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5" autoAdjust="0"/>
    <p:restoredTop sz="93019" autoAdjust="0"/>
  </p:normalViewPr>
  <p:slideViewPr>
    <p:cSldViewPr snapToGrid="0"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5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3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7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87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4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30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66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22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2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0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3546-75F3-4A0D-87B8-3572E43C6D02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2695-8F8B-415F-87F3-14E4C9681B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0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i/url?sa=i&amp;rct=j&amp;q=&amp;esrc=s&amp;source=images&amp;cd=&amp;cad=rja&amp;uact=8&amp;ved=0ahUKEwiu4oigu8bTAhXMiSwKHYP3CzgQjRwIBw&amp;url=http%3A%2F%2Fwww.kivaatekemista.fi%2Fblog%2Fkuukauden-kohde-vanha-rauma-lumoaa%2F&amp;psig=AFQjCNHW7eMs5jBLJmZRIFi1FAF-zOCEJw&amp;ust=149344521643805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4525" y="1844824"/>
            <a:ext cx="7772400" cy="1899642"/>
          </a:xfrm>
        </p:spPr>
        <p:txBody>
          <a:bodyPr>
            <a:noAutofit/>
          </a:bodyPr>
          <a:lstStyle/>
          <a:p>
            <a:r>
              <a:rPr lang="fi-FI" sz="6000" dirty="0" smtClean="0">
                <a:latin typeface="Imprint MT Shadow" panose="04020605060303030202" pitchFamily="82" charset="0"/>
                <a:cs typeface="Arabic Typesetting" panose="03020402040406030203" pitchFamily="66" charset="-78"/>
              </a:rPr>
              <a:t>VANHA RAUMA</a:t>
            </a:r>
            <a:endParaRPr lang="fi-FI" sz="6000" dirty="0">
              <a:latin typeface="Imprint MT Shadow" panose="040206050603030302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Ehkä Rauman kaunein paikka, Vanha Rauma sijaitsee Rauman sydämessä. Vanha Rauma on yksi Suomen seitsemästä UNESCON maailmanperintökohteista</a:t>
            </a:r>
            <a:r>
              <a:rPr lang="fi-FI" sz="28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.</a:t>
            </a:r>
            <a:r>
              <a:rPr lang="fi-FI" sz="2800" dirty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endParaRPr lang="fi-FI" sz="2800" dirty="0" smtClean="0">
              <a:solidFill>
                <a:schemeClr val="bg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0"/>
            <a:ext cx="13500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Imprint MT Shadow" panose="04020605060303030202" pitchFamily="82" charset="0"/>
              </a:rPr>
              <a:t>U</a:t>
            </a:r>
            <a:r>
              <a:rPr lang="fi-FI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nesco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eli yhdistyneiden kansakuntien kasvatus-,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tiede-, ja kulttuurijärjestö on yksi Yhdistyneiden kansakuntien itsenäisistä erityisjärjestöistä, jonka tarkoituksena on kasvatuksen, tieteen ja kulttuurin avulla edistää rauhaa ja kansojen välistä yhteistyötä.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Unesco perustettiin 16. marraskuuta 1945, ja siihen kuuluu 195 jäsenmaata. Suomi liittyi järjestöön vuonna 1956.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22" y="0"/>
            <a:ext cx="2304955" cy="163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858218"/>
          </a:xfrm>
        </p:spPr>
        <p:txBody>
          <a:bodyPr>
            <a:noAutofit/>
          </a:bodyPr>
          <a:lstStyle/>
          <a:p>
            <a:r>
              <a:rPr lang="fi-FI" sz="4800" dirty="0" smtClean="0">
                <a:latin typeface="Imprint MT Shadow" panose="04020605060303030202" pitchFamily="82" charset="0"/>
              </a:rPr>
              <a:t>Vanhan Rauman nähtävyydet ja kuuluisat rakennukset</a:t>
            </a:r>
            <a:endParaRPr lang="fi-FI" sz="4800" dirty="0">
              <a:latin typeface="Imprint MT Shadow" panose="040206050603030302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Vanhassa Raumassa on paljon vanhoja puutaloja jotka ovat parhaimmillaan 200 vuotta vanhoja, eli vähän alle puolet Rauman iästä. Kaksi kuuluisinta puutaloa ovat </a:t>
            </a:r>
            <a:r>
              <a:rPr lang="fi-FI" sz="28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Marelan</a:t>
            </a: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kotimuseo vanhan laivanvarustajan kodissa ja kotimuseo Kirsti jonka pihapiirissä on monia puurakennuksia.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Vanhan </a:t>
            </a:r>
            <a:r>
              <a:rPr lang="fi-FI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auman kirjaimellisesti ahtain paikka </a:t>
            </a:r>
            <a:r>
              <a:rPr lang="fi-FI" sz="28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Kitukränn</a:t>
            </a: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on Suomen kapein katu. </a:t>
            </a:r>
            <a:r>
              <a:rPr lang="fi-FI" sz="28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Kitukränn</a:t>
            </a:r>
            <a:r>
              <a:rPr lang="fi-FI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on vain  263,4 cm leveä. </a:t>
            </a:r>
            <a:endParaRPr lang="fi-FI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22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r>
              <a:rPr lang="fi-FI" dirty="0" smtClean="0">
                <a:latin typeface="Imprint MT Shadow" panose="04020605060303030202" pitchFamily="82" charset="0"/>
              </a:rPr>
              <a:t>Historiaa</a:t>
            </a:r>
            <a:endParaRPr lang="fi-FI" dirty="0">
              <a:latin typeface="Imprint MT Shadow" panose="040206050603030302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2372" y="3068960"/>
            <a:ext cx="8219256" cy="288032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 Rauma on Pohjoismaiden laajin, yhtenäisin ja parhaiten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säilynyt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puukaupunkialue. Alue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syntyi vuoden 1682 sattuneen Rauman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palon jälkeen. Talojen vanhat kivijalat ovat olleet paikallaan jo pitkään.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vanha rauma\IMG_6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0"/>
            <a:ext cx="12276855" cy="68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  <a:latin typeface="Imprint MT Shadow" panose="04020605060303030202" pitchFamily="82" charset="0"/>
                <a:cs typeface="Andalus" panose="02020603050405020304" pitchFamily="18" charset="-78"/>
              </a:rPr>
              <a:t>Marela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  <a:cs typeface="Andalus" panose="02020603050405020304" pitchFamily="18" charset="-7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Unescon maailmanperintökohteisiin kuuluvassa Vanhassa Raumassa sijaitseva kotimuseo, jota hallinnoi Rauman museo.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sijaitsee Kauppakadun varrella Kalatorin pohjoislaidalla.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esittelee rikkaan raumalaisen laivanvarustajaperheen asumista ja elämää Rauman purjelaivamerenkulun kukoistuksen aikana 1800- ja 1900-lukujen välillä.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Marelan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nimi tulee 1700-luvun jälkipuoliskolla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Marelassa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asuneesta laivanvarustaja Abraham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Marelinista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6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vanha rauma\IMG_6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774"/>
            <a:ext cx="123488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Kirstin talo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Kirsti on kotimuseo Vanhassa Raumassa. Kirstin rakennusryhmä Raumanjoen varressa kertoo rakentamisesta 1700-luvulla ja 1800-luvun alussa ja asumisen pitkistä tavoista Raumalla. Kirstin päärakennus on yksi Vanhan Rauman vanhimmista rakennuksista. Ulkorakennukset, aitta ja talli-, navetta ja varastorakennus ympäröivät tontin rajoja. Siellä missä ei ole rakennuksia, on tontti ympäröity aidalla. Kirstin talo ehti olla 200 vuotta saman suvun omistuksessa ennen kuin se 1970-luvulla siirtyi museolle.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9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Kalatori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Kalatori on keskiajalta peräisin oleva aukio Vanhassa Raumassa. Se sijaitsee alueen kaakkoisosassa. Mukulakivillä päällystettyä toria reunustavat pääosin 1800-luvun alkupuolella rakennetut puutalot. Se on 1950-luvulta lähtien toiminut lähinnä paikoitusalueena. Kesäaikaan torilla on myös myyntikojuja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64993" cy="68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i-FI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Rauman taidemuseo</a:t>
            </a:r>
            <a:endParaRPr lang="fi-FI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59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Rauman taide museo sijaitsee Vanhassa Raumassa vuonna 1795 rakennetussa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Pinnalan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talossa.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 avattiin vuoden 1970 joulukuussa. Vuonna 1974 museo otettiin Suomen museoliiton jäseneksi.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Ensimmäinen Raumalainen yksityinen kivital</a:t>
            </a:r>
            <a:r>
              <a:rPr lang="fi-FI" dirty="0" smtClean="0">
                <a:solidFill>
                  <a:schemeClr val="bg1"/>
                </a:solidFill>
              </a:rPr>
              <a:t>o.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rakennus.</a:t>
            </a:r>
          </a:p>
        </p:txBody>
      </p:sp>
    </p:spTree>
    <p:extLst>
      <p:ext uri="{BB962C8B-B14F-4D97-AF65-F5344CB8AC3E}">
        <p14:creationId xmlns:p14="http://schemas.microsoft.com/office/powerpoint/2010/main" val="18864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kauppakatu rau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Rauman putiikit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4718" y="1433015"/>
            <a:ext cx="8407019" cy="455921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Vanhan Rauman alueella on jopa toistasataa pikkuputiikkia joihin lukeutuu vaatekauppoja, lounaskahviloita, elektroniikkakauppoja ja urheilukauppoja. Kaupoissa on kesällä sesonkiaika sillä silloin Raumalla vietetään monia festivaaleja ja tapahtumia.</a:t>
            </a:r>
            <a:endParaRPr lang="fi-F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8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Kauppatori</a:t>
            </a:r>
            <a:endParaRPr lang="fi-FI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Rauman Kauppatori on Vanhan Rauman ehdoton keskipiste. Nykyisin käytössä oleva torialue syntyi 1900-luvun alussa, kun yksi kokonainen kortteli rakennuksia purettiin. Kauppatori sykkii elinvoimaa tänäkin päivänä. Torilla voi myös kuulla Rauman kieltä.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435</Words>
  <Application>Microsoft Office PowerPoint</Application>
  <PresentationFormat>Näytössä katseltava diaesitys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VANHA RAUMA</vt:lpstr>
      <vt:lpstr>Vanhan Rauman nähtävyydet ja kuuluisat rakennukset</vt:lpstr>
      <vt:lpstr>Historiaa</vt:lpstr>
      <vt:lpstr>Marela</vt:lpstr>
      <vt:lpstr>Kirstin talo</vt:lpstr>
      <vt:lpstr>Kalatori</vt:lpstr>
      <vt:lpstr>Rauman taidemuseo</vt:lpstr>
      <vt:lpstr>Rauman putiikit</vt:lpstr>
      <vt:lpstr>Kauppatori</vt:lpstr>
      <vt:lpstr>Unesco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VANHAN RAUMAN ARKKITEHTUURI</dc:title>
  <dc:creator>Windows-käyttäjä</dc:creator>
  <cp:lastModifiedBy>Windows-käyttäjä</cp:lastModifiedBy>
  <cp:revision>44</cp:revision>
  <dcterms:created xsi:type="dcterms:W3CDTF">2017-04-24T08:53:15Z</dcterms:created>
  <dcterms:modified xsi:type="dcterms:W3CDTF">2017-04-28T06:45:19Z</dcterms:modified>
</cp:coreProperties>
</file>