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1AB3A-BC04-4B23-A741-9148E3A7A2DB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D9AD6-41CC-46B3-AF65-FC549792D6F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079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D9AD6-41CC-46B3-AF65-FC549792D6F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302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h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D9AD6-41CC-46B3-AF65-FC549792D6F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9870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A8509C-855F-44F0-B7B5-B0070BDAEDCA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D5A716-DDA3-446F-B772-7E6EC572E708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audio" Target="../media/audio1.wav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8.png"/><Relationship Id="rId5" Type="http://schemas.openxmlformats.org/officeDocument/2006/relationships/audio" Target="../media/audio1.wav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52127"/>
          </a:xfrm>
        </p:spPr>
        <p:txBody>
          <a:bodyPr/>
          <a:lstStyle/>
          <a:p>
            <a:r>
              <a:rPr lang="fi-FI" dirty="0" smtClean="0"/>
              <a:t>Kylmäpihlajan Majakka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4392488" cy="3217912"/>
          </a:xfrm>
        </p:spPr>
        <p:txBody>
          <a:bodyPr>
            <a:noAutofit/>
          </a:bodyPr>
          <a:lstStyle/>
          <a:p>
            <a:endParaRPr lang="fi-FI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65612"/>
            <a:ext cx="7224464" cy="379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033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51648" cy="1828800"/>
          </a:xfrm>
        </p:spPr>
        <p:txBody>
          <a:bodyPr/>
          <a:lstStyle/>
          <a:p>
            <a:pPr algn="ctr"/>
            <a:r>
              <a:rPr lang="fi-FI" dirty="0" smtClean="0"/>
              <a:t>Historia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33400" y="2636912"/>
            <a:ext cx="7854696" cy="3816424"/>
          </a:xfrm>
        </p:spPr>
        <p:txBody>
          <a:bodyPr>
            <a:normAutofit lnSpcReduction="10000"/>
          </a:bodyPr>
          <a:lstStyle/>
          <a:p>
            <a:pPr algn="ctr"/>
            <a:r>
              <a:rPr lang="fi-FI" dirty="0" smtClean="0"/>
              <a:t>Majakka valmistui vuonna 1953.</a:t>
            </a:r>
          </a:p>
          <a:p>
            <a:pPr algn="ctr"/>
            <a:r>
              <a:rPr lang="fi-FI" dirty="0" smtClean="0"/>
              <a:t>Majakka on 31 metriä pitkä.</a:t>
            </a:r>
          </a:p>
          <a:p>
            <a:pPr algn="ctr"/>
            <a:r>
              <a:rPr lang="fi-FI" dirty="0" smtClean="0"/>
              <a:t>Majakka uudistettiin vuosina 1988 ja 2010.</a:t>
            </a:r>
          </a:p>
          <a:p>
            <a:pPr algn="ctr"/>
            <a:r>
              <a:rPr lang="fi-FI" dirty="0" smtClean="0"/>
              <a:t>Majakka toimii myös sää-asemana.</a:t>
            </a:r>
          </a:p>
          <a:p>
            <a:pPr algn="ctr"/>
            <a:r>
              <a:rPr lang="fi-FI" dirty="0" smtClean="0"/>
              <a:t>Majakka rakennettiin jottei isommat laivat ajaneet karikkoon. Siinä valkoisessa rakennuksessa on asuinsijat 12 luotsille, 8 kutterinhoitajalle ja 2 majakkamiehelle. Vuonna 1988 majakalle vedettiin vesijohto maalta korjauksen yhteydessä</a:t>
            </a:r>
            <a:r>
              <a:rPr lang="fi-FI" dirty="0" smtClean="0"/>
              <a:t>.</a:t>
            </a:r>
            <a:endParaRPr lang="fi-FI" dirty="0" smtClean="0"/>
          </a:p>
        </p:txBody>
      </p:sp>
      <p:pic>
        <p:nvPicPr>
          <p:cNvPr id="2050" name="Picture 2" descr="C:\Users\lappi-oppilas\AppData\Local\Microsoft\Windows\Temporary Internet Files\Content.IE5\RF9AUAKL\250px-Kylmäpihlaja1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38125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18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explode.wav"/>
          </p:stSnd>
        </p:sndAc>
      </p:transition>
    </mc:Choice>
    <mc:Fallback xmlns="">
      <p:transition spd="slow"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i-FI" dirty="0" smtClean="0">
                <a:latin typeface="+mj-lt"/>
              </a:rPr>
              <a:t>Majakan valo oli 1,26 miljoonan Kandelan tehoinen ja kantoi 27 meripeninkulmaa tai 50004m mutta se tiputettiin 15 peninkulmaan eli 27780m</a:t>
            </a:r>
          </a:p>
          <a:p>
            <a:pPr algn="l"/>
            <a:endParaRPr lang="fi-FI" dirty="0"/>
          </a:p>
        </p:txBody>
      </p:sp>
      <p:pic>
        <p:nvPicPr>
          <p:cNvPr id="1026" name="Picture 2" descr="http://koulut.tampere.fi/materiaalit/tekninen/kuvat/lamppu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908720"/>
            <a:ext cx="170497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62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3210811"/>
            <a:ext cx="7854696" cy="1752600"/>
          </a:xfrm>
        </p:spPr>
        <p:txBody>
          <a:bodyPr/>
          <a:lstStyle/>
          <a:p>
            <a:pPr algn="ctr"/>
            <a:r>
              <a:rPr lang="fi-FI" dirty="0" smtClean="0"/>
              <a:t>Luoto on 9 kilometrin päässä rannasta. Luoto on avomerellä, kylläkin aika lähellä rantaa. Luodon  koordinaatit ovat				 </a:t>
            </a: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4139952" y="4080792"/>
            <a:ext cx="2289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latin typeface="+mj-lt"/>
              </a:rPr>
              <a:t>61°8′40″N, 21°18′10″E</a:t>
            </a:r>
          </a:p>
        </p:txBody>
      </p:sp>
      <p:sp>
        <p:nvSpPr>
          <p:cNvPr id="5" name="Otsikk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Kylmäpihlajan luoto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784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3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200" dirty="0" smtClean="0"/>
              <a:t>Toi on se majakka jos joku ei </a:t>
            </a:r>
            <a:r>
              <a:rPr lang="fi-FI" sz="3200" dirty="0" err="1" smtClean="0"/>
              <a:t>tienny</a:t>
            </a:r>
            <a:endParaRPr lang="fi-FI" sz="32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6" name="Kuvan paikkamerkki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" r="5942"/>
          <a:stretch>
            <a:fillRect/>
          </a:stretch>
        </p:blipFill>
        <p:spPr>
          <a:xfrm rot="435818">
            <a:off x="3428137" y="1195990"/>
            <a:ext cx="4672727" cy="3978758"/>
          </a:xfrm>
        </p:spPr>
      </p:pic>
    </p:spTree>
    <p:extLst>
      <p:ext uri="{BB962C8B-B14F-4D97-AF65-F5344CB8AC3E}">
        <p14:creationId xmlns:p14="http://schemas.microsoft.com/office/powerpoint/2010/main" val="153805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851648" cy="1828800"/>
          </a:xfrm>
        </p:spPr>
        <p:txBody>
          <a:bodyPr/>
          <a:lstStyle/>
          <a:p>
            <a:pPr algn="ctr"/>
            <a:r>
              <a:rPr lang="fi-FI" dirty="0" smtClean="0"/>
              <a:t>Tyrni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37444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i-FI" sz="3600" dirty="0" smtClean="0"/>
              <a:t>Luodolla</a:t>
            </a:r>
            <a:r>
              <a:rPr lang="fi-FI" sz="3600" dirty="0" smtClean="0"/>
              <a:t> </a:t>
            </a:r>
            <a:r>
              <a:rPr lang="fi-FI" sz="3600" dirty="0" smtClean="0"/>
              <a:t>kasvaa tyrniä oransseja happamia </a:t>
            </a:r>
            <a:r>
              <a:rPr lang="fi-FI" sz="3600" dirty="0" smtClean="0"/>
              <a:t>marjoja. Tyrnissä on paljon C-vitamiinia. Tyrni kasvaa noin 0,5-5metriä </a:t>
            </a:r>
            <a:r>
              <a:rPr lang="fi-FI" sz="3600" dirty="0" smtClean="0"/>
              <a:t>Sen lehdet ovat 1-5cm pitkiä. Suomessa tyrni kasvaa yleensä kivisillä merenrannoilla, joten kylmäpihlaja on sille ihanteellinen kasvupaikka. Se kukkii tuoko - kesäkuussa, ennen lehtimetsiä. Tyrni on myös satakunnan maakuntakasvi.</a:t>
            </a:r>
            <a:endParaRPr lang="fi-FI" sz="3600" dirty="0"/>
          </a:p>
        </p:txBody>
      </p:sp>
      <p:pic>
        <p:nvPicPr>
          <p:cNvPr id="1026" name="Picture 2" descr="C:\Users\lappi-oppilas\AppData\Local\Microsoft\Windows\Temporary Internet Files\Content.IE5\0504Q0W1\buckthorn-87845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2915816" cy="194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uoli oikealle 3"/>
          <p:cNvSpPr/>
          <p:nvPr/>
        </p:nvSpPr>
        <p:spPr>
          <a:xfrm rot="9186494">
            <a:off x="3379697" y="509712"/>
            <a:ext cx="976422" cy="809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514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Eläimet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60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i-FI" sz="2800" dirty="0" smtClean="0"/>
              <a:t>Saarella on tunnistettu yli 170 lintulajia pesimisaikaan. Lokit, Varpuslintuja, Pulut, tukkakoskelo, heinäsorsa, peippo, pajulintu, ristisorsa, lehtokerttu, punavarpunen, haarapääsky</a:t>
            </a:r>
          </a:p>
          <a:p>
            <a:pPr algn="ctr"/>
            <a:r>
              <a:rPr lang="fi-FI" sz="2800" dirty="0" smtClean="0"/>
              <a:t>Riskilä oli aikanaan vakioasukas saaren kivisissä aallonmurtajissa, mutta minkit ja verkkokalastus hävittivät sen</a:t>
            </a:r>
            <a:r>
              <a:rPr lang="fi-FI" sz="2800" dirty="0" smtClean="0"/>
              <a:t>. </a:t>
            </a:r>
            <a:r>
              <a:rPr lang="fi-FI" sz="2800" dirty="0" smtClean="0"/>
              <a:t>Nykyään minkit ovat ajettu pois ja riskilä on lisääntynyt.</a:t>
            </a:r>
            <a:r>
              <a:rPr lang="fi-FI" sz="2800" dirty="0"/>
              <a:t> </a:t>
            </a:r>
            <a:r>
              <a:rPr lang="fi-FI" sz="2800" dirty="0" smtClean="0"/>
              <a:t>Nykyään niitä on vain 4.</a:t>
            </a:r>
            <a:endParaRPr lang="fi-FI" sz="2800" dirty="0" smtClean="0"/>
          </a:p>
        </p:txBody>
      </p:sp>
      <p:pic>
        <p:nvPicPr>
          <p:cNvPr id="1027" name="Picture 3" descr="C:\Users\lappi-oppilas\AppData\Local\Microsoft\Windows\Temporary Internet Files\Content.IE5\JWGWTUIA\220px-Star_Vogel_db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6" y="116632"/>
            <a:ext cx="2794000" cy="306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94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explode.wav"/>
          </p:stSnd>
        </p:sndAc>
      </p:transition>
    </mc:Choice>
    <mc:Fallback xmlns="">
      <p:transition spd="slow"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Tehnyt Nestori ja </a:t>
            </a:r>
            <a:r>
              <a:rPr lang="fi-FI" dirty="0"/>
              <a:t>0</a:t>
            </a:r>
            <a:r>
              <a:rPr lang="fi-FI" dirty="0" smtClean="0"/>
              <a:t>skar ja </a:t>
            </a:r>
            <a:r>
              <a:rPr lang="fi-FI" dirty="0"/>
              <a:t>L</a:t>
            </a:r>
            <a:r>
              <a:rPr lang="fi-FI" dirty="0" smtClean="0"/>
              <a:t>ucas ja </a:t>
            </a:r>
            <a:r>
              <a:rPr lang="fi-FI" dirty="0" err="1"/>
              <a:t>N</a:t>
            </a:r>
            <a:r>
              <a:rPr lang="fi-FI" dirty="0" err="1" smtClean="0"/>
              <a:t>esu</a:t>
            </a:r>
            <a:r>
              <a:rPr lang="fi-FI" dirty="0" smtClean="0"/>
              <a:t> ja </a:t>
            </a:r>
            <a:r>
              <a:rPr lang="fi-FI" dirty="0"/>
              <a:t>0</a:t>
            </a:r>
            <a:r>
              <a:rPr lang="fi-FI" dirty="0" smtClean="0"/>
              <a:t>tto ja </a:t>
            </a:r>
            <a:r>
              <a:rPr lang="fi-FI" dirty="0" err="1"/>
              <a:t>N</a:t>
            </a:r>
            <a:r>
              <a:rPr lang="fi-FI" smtClean="0"/>
              <a:t>ikolas</a:t>
            </a:r>
            <a:r>
              <a:rPr lang="fi-FI" dirty="0" smtClean="0"/>
              <a:t> ja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r>
              <a:rPr lang="fi-FI" dirty="0" err="1" smtClean="0"/>
              <a:t>ja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000" dirty="0" err="1" smtClean="0"/>
              <a:t>Lähteet:</a:t>
            </a:r>
            <a:r>
              <a:rPr lang="fi-FI" sz="900" dirty="0" err="1" smtClean="0"/>
              <a:t>wikipedia,</a:t>
            </a:r>
            <a:r>
              <a:rPr lang="fi-FI" sz="4000" dirty="0" err="1" smtClean="0"/>
              <a:t>majakkamestarit</a:t>
            </a:r>
            <a:r>
              <a:rPr lang="fi-FI" sz="4000" dirty="0" smtClean="0"/>
              <a:t>, </a:t>
            </a:r>
            <a:r>
              <a:rPr lang="fi-FI" sz="4000" dirty="0" err="1" smtClean="0"/>
              <a:t>visitrauma</a:t>
            </a:r>
            <a:r>
              <a:rPr lang="fi-FI" sz="4000" dirty="0" smtClean="0"/>
              <a:t> </a:t>
            </a:r>
            <a:r>
              <a:rPr lang="fi-FI" sz="4000" dirty="0" err="1" smtClean="0"/>
              <a:t>juutupe</a:t>
            </a:r>
            <a:r>
              <a:rPr lang="fi-FI" sz="4000" dirty="0" smtClean="0"/>
              <a:t> </a:t>
            </a:r>
            <a:r>
              <a:rPr lang="fi-FI" sz="4000" dirty="0" err="1" smtClean="0"/>
              <a:t>nova</a:t>
            </a:r>
            <a:r>
              <a:rPr lang="fi-FI" sz="4000" dirty="0" smtClean="0"/>
              <a:t> </a:t>
            </a:r>
            <a:r>
              <a:rPr lang="fi-FI" sz="4000" smtClean="0"/>
              <a:t>peli videot</a:t>
            </a:r>
            <a:endParaRPr lang="fi-FI" sz="4000" dirty="0" smtClean="0"/>
          </a:p>
        </p:txBody>
      </p:sp>
      <p:pic>
        <p:nvPicPr>
          <p:cNvPr id="5" name="ye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234034" y="4941168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2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5" name="explode.wav"/>
          </p:stSnd>
        </p:sndAc>
      </p:transition>
    </mc:Choice>
    <mc:Fallback xmlns="">
      <p:transition spd="slow">
        <p:sndAc>
          <p:stSnd>
            <p:snd r:embed="rId7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1664</TotalTime>
  <Words>255</Words>
  <Application>Microsoft Office PowerPoint</Application>
  <PresentationFormat>Näytössä katseltava diaesitys (4:3)</PresentationFormat>
  <Paragraphs>24</Paragraphs>
  <Slides>8</Slides>
  <Notes>2</Notes>
  <HiddenSlides>0</HiddenSlides>
  <MMClips>1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Virta</vt:lpstr>
      <vt:lpstr>Kylmäpihlajan Majakka</vt:lpstr>
      <vt:lpstr>Historia</vt:lpstr>
      <vt:lpstr> </vt:lpstr>
      <vt:lpstr>Kylmäpihlajan luoto</vt:lpstr>
      <vt:lpstr>Toi on se majakka jos joku ei tienny</vt:lpstr>
      <vt:lpstr>Tyrni</vt:lpstr>
      <vt:lpstr>Eläimet</vt:lpstr>
      <vt:lpstr>Tehnyt Nestori ja 0skar ja Lucas ja Nesu ja 0tto ja Nikolas ja ja ja ja ja ja ja ja ja ja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Kylmäpihlajan Majakka</dc:title>
  <dc:creator>Windows-käyttäjä</dc:creator>
  <cp:lastModifiedBy>Windows-käyttäjä</cp:lastModifiedBy>
  <cp:revision>23</cp:revision>
  <dcterms:created xsi:type="dcterms:W3CDTF">2017-04-25T06:41:57Z</dcterms:created>
  <dcterms:modified xsi:type="dcterms:W3CDTF">2017-04-28T06:51:45Z</dcterms:modified>
</cp:coreProperties>
</file>