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62" r:id="rId5"/>
    <p:sldId id="257" r:id="rId6"/>
    <p:sldId id="260" r:id="rId7"/>
    <p:sldId id="261" r:id="rId8"/>
    <p:sldId id="258" r:id="rId9"/>
    <p:sldId id="259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1AA028-F7B7-418F-9E3A-9C0159BE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F66ECE-9620-46FF-8355-F7B4D16F2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757CD1-80E6-47F4-8695-DD9EC0B1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B1EDBD-3027-4479-9E7A-83B21165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047618-95B7-4601-90FB-4C165098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91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E65C9-B868-4DAB-9F19-716E4EAD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8E838C8-6AF7-4447-AFBE-10A7A0526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0F3E4E-B9EF-4F7E-9D92-DE900B44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0DDD94-10A6-4FD4-87A1-1C04CAB3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462EAE-7B21-42A7-986E-11E85840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64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77FB9DC-0600-4576-91B6-CB5C68911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C6DCE0B-4FDC-41CD-882C-184BE6859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492A3D-68A2-404D-84A9-B8F1323D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3FC47B-4D9E-428C-9A1E-366B4C66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5C2165-2BD8-45BA-BF91-30D36A3F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57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BD33EE-8CBF-4C5C-910D-77127F5D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C169F-466F-4C60-B8BF-667D599A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2C1459-E84E-408B-86FC-E01A4DF0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019FCD-4451-42EB-8818-A3E08B18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53BA16-868F-477B-93AC-9DF9FACC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44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E28A9F-30EF-4AE1-98D0-A04E69C5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8F9E0C-B7B3-4562-952F-A6A89C87D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714E8C-145E-4A5E-9D5C-6D0B0F86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59AA54-F36F-4559-842C-91DD0D1F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38839B-AFF2-443F-A7F6-928EF7B9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32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8CB0FE-DA8B-4262-8644-F185F397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EC9D3F-855B-49E1-BC18-960504BCF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6EDC4C-FC12-4B64-A877-019014EE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5D923F-6908-41AD-976A-5439731C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0EE87C-CEA9-4C8B-9AA1-470E951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C97ECA-A6C5-4863-B451-6360EFA3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30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4935A3-2841-4102-A248-F8CBF1A5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ECAC20-F593-4235-8BEC-A9B4CCBB2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E089EA-A045-4AF4-B055-7097A5FE6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F012F6C-2E03-4CDC-A34E-C8BE72985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3E6695C-2D97-4CDD-B256-4BD5BADD6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8F4313-7FE4-4DE9-B078-23509DBF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6459AE0-90DA-4ADD-A330-1B74EC5A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3545F88-769E-4579-B8E6-408EA7F4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37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B1394E-3970-42A9-A31F-28FF9707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5B0204-B473-4BDB-984B-24DD9F53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3DC0AE-4A14-4772-A7AD-DC92723B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D17FEA-C5FC-49D9-8E55-AF88959B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62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F698D35-8B9D-4BB1-9D07-15143A9E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3B806A-8FBA-4E2E-9546-7B35F7BC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79F692-169F-4AC8-AC72-4D66A7A6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904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EF0D4D-4397-42F2-BE5E-CDEC13FC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3F86E1-0E8D-4D74-AA53-B068934A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A1C2D3-EF9D-44E0-B820-9D9C090FF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35991C-42C2-4975-B1CF-AFC481C3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F34384-5555-42C0-BF40-0BDB57CF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22F743-A344-4D42-B674-FBD2DCD8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50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C0721A-509D-4292-A6F2-31B04AFA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79BBDB5-E468-45D7-9ADC-E716E7453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E71865-CA22-43A7-A630-53C1E5DB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9C45B8-3320-44DC-B717-F75D292B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C2AF23-1FAE-4B59-A0C9-DB03D0FA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C7DD49-453F-453D-8178-0DFE349E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90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C67F16F-46F8-4673-A30A-8898F395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815863-7317-46EB-8168-C88690BDB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E2C2D3-1E9D-4ABF-B6F1-C07C40EC1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CB3D8-7E60-47A1-B7DF-77DBF66DEA81}" type="datetimeFigureOut">
              <a:rPr lang="fi-FI" smtClean="0"/>
              <a:t>24.3.2020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EC52EF-1078-434D-9D5E-CEE65C0F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96E1C-64F7-4C53-B4A1-1B38D6959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BFA4-2CB3-4A30-A79B-9C95A2175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18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Suomi" TargetMode="External"/><Relationship Id="rId2" Type="http://schemas.openxmlformats.org/officeDocument/2006/relationships/hyperlink" Target="https://www.kotus.fi/kielitieto/kielet#Suomenkiel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matieteenlaitos.fi/kasvuvyohykkeet" TargetMode="External"/><Relationship Id="rId5" Type="http://schemas.openxmlformats.org/officeDocument/2006/relationships/hyperlink" Target="https://www.finlandexports.com/suomen-vientituotteet/" TargetMode="External"/><Relationship Id="rId4" Type="http://schemas.openxmlformats.org/officeDocument/2006/relationships/hyperlink" Target="https://www.vyr.fi/document/1/138/dda1706/muutra_0d8fcc7_Vilja_alanyhteisty_esite_suomi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Kartta" TargetMode="External"/><Relationship Id="rId2" Type="http://schemas.openxmlformats.org/officeDocument/2006/relationships/hyperlink" Target="https://pxhere.com/fi/photo/13692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matieteenlaitos.fi/kasvuvyohykkeet" TargetMode="External"/><Relationship Id="rId5" Type="http://schemas.openxmlformats.org/officeDocument/2006/relationships/hyperlink" Target="https://commons.wikimedia.org/wiki/File:Helsinki_ilmasto_kaavio.png?uselang=fi" TargetMode="External"/><Relationship Id="rId4" Type="http://schemas.openxmlformats.org/officeDocument/2006/relationships/hyperlink" Target="https://commons.wikimedia.org/wiki/File:Europe_countries_map_en_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BD4A5E-36C5-4159-8FE1-2CFAB017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Tämä diaesitys on yksi esimerkki valtiotyön toteuttamisesta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ADF89F-2A54-41B8-B398-15A5CD42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Olen </a:t>
            </a:r>
            <a:r>
              <a:rPr lang="fi-FI" u="sng" dirty="0"/>
              <a:t>alleviivannut </a:t>
            </a:r>
            <a:r>
              <a:rPr lang="fi-FI" dirty="0"/>
              <a:t>asiat, jotka sinun työstäsi </a:t>
            </a:r>
            <a:r>
              <a:rPr lang="fi-FI" u="sng" dirty="0"/>
              <a:t>täytyy</a:t>
            </a:r>
            <a:r>
              <a:rPr lang="fi-FI" dirty="0"/>
              <a:t> löytyä. </a:t>
            </a:r>
          </a:p>
          <a:p>
            <a:r>
              <a:rPr lang="fi-FI" dirty="0">
                <a:solidFill>
                  <a:srgbClr val="FF0000"/>
                </a:solidFill>
              </a:rPr>
              <a:t>Punaisella tekstillä </a:t>
            </a:r>
            <a:r>
              <a:rPr lang="fi-FI" dirty="0"/>
              <a:t>olen merkinnyt omia huomautuksiani.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Tämä esimerkki on yksinkertainen versio valtiotyöstä. Mikäli haluat oppia paljon uutta jostakin Euroopan valtiosta ja panostaa työhösi, tee valtiotyösi vaikkapa  </a:t>
            </a:r>
            <a:r>
              <a:rPr lang="fi-FI" b="1" dirty="0"/>
              <a:t>Pisara tekstikirjan s. 104 </a:t>
            </a:r>
            <a:r>
              <a:rPr lang="fi-FI" dirty="0"/>
              <a:t>ohjeen mukaisesti. Kerro esityksessäsi tilastotietoja, tietoja luonnosta, asukkaista ja kulttuurista ja valtion pääkaupungista. Voit myös vertailla tietoja Suomen tietoihin. </a:t>
            </a:r>
          </a:p>
          <a:p>
            <a:r>
              <a:rPr lang="fi-FI" b="1" dirty="0"/>
              <a:t>Jos halut olla oikein pro</a:t>
            </a:r>
            <a:r>
              <a:rPr lang="fi-FI" dirty="0"/>
              <a:t>, käytä lisäksi paljon kuvia, liitä musiikkia yms.</a:t>
            </a:r>
          </a:p>
          <a:p>
            <a:r>
              <a:rPr lang="fi-FI" dirty="0"/>
              <a:t>Käytä luovuuttasi! Kysy ihmeessä apua ja neuvoa, autan mielelläni.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latin typeface="Blackadder ITC" panose="04020505051007020D02" pitchFamily="82" charset="0"/>
              </a:rPr>
              <a:t>Työn iloa! t. Kerttu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575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3712C6-BCFB-4AF0-AD89-1518052B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4" y="714429"/>
            <a:ext cx="10515600" cy="13255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4DF6CF-8068-4E48-8107-CD642BF0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506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Käytän esimerkkinä Suomea. Sinä et saa tehdä valtiotyötäsi Suomesta. Etkä Ruotsista, Norjasta, Tanskasta etkä Islannista. Pohjoismaat käsittelimme jo viime vuonna…</a:t>
            </a:r>
          </a:p>
        </p:txBody>
      </p:sp>
    </p:spTree>
    <p:extLst>
      <p:ext uri="{BB962C8B-B14F-4D97-AF65-F5344CB8AC3E}">
        <p14:creationId xmlns:p14="http://schemas.microsoft.com/office/powerpoint/2010/main" val="257483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omi maisema maisema luonto Skandinavia vesi järvi tyyni rauhallinen heijastus">
            <a:extLst>
              <a:ext uri="{FF2B5EF4-FFF2-40B4-BE49-F238E27FC236}">
                <a16:creationId xmlns:a16="http://schemas.microsoft.com/office/drawing/2014/main" id="{39CB39D0-511B-4B20-A6FB-AAFB806A1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8CEB3B-A79D-45A4-98DD-17F50CDE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fi-FI" sz="8000" u="sng" dirty="0"/>
              <a:t>Suomi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FE5B04-24B2-4ADA-B716-5948899E3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1" y="3643533"/>
            <a:ext cx="8974667" cy="1932148"/>
          </a:xfrm>
        </p:spPr>
        <p:txBody>
          <a:bodyPr>
            <a:normAutofit/>
          </a:bodyPr>
          <a:lstStyle/>
          <a:p>
            <a:r>
              <a:rPr lang="fi-FI" sz="3200" u="sng" dirty="0"/>
              <a:t>Valtiotyö</a:t>
            </a:r>
            <a:r>
              <a:rPr lang="fi-FI" sz="800" u="sng" dirty="0"/>
              <a:t>       </a:t>
            </a:r>
            <a:r>
              <a:rPr lang="fi-FI" sz="3200" u="sng" dirty="0"/>
              <a:t>kevät 2020</a:t>
            </a:r>
          </a:p>
          <a:p>
            <a:r>
              <a:rPr lang="fi-FI" u="sng" dirty="0"/>
              <a:t>Kerttu Kinnunen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45042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1DBD0-83C5-4A26-8DBC-610D32DB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488"/>
            <a:ext cx="10515600" cy="1325563"/>
          </a:xfrm>
        </p:spPr>
        <p:txBody>
          <a:bodyPr/>
          <a:lstStyle/>
          <a:p>
            <a:r>
              <a:rPr lang="fi-FI" b="1" u="sng" dirty="0"/>
              <a:t>Kartta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5CD825-C8E1-4271-9D6D-4A6B9784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Suomi sijaitsee Euroopassa. Se on osa</a:t>
            </a:r>
          </a:p>
          <a:p>
            <a:r>
              <a:rPr lang="fi-FI" dirty="0"/>
              <a:t> Pohjoismaita.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16CA958-7BBE-4328-9C39-056BA668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84" y="0"/>
            <a:ext cx="4645960" cy="68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796B103-718E-4CA6-9EE4-C2694DDA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26" y="2915775"/>
            <a:ext cx="4645960" cy="37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2B510414-12E7-4770-9A84-71A1DE8C2585}"/>
              </a:ext>
            </a:extLst>
          </p:cNvPr>
          <p:cNvCxnSpPr/>
          <p:nvPr/>
        </p:nvCxnSpPr>
        <p:spPr>
          <a:xfrm flipH="1">
            <a:off x="4316132" y="3168747"/>
            <a:ext cx="590843" cy="5205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4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A3DBBA-5361-4D97-AADB-56672C7C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>
                <a:solidFill>
                  <a:srgbClr val="FF0000"/>
                </a:solidFill>
              </a:rPr>
              <a:t>Tietoja valtiosta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82C85C-2BEC-4934-B20E-0BFF3877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</a:rPr>
              <a:t>Väkiluku</a:t>
            </a:r>
            <a:r>
              <a:rPr lang="fi-FI" dirty="0">
                <a:solidFill>
                  <a:srgbClr val="FF0000"/>
                </a:solidFill>
              </a:rPr>
              <a:t>: 5,513 milj. asukasta (2018)</a:t>
            </a:r>
          </a:p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</a:rPr>
              <a:t>Pinta-ala</a:t>
            </a:r>
            <a:r>
              <a:rPr lang="fi-FI" dirty="0">
                <a:solidFill>
                  <a:srgbClr val="FF0000"/>
                </a:solidFill>
              </a:rPr>
              <a:t>: 338 449 km² (2017)</a:t>
            </a:r>
          </a:p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</a:rPr>
              <a:t>Pääkaupunki</a:t>
            </a:r>
            <a:r>
              <a:rPr lang="fi-FI" dirty="0">
                <a:solidFill>
                  <a:srgbClr val="FF0000"/>
                </a:solidFill>
              </a:rPr>
              <a:t>: Helsinki</a:t>
            </a:r>
          </a:p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</a:rPr>
              <a:t>Kielet</a:t>
            </a:r>
            <a:r>
              <a:rPr lang="fi-FI" dirty="0">
                <a:solidFill>
                  <a:srgbClr val="FF0000"/>
                </a:solidFill>
              </a:rPr>
              <a:t>: suomi ja ruotsi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Maatalouden tuotteita: ohra, kaura, vehnä, ruis, maito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Teollisuuden tuotteita: polttoaineet, paperi, henkilöautot, teräslevyt, sahatavara, lääketieteen laitteet  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(lisäksi voit etsiä tietoa uskonnosta, tavoista, ruokakulttuurista, urheilusta…)</a:t>
            </a:r>
          </a:p>
        </p:txBody>
      </p:sp>
      <p:pic>
        <p:nvPicPr>
          <p:cNvPr id="5122" name="Picture 2" descr="Kuvahaun tulos: suomen lippu ">
            <a:extLst>
              <a:ext uri="{FF2B5EF4-FFF2-40B4-BE49-F238E27FC236}">
                <a16:creationId xmlns:a16="http://schemas.microsoft.com/office/drawing/2014/main" id="{536EFC17-02BB-4490-9A27-F78E1962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365125"/>
            <a:ext cx="3624775" cy="22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D922096-A7BE-4360-A8E7-E972C55832AF}"/>
              </a:ext>
            </a:extLst>
          </p:cNvPr>
          <p:cNvSpPr txBox="1"/>
          <p:nvPr/>
        </p:nvSpPr>
        <p:spPr>
          <a:xfrm>
            <a:off x="9665677" y="2630609"/>
            <a:ext cx="134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u="sng" dirty="0">
                <a:solidFill>
                  <a:srgbClr val="FF0000"/>
                </a:solidFill>
              </a:rPr>
              <a:t>valtion lippu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CAEBC4B-F570-444B-AE8B-9BD66F4BEC42}"/>
              </a:ext>
            </a:extLst>
          </p:cNvPr>
          <p:cNvSpPr txBox="1"/>
          <p:nvPr/>
        </p:nvSpPr>
        <p:spPr>
          <a:xfrm>
            <a:off x="618979" y="6333637"/>
            <a:ext cx="9370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FF0000"/>
                </a:solidFill>
              </a:rPr>
              <a:t>Ps. Jos haluat tehdä vaikutuksen, listaa tänne alareunaan (tai muistiinpanoihin) lähteet, joita käytit juuri tällä sivulla. Laita lähde myös loppulistaan…</a:t>
            </a:r>
          </a:p>
        </p:txBody>
      </p:sp>
    </p:spTree>
    <p:extLst>
      <p:ext uri="{BB962C8B-B14F-4D97-AF65-F5344CB8AC3E}">
        <p14:creationId xmlns:p14="http://schemas.microsoft.com/office/powerpoint/2010/main" val="252000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45CC6B-6F7A-42C2-B606-E4395161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fi-FI" b="1" dirty="0"/>
              <a:t>Ilmasto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7DDD87-73FF-4D2B-ABC2-2FD19DDC9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Suomessa vallitsee mannerilmasto. </a:t>
            </a:r>
          </a:p>
          <a:p>
            <a:r>
              <a:rPr lang="fi-FI" dirty="0"/>
              <a:t>talvet ovat kylmiä </a:t>
            </a:r>
          </a:p>
          <a:p>
            <a:r>
              <a:rPr lang="fi-FI" dirty="0"/>
              <a:t> kesät kuumia ja kuivia.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Pohjois-Suomi kuuluu kuitenkin </a:t>
            </a:r>
          </a:p>
          <a:p>
            <a:pPr marL="0" indent="0">
              <a:buNone/>
            </a:pPr>
            <a:r>
              <a:rPr lang="fi-FI" dirty="0"/>
              <a:t>kylmän ilmaston alueeseen.</a:t>
            </a:r>
          </a:p>
          <a:p>
            <a:r>
              <a:rPr lang="fi-FI" dirty="0"/>
              <a:t>Pitkä ja kylmä talvi, jolloin paljon pakkasta.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16535F-D272-478F-8E16-4E03A8F5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71" y="1604963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571F52F-1FC2-4A8D-8D16-1EF712CBF826}"/>
              </a:ext>
            </a:extLst>
          </p:cNvPr>
          <p:cNvSpPr txBox="1"/>
          <p:nvPr/>
        </p:nvSpPr>
        <p:spPr>
          <a:xfrm>
            <a:off x="8173791" y="1100694"/>
            <a:ext cx="331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u="sng" dirty="0"/>
              <a:t>Pääkaupungin ilmastodiagrammi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897D006-42A9-4839-ABDA-75A3C0D35393}"/>
              </a:ext>
            </a:extLst>
          </p:cNvPr>
          <p:cNvSpPr txBox="1"/>
          <p:nvPr/>
        </p:nvSpPr>
        <p:spPr>
          <a:xfrm rot="20897263">
            <a:off x="81180" y="335245"/>
            <a:ext cx="394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Mihin ilmastoalueeseen valtiosi kuuluu?</a:t>
            </a:r>
          </a:p>
        </p:txBody>
      </p:sp>
    </p:spTree>
    <p:extLst>
      <p:ext uri="{BB962C8B-B14F-4D97-AF65-F5344CB8AC3E}">
        <p14:creationId xmlns:p14="http://schemas.microsoft.com/office/powerpoint/2010/main" val="131200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1C70C-514E-4CD0-B646-B85A1B5E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6"/>
            <a:ext cx="10515600" cy="1325563"/>
          </a:xfrm>
        </p:spPr>
        <p:txBody>
          <a:bodyPr/>
          <a:lstStyle/>
          <a:p>
            <a:r>
              <a:rPr lang="fi-FI" b="1" u="sng" dirty="0"/>
              <a:t>Kasvillisuus</a:t>
            </a:r>
            <a:r>
              <a:rPr lang="fi-FI" b="1" dirty="0"/>
              <a:t>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B7A7B8-0440-416E-9690-241352D0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246" y="4895166"/>
            <a:ext cx="4409049" cy="4351338"/>
          </a:xfrm>
        </p:spPr>
        <p:txBody>
          <a:bodyPr>
            <a:normAutofit/>
          </a:bodyPr>
          <a:lstStyle/>
          <a:p>
            <a:r>
              <a:rPr lang="fi-FI" sz="1200" dirty="0"/>
              <a:t>1A  Suotuisan suven alue, Ahvenanmaa</a:t>
            </a:r>
            <a:br>
              <a:rPr lang="fi-FI" sz="1200" dirty="0"/>
            </a:br>
            <a:r>
              <a:rPr lang="fi-FI" sz="1200" dirty="0"/>
              <a:t>1B  Mantereen paras, Lounais- ja etelärannikko Helsinki-Rauma</a:t>
            </a:r>
            <a:br>
              <a:rPr lang="fi-FI" sz="1200" dirty="0"/>
            </a:br>
            <a:r>
              <a:rPr lang="fi-FI" sz="1200" dirty="0"/>
              <a:t>2  Järvien ja peltojen vyöhyke, Porista Savonlinnaan</a:t>
            </a:r>
            <a:br>
              <a:rPr lang="fi-FI" sz="1200" dirty="0"/>
            </a:br>
            <a:r>
              <a:rPr lang="fi-FI" sz="1200" dirty="0"/>
              <a:t>3  Suomen perusmaisemaa, Vaasasta Kiteelle</a:t>
            </a:r>
            <a:br>
              <a:rPr lang="fi-FI" sz="1200" dirty="0"/>
            </a:br>
            <a:r>
              <a:rPr lang="fi-FI" sz="1200" dirty="0"/>
              <a:t>4  Mäkiseutujen ja lakeuksien vyöhyke, Kokkolasta Joensuuhun</a:t>
            </a:r>
            <a:br>
              <a:rPr lang="fi-FI" sz="1200" dirty="0"/>
            </a:br>
            <a:r>
              <a:rPr lang="fi-FI" sz="1200" dirty="0"/>
              <a:t>5  Tasankojen, soiden ja vaarojen vyöhyke, Oulusta Kolille</a:t>
            </a:r>
            <a:br>
              <a:rPr lang="fi-FI" sz="1200" dirty="0"/>
            </a:br>
            <a:r>
              <a:rPr lang="fi-FI" sz="1200" dirty="0"/>
              <a:t>6  Vedenjakajamailta Lapin porteille, Kemi-Ylitornio-Kuhmo</a:t>
            </a:r>
            <a:br>
              <a:rPr lang="fi-FI" sz="1200" dirty="0"/>
            </a:br>
            <a:r>
              <a:rPr lang="fi-FI" sz="1200" dirty="0"/>
              <a:t>7  Etelä- ja Keski-Lappi </a:t>
            </a:r>
            <a:br>
              <a:rPr lang="fi-FI" sz="1200" dirty="0"/>
            </a:br>
            <a:r>
              <a:rPr lang="fi-FI" sz="1200" dirty="0"/>
              <a:t>8  Tunturien paljakat</a:t>
            </a:r>
          </a:p>
        </p:txBody>
      </p:sp>
      <p:pic>
        <p:nvPicPr>
          <p:cNvPr id="3074" name="Picture 2" descr="kartta Suomen kasvuvyöhykkeistä">
            <a:extLst>
              <a:ext uri="{FF2B5EF4-FFF2-40B4-BE49-F238E27FC236}">
                <a16:creationId xmlns:a16="http://schemas.microsoft.com/office/drawing/2014/main" id="{97285ABB-8CEB-476F-BA23-CF8AB4D9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32" y="263258"/>
            <a:ext cx="2800644" cy="45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F2CA24C-8B84-4144-8028-7E8BB0991CAF}"/>
              </a:ext>
            </a:extLst>
          </p:cNvPr>
          <p:cNvSpPr txBox="1"/>
          <p:nvPr/>
        </p:nvSpPr>
        <p:spPr>
          <a:xfrm>
            <a:off x="838200" y="1655910"/>
            <a:ext cx="661767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Suomen kasvillisuusalue on havumetsä.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Tyypillisiä puita kuusi, mänty ja lehtikuusi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Havupuiden seassa kasvaa kuitenkin myös lehtipuita, esim. koivuja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endParaRPr lang="fi-FI" sz="2800" dirty="0"/>
          </a:p>
          <a:p>
            <a:r>
              <a:rPr lang="fi-FI" sz="2400" dirty="0"/>
              <a:t>Suomen kasvillisuus voidaan kuitenkin jakaa tarkemmin useampaan osaan sen perusteella, kuinka pitkä kasvukausi on, millaiset ovat lämpötilat ja kuinka kauan talvi kestää. Vieressä kuva Suomen kahdeksasta eri </a:t>
            </a:r>
            <a:r>
              <a:rPr lang="fi-FI" sz="2400" dirty="0" err="1"/>
              <a:t>kasvusvyöhykkeestä</a:t>
            </a:r>
            <a:r>
              <a:rPr lang="fi-FI" sz="2400" dirty="0"/>
              <a:t>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96D0B77-9680-4502-87F9-36D3D817A30D}"/>
              </a:ext>
            </a:extLst>
          </p:cNvPr>
          <p:cNvSpPr txBox="1"/>
          <p:nvPr/>
        </p:nvSpPr>
        <p:spPr>
          <a:xfrm rot="21355180">
            <a:off x="7648" y="1280942"/>
            <a:ext cx="433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Mihin kasvillisuusalueeseen valtiosi kuuluu?</a:t>
            </a:r>
          </a:p>
        </p:txBody>
      </p:sp>
    </p:spTree>
    <p:extLst>
      <p:ext uri="{BB962C8B-B14F-4D97-AF65-F5344CB8AC3E}">
        <p14:creationId xmlns:p14="http://schemas.microsoft.com/office/powerpoint/2010/main" val="293301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E60CF-8414-484F-824F-9682168A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337C4F-3B09-428F-B49C-39433720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https://www.kotus.fi/kielitieto/kielet#Suomenkielet</a:t>
            </a:r>
            <a:endParaRPr lang="fi-FI" dirty="0"/>
          </a:p>
          <a:p>
            <a:r>
              <a:rPr lang="fi-FI" dirty="0"/>
              <a:t>Eurostat</a:t>
            </a:r>
          </a:p>
          <a:p>
            <a:r>
              <a:rPr lang="fi-FI" dirty="0">
                <a:hlinkClick r:id="rId3"/>
              </a:rPr>
              <a:t>https://fi.wikipedia.org/wiki/Suomi</a:t>
            </a:r>
            <a:endParaRPr lang="fi-FI" dirty="0"/>
          </a:p>
          <a:p>
            <a:r>
              <a:rPr lang="fi-FI" dirty="0">
                <a:hlinkClick r:id="rId4"/>
              </a:rPr>
              <a:t>https://www.vyr.fi/document/1/138/dda1706/muutra_0d8fcc7_Vilja_alanyhteisty_esite_suomi.pdf</a:t>
            </a:r>
            <a:endParaRPr lang="fi-FI" dirty="0"/>
          </a:p>
          <a:p>
            <a:r>
              <a:rPr lang="fi-FI" dirty="0">
                <a:hlinkClick r:id="rId5"/>
              </a:rPr>
              <a:t>https://www.finlandexports.com/suomen-vientituotteet/</a:t>
            </a:r>
            <a:endParaRPr lang="fi-FI" dirty="0"/>
          </a:p>
          <a:p>
            <a:r>
              <a:rPr lang="fi-FI" dirty="0"/>
              <a:t>Pisara 5-kirja (kpl 34,35)</a:t>
            </a:r>
          </a:p>
          <a:p>
            <a:r>
              <a:rPr lang="fi-FI" dirty="0">
                <a:hlinkClick r:id="rId6"/>
              </a:rPr>
              <a:t>https://www.ilmatieteenlaitos.fi/kasvuvyohykkeet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FDC637-79C1-4AB9-8835-C7FC2BF94C83}"/>
              </a:ext>
            </a:extLst>
          </p:cNvPr>
          <p:cNvSpPr txBox="1"/>
          <p:nvPr/>
        </p:nvSpPr>
        <p:spPr>
          <a:xfrm>
            <a:off x="2796209" y="370301"/>
            <a:ext cx="481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Muista merkitä kaikki lähteet, ota ne heti talteen!</a:t>
            </a:r>
          </a:p>
        </p:txBody>
      </p:sp>
    </p:spTree>
    <p:extLst>
      <p:ext uri="{BB962C8B-B14F-4D97-AF65-F5344CB8AC3E}">
        <p14:creationId xmlns:p14="http://schemas.microsoft.com/office/powerpoint/2010/main" val="171429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02372-8ACF-4D60-9B00-1F1F3AD2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/>
              <a:t>Kuvalähteet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7A771-DAF1-492A-A03F-383E4ADB0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https://pxhere.com/fi/photo/1369263</a:t>
            </a:r>
            <a:endParaRPr lang="fi-FI" dirty="0"/>
          </a:p>
          <a:p>
            <a:r>
              <a:rPr lang="fi-FI" dirty="0">
                <a:hlinkClick r:id="rId3"/>
              </a:rPr>
              <a:t>https://fi.wikipedia.org/wiki/Kartta</a:t>
            </a:r>
            <a:endParaRPr lang="fi-FI" dirty="0"/>
          </a:p>
          <a:p>
            <a:r>
              <a:rPr lang="fi-FI" dirty="0">
                <a:hlinkClick r:id="rId4"/>
              </a:rPr>
              <a:t>https://commons.wikimedia.org/wiki/File:Europe_countries_map_en_2.png</a:t>
            </a:r>
            <a:endParaRPr lang="fi-FI" dirty="0"/>
          </a:p>
          <a:p>
            <a:r>
              <a:rPr lang="fi-FI" dirty="0">
                <a:hlinkClick r:id="rId5"/>
              </a:rPr>
              <a:t>https://commons.wikimedia.org/wiki/File:Helsinki_ilmasto_kaavio.png?uselang=fi</a:t>
            </a:r>
            <a:endParaRPr lang="fi-FI" dirty="0"/>
          </a:p>
          <a:p>
            <a:r>
              <a:rPr lang="fi-FI" dirty="0">
                <a:hlinkClick r:id="rId6"/>
              </a:rPr>
              <a:t>https://www.ilmatieteenlaitos.fi/kasvuvyohykkeet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8C131B4-BD4E-4629-A9A8-72CF6A785173}"/>
              </a:ext>
            </a:extLst>
          </p:cNvPr>
          <p:cNvSpPr txBox="1"/>
          <p:nvPr/>
        </p:nvSpPr>
        <p:spPr>
          <a:xfrm rot="1385589">
            <a:off x="3922643" y="726218"/>
            <a:ext cx="26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Huom</a:t>
            </a:r>
            <a:r>
              <a:rPr lang="fi-FI" dirty="0">
                <a:solidFill>
                  <a:srgbClr val="FF0000"/>
                </a:solidFill>
              </a:rPr>
              <a:t>! Myös kuvalähteet!</a:t>
            </a:r>
          </a:p>
        </p:txBody>
      </p:sp>
    </p:spTree>
    <p:extLst>
      <p:ext uri="{BB962C8B-B14F-4D97-AF65-F5344CB8AC3E}">
        <p14:creationId xmlns:p14="http://schemas.microsoft.com/office/powerpoint/2010/main" val="4037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584</Words>
  <Application>Microsoft Office PowerPoint</Application>
  <PresentationFormat>Laajakuva</PresentationFormat>
  <Paragraphs>63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Blackadder ITC</vt:lpstr>
      <vt:lpstr>Calibri</vt:lpstr>
      <vt:lpstr>Calibri Light</vt:lpstr>
      <vt:lpstr>Office-teema</vt:lpstr>
      <vt:lpstr>Tämä diaesitys on yksi esimerkki valtiotyön toteuttamisesta</vt:lpstr>
      <vt:lpstr>PowerPoint-esitys</vt:lpstr>
      <vt:lpstr>Suomi</vt:lpstr>
      <vt:lpstr>Kartta</vt:lpstr>
      <vt:lpstr>Tietoja valtiosta</vt:lpstr>
      <vt:lpstr>Ilmasto Suomessa</vt:lpstr>
      <vt:lpstr>Kasvillisuus Suomessa</vt:lpstr>
      <vt:lpstr>Lähteet</vt:lpstr>
      <vt:lpstr>Kuvalähteet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</dc:title>
  <dc:creator>Emma-Sofia Manninen</dc:creator>
  <cp:lastModifiedBy>Emma-Sofia Manninen</cp:lastModifiedBy>
  <cp:revision>8</cp:revision>
  <dcterms:created xsi:type="dcterms:W3CDTF">2020-03-23T14:55:50Z</dcterms:created>
  <dcterms:modified xsi:type="dcterms:W3CDTF">2020-03-24T14:24:01Z</dcterms:modified>
</cp:coreProperties>
</file>