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49"/>
  </p:notesMasterIdLst>
  <p:sldIdLst>
    <p:sldId id="256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5" r:id="rId13"/>
    <p:sldId id="282" r:id="rId14"/>
    <p:sldId id="286" r:id="rId15"/>
    <p:sldId id="283" r:id="rId16"/>
    <p:sldId id="284" r:id="rId17"/>
    <p:sldId id="285" r:id="rId18"/>
    <p:sldId id="276" r:id="rId19"/>
    <p:sldId id="277" r:id="rId20"/>
    <p:sldId id="278" r:id="rId21"/>
    <p:sldId id="279" r:id="rId22"/>
    <p:sldId id="280" r:id="rId23"/>
    <p:sldId id="281" r:id="rId24"/>
    <p:sldId id="272" r:id="rId25"/>
    <p:sldId id="309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AB2F4-B76B-47B1-AA97-F248DF2B7830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5E6F261-8D89-4BD3-8438-C44DB5930701}">
      <dgm:prSet phldrT="[Teksti]"/>
      <dgm:spPr/>
      <dgm:t>
        <a:bodyPr/>
        <a:lstStyle/>
        <a:p>
          <a:r>
            <a:rPr lang="fi-FI" dirty="0" smtClean="0"/>
            <a:t>Koulujen taso</a:t>
          </a:r>
          <a:endParaRPr lang="fi-FI" dirty="0"/>
        </a:p>
      </dgm:t>
    </dgm:pt>
    <dgm:pt modelId="{252B33B0-11B8-49FB-9F36-6893605147AA}" type="parTrans" cxnId="{5FE98CD3-45DA-4517-BE7B-E2F8E72829F8}">
      <dgm:prSet/>
      <dgm:spPr/>
      <dgm:t>
        <a:bodyPr/>
        <a:lstStyle/>
        <a:p>
          <a:endParaRPr lang="fi-FI"/>
        </a:p>
      </dgm:t>
    </dgm:pt>
    <dgm:pt modelId="{AE7F03C9-31C0-4C59-8F31-BEFDD5031BAB}" type="sibTrans" cxnId="{5FE98CD3-45DA-4517-BE7B-E2F8E72829F8}">
      <dgm:prSet/>
      <dgm:spPr/>
      <dgm:t>
        <a:bodyPr/>
        <a:lstStyle/>
        <a:p>
          <a:endParaRPr lang="fi-FI"/>
        </a:p>
      </dgm:t>
    </dgm:pt>
    <dgm:pt modelId="{62865A84-C693-46A7-8AC3-FC5004409BA8}">
      <dgm:prSet phldrT="[Teksti]"/>
      <dgm:spPr/>
      <dgm:t>
        <a:bodyPr/>
        <a:lstStyle/>
        <a:p>
          <a:r>
            <a:rPr lang="fi-FI" dirty="0" smtClean="0"/>
            <a:t>Tulevaisuuden tavoitteet osaksi koulun toimintakulttuuria</a:t>
          </a:r>
          <a:endParaRPr lang="fi-FI" dirty="0"/>
        </a:p>
      </dgm:t>
    </dgm:pt>
    <dgm:pt modelId="{960E50B3-A572-4440-A196-C079BA9BAB75}" type="parTrans" cxnId="{38419216-106E-4F7D-85A5-6C42B9174F66}">
      <dgm:prSet/>
      <dgm:spPr/>
      <dgm:t>
        <a:bodyPr/>
        <a:lstStyle/>
        <a:p>
          <a:endParaRPr lang="fi-FI"/>
        </a:p>
      </dgm:t>
    </dgm:pt>
    <dgm:pt modelId="{653285D6-7361-4C60-A4A7-6709D2D27CEC}" type="sibTrans" cxnId="{38419216-106E-4F7D-85A5-6C42B9174F66}">
      <dgm:prSet/>
      <dgm:spPr/>
      <dgm:t>
        <a:bodyPr/>
        <a:lstStyle/>
        <a:p>
          <a:endParaRPr lang="fi-FI"/>
        </a:p>
      </dgm:t>
    </dgm:pt>
    <dgm:pt modelId="{F72B2D5D-4742-42C2-8D21-96D9039A2307}">
      <dgm:prSet phldrT="[Teksti]"/>
      <dgm:spPr/>
      <dgm:t>
        <a:bodyPr/>
        <a:lstStyle/>
        <a:p>
          <a:r>
            <a:rPr lang="fi-FI" dirty="0" smtClean="0"/>
            <a:t>Opetuksen järjestäjän taso</a:t>
          </a:r>
          <a:endParaRPr lang="fi-FI" dirty="0"/>
        </a:p>
      </dgm:t>
    </dgm:pt>
    <dgm:pt modelId="{5235BE6A-0691-45C8-9816-17210961B810}" type="parTrans" cxnId="{ED6F731D-59CB-4A76-8D3B-F8736041F00A}">
      <dgm:prSet/>
      <dgm:spPr/>
      <dgm:t>
        <a:bodyPr/>
        <a:lstStyle/>
        <a:p>
          <a:endParaRPr lang="fi-FI"/>
        </a:p>
      </dgm:t>
    </dgm:pt>
    <dgm:pt modelId="{2D34A7AF-1CDE-4DBD-B9D0-B6D24D0FA8E1}" type="sibTrans" cxnId="{ED6F731D-59CB-4A76-8D3B-F8736041F00A}">
      <dgm:prSet/>
      <dgm:spPr/>
      <dgm:t>
        <a:bodyPr/>
        <a:lstStyle/>
        <a:p>
          <a:endParaRPr lang="fi-FI"/>
        </a:p>
      </dgm:t>
    </dgm:pt>
    <dgm:pt modelId="{C32B1C07-5809-4C86-B8A9-3DABFB71088D}">
      <dgm:prSet phldrT="[Teksti]"/>
      <dgm:spPr/>
      <dgm:t>
        <a:bodyPr/>
        <a:lstStyle/>
        <a:p>
          <a:r>
            <a:rPr lang="fi-FI" dirty="0" smtClean="0"/>
            <a:t>Kansallinen taso</a:t>
          </a:r>
          <a:endParaRPr lang="fi-FI" dirty="0"/>
        </a:p>
      </dgm:t>
    </dgm:pt>
    <dgm:pt modelId="{C4FD880B-B953-4A25-B82B-5F918C54C7DB}" type="parTrans" cxnId="{E7158641-584C-46EA-AF99-335A30D6FD13}">
      <dgm:prSet/>
      <dgm:spPr/>
      <dgm:t>
        <a:bodyPr/>
        <a:lstStyle/>
        <a:p>
          <a:endParaRPr lang="fi-FI"/>
        </a:p>
      </dgm:t>
    </dgm:pt>
    <dgm:pt modelId="{AEA21911-EDFF-4D02-A02D-58C1C70EA9E3}" type="sibTrans" cxnId="{E7158641-584C-46EA-AF99-335A30D6FD13}">
      <dgm:prSet/>
      <dgm:spPr/>
      <dgm:t>
        <a:bodyPr/>
        <a:lstStyle/>
        <a:p>
          <a:endParaRPr lang="fi-FI"/>
        </a:p>
      </dgm:t>
    </dgm:pt>
    <dgm:pt modelId="{E9E7CC0E-7C56-4DDC-B25E-DA5C05A04DED}">
      <dgm:prSet phldrT="[Teksti]"/>
      <dgm:spPr/>
      <dgm:t>
        <a:bodyPr/>
        <a:lstStyle/>
        <a:p>
          <a:r>
            <a:rPr lang="fi-FI" dirty="0" smtClean="0"/>
            <a:t>Opetuksen kehittämisen strategiset ja pedagogiset linjaukset</a:t>
          </a:r>
          <a:endParaRPr lang="fi-FI" dirty="0"/>
        </a:p>
      </dgm:t>
    </dgm:pt>
    <dgm:pt modelId="{37044E80-59DC-4154-808F-2324EEDAE12D}" type="parTrans" cxnId="{B67E3B6D-5E12-49D5-9F6F-7CB77755099E}">
      <dgm:prSet/>
      <dgm:spPr/>
      <dgm:t>
        <a:bodyPr/>
        <a:lstStyle/>
        <a:p>
          <a:endParaRPr lang="fi-FI"/>
        </a:p>
      </dgm:t>
    </dgm:pt>
    <dgm:pt modelId="{1715AA36-6565-4558-9264-C74D175A7ECB}" type="sibTrans" cxnId="{B67E3B6D-5E12-49D5-9F6F-7CB77755099E}">
      <dgm:prSet/>
      <dgm:spPr/>
      <dgm:t>
        <a:bodyPr/>
        <a:lstStyle/>
        <a:p>
          <a:endParaRPr lang="fi-FI"/>
        </a:p>
      </dgm:t>
    </dgm:pt>
    <dgm:pt modelId="{8DEF5638-E7CD-489D-9853-4B7ECA46B442}">
      <dgm:prSet phldrT="[Teksti]"/>
      <dgm:spPr/>
      <dgm:t>
        <a:bodyPr/>
        <a:lstStyle/>
        <a:p>
          <a:r>
            <a:rPr lang="fi-FI" dirty="0" smtClean="0"/>
            <a:t>Paikallisen työn organisointi, resursointi, seuranta, kehittäminen</a:t>
          </a:r>
          <a:endParaRPr lang="fi-FI" dirty="0"/>
        </a:p>
      </dgm:t>
    </dgm:pt>
    <dgm:pt modelId="{E29DEDA8-8466-4741-B4B6-B9C0C65EF0D2}" type="parTrans" cxnId="{88108C78-5C02-48DD-BBEF-7ABE2D2E2F79}">
      <dgm:prSet/>
      <dgm:spPr/>
      <dgm:t>
        <a:bodyPr/>
        <a:lstStyle/>
        <a:p>
          <a:endParaRPr lang="fi-FI"/>
        </a:p>
      </dgm:t>
    </dgm:pt>
    <dgm:pt modelId="{8CDDDA87-F967-47B6-81E0-F90E2C6AB88F}" type="sibTrans" cxnId="{88108C78-5C02-48DD-BBEF-7ABE2D2E2F79}">
      <dgm:prSet/>
      <dgm:spPr/>
      <dgm:t>
        <a:bodyPr/>
        <a:lstStyle/>
        <a:p>
          <a:endParaRPr lang="fi-FI"/>
        </a:p>
      </dgm:t>
    </dgm:pt>
    <dgm:pt modelId="{EA6EF517-38C7-4072-91CE-26670369ACE1}">
      <dgm:prSet phldrT="[Teksti]"/>
      <dgm:spPr/>
      <dgm:t>
        <a:bodyPr/>
        <a:lstStyle/>
        <a:p>
          <a:r>
            <a:rPr lang="fi-FI" dirty="0" smtClean="0"/>
            <a:t>Opetuslaki ja asetus, </a:t>
          </a:r>
          <a:r>
            <a:rPr lang="fi-FI" b="0" dirty="0" smtClean="0"/>
            <a:t>VN asetus,</a:t>
          </a:r>
          <a:r>
            <a:rPr lang="fi-FI" dirty="0" smtClean="0"/>
            <a:t> hallituksen linjaukset, KESU</a:t>
          </a:r>
          <a:endParaRPr lang="fi-FI" dirty="0"/>
        </a:p>
      </dgm:t>
    </dgm:pt>
    <dgm:pt modelId="{0DB388C7-0C66-4A8E-9E6A-A8D8BAE511A9}" type="parTrans" cxnId="{D024406A-8CB0-4664-9BA8-6B6C02BFD1F5}">
      <dgm:prSet/>
      <dgm:spPr/>
      <dgm:t>
        <a:bodyPr/>
        <a:lstStyle/>
        <a:p>
          <a:endParaRPr lang="fi-FI"/>
        </a:p>
      </dgm:t>
    </dgm:pt>
    <dgm:pt modelId="{B9711282-7474-47BF-8133-D7D184858A64}" type="sibTrans" cxnId="{D024406A-8CB0-4664-9BA8-6B6C02BFD1F5}">
      <dgm:prSet/>
      <dgm:spPr/>
      <dgm:t>
        <a:bodyPr/>
        <a:lstStyle/>
        <a:p>
          <a:endParaRPr lang="fi-FI"/>
        </a:p>
      </dgm:t>
    </dgm:pt>
    <dgm:pt modelId="{43ECC000-2C7F-4D85-BC7D-A5C932DDD926}">
      <dgm:prSet phldrT="[Teksti]"/>
      <dgm:spPr/>
      <dgm:t>
        <a:bodyPr/>
        <a:lstStyle/>
        <a:p>
          <a:r>
            <a:rPr lang="fi-FI" dirty="0" smtClean="0"/>
            <a:t>Strateginen johto, pedagoginen linjavastuu, </a:t>
          </a:r>
          <a:r>
            <a:rPr lang="fi-FI" dirty="0" err="1" smtClean="0"/>
            <a:t>ops</a:t>
          </a:r>
          <a:r>
            <a:rPr lang="fi-FI" dirty="0" smtClean="0"/>
            <a:t> -päätökset</a:t>
          </a:r>
          <a:endParaRPr lang="fi-FI" dirty="0"/>
        </a:p>
      </dgm:t>
    </dgm:pt>
    <dgm:pt modelId="{0AB53FB0-FC9F-4E06-ADB3-B04D43B2EA91}" type="parTrans" cxnId="{C7847943-FBC4-4337-8FDC-2C2536A71885}">
      <dgm:prSet/>
      <dgm:spPr/>
      <dgm:t>
        <a:bodyPr/>
        <a:lstStyle/>
        <a:p>
          <a:endParaRPr lang="fi-FI"/>
        </a:p>
      </dgm:t>
    </dgm:pt>
    <dgm:pt modelId="{FE9175D2-FE8F-451C-8F75-3688CEDED902}" type="sibTrans" cxnId="{C7847943-FBC4-4337-8FDC-2C2536A71885}">
      <dgm:prSet/>
      <dgm:spPr/>
      <dgm:t>
        <a:bodyPr/>
        <a:lstStyle/>
        <a:p>
          <a:endParaRPr lang="fi-FI"/>
        </a:p>
      </dgm:t>
    </dgm:pt>
    <dgm:pt modelId="{CC40D576-F9A7-4C0B-8382-955F43EAA1A3}">
      <dgm:prSet phldrT="[Teksti]"/>
      <dgm:spPr/>
      <dgm:t>
        <a:bodyPr/>
        <a:lstStyle/>
        <a:p>
          <a:r>
            <a:rPr lang="fi-FI" dirty="0" smtClean="0"/>
            <a:t>Pedagoginen johtaminen</a:t>
          </a:r>
          <a:endParaRPr lang="fi-FI" dirty="0"/>
        </a:p>
      </dgm:t>
    </dgm:pt>
    <dgm:pt modelId="{F8196F50-E0A2-44D2-9546-6205107EFC15}" type="parTrans" cxnId="{0DDB350F-0D44-4D1E-AFA2-F6751F352020}">
      <dgm:prSet/>
      <dgm:spPr/>
      <dgm:t>
        <a:bodyPr/>
        <a:lstStyle/>
        <a:p>
          <a:endParaRPr lang="fi-FI"/>
        </a:p>
      </dgm:t>
    </dgm:pt>
    <dgm:pt modelId="{A9C1DCDB-071D-42DD-A630-8718E2FE7B49}" type="sibTrans" cxnId="{0DDB350F-0D44-4D1E-AFA2-F6751F352020}">
      <dgm:prSet/>
      <dgm:spPr/>
      <dgm:t>
        <a:bodyPr/>
        <a:lstStyle/>
        <a:p>
          <a:endParaRPr lang="fi-FI"/>
        </a:p>
      </dgm:t>
    </dgm:pt>
    <dgm:pt modelId="{094C9E32-0A1D-4A94-AB0A-ED3F956267CC}">
      <dgm:prSet phldrT="[Teksti]"/>
      <dgm:spPr/>
      <dgm:t>
        <a:bodyPr/>
        <a:lstStyle/>
        <a:p>
          <a:r>
            <a:rPr lang="fi-FI" dirty="0" smtClean="0"/>
            <a:t>OPH perusteet</a:t>
          </a:r>
          <a:endParaRPr lang="fi-FI" dirty="0"/>
        </a:p>
      </dgm:t>
    </dgm:pt>
    <dgm:pt modelId="{1B5C76CA-5442-4D08-9164-85FD4EAACA50}" type="parTrans" cxnId="{CEBE92BD-B78C-4C2D-852F-A8B67F9632AD}">
      <dgm:prSet/>
      <dgm:spPr/>
      <dgm:t>
        <a:bodyPr/>
        <a:lstStyle/>
        <a:p>
          <a:endParaRPr lang="fi-FI"/>
        </a:p>
      </dgm:t>
    </dgm:pt>
    <dgm:pt modelId="{E4547B7A-D37B-4618-B455-D0D1498323CF}" type="sibTrans" cxnId="{CEBE92BD-B78C-4C2D-852F-A8B67F9632AD}">
      <dgm:prSet/>
      <dgm:spPr/>
      <dgm:t>
        <a:bodyPr/>
        <a:lstStyle/>
        <a:p>
          <a:endParaRPr lang="fi-FI"/>
        </a:p>
      </dgm:t>
    </dgm:pt>
    <dgm:pt modelId="{2FEBAE1D-C34B-44C1-B381-459BD9468C31}">
      <dgm:prSet phldrT="[Teksti]"/>
      <dgm:spPr/>
      <dgm:t>
        <a:bodyPr/>
        <a:lstStyle/>
        <a:p>
          <a:r>
            <a:rPr lang="fi-FI" dirty="0" err="1" smtClean="0"/>
            <a:t>Opsin</a:t>
          </a:r>
          <a:r>
            <a:rPr lang="fi-FI" dirty="0" smtClean="0"/>
            <a:t> toteuttaminen</a:t>
          </a:r>
          <a:endParaRPr lang="fi-FI" dirty="0"/>
        </a:p>
      </dgm:t>
    </dgm:pt>
    <dgm:pt modelId="{C8964B59-C264-4A97-A797-78A58A68DB14}" type="parTrans" cxnId="{FEA2AFC0-E7B2-4BF4-BB2B-40B0804E0987}">
      <dgm:prSet/>
      <dgm:spPr/>
      <dgm:t>
        <a:bodyPr/>
        <a:lstStyle/>
        <a:p>
          <a:endParaRPr lang="fi-FI"/>
        </a:p>
      </dgm:t>
    </dgm:pt>
    <dgm:pt modelId="{15A862B9-D384-404C-97C4-384563F120D4}" type="sibTrans" cxnId="{FEA2AFC0-E7B2-4BF4-BB2B-40B0804E0987}">
      <dgm:prSet/>
      <dgm:spPr/>
      <dgm:t>
        <a:bodyPr/>
        <a:lstStyle/>
        <a:p>
          <a:endParaRPr lang="fi-FI"/>
        </a:p>
      </dgm:t>
    </dgm:pt>
    <dgm:pt modelId="{B69F54D5-5ECE-4BE5-BEA8-239420813C81}" type="pres">
      <dgm:prSet presAssocID="{102AB2F4-B76B-47B1-AA97-F248DF2B78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D6EE107-E260-44C2-8126-538DA468370C}" type="pres">
      <dgm:prSet presAssocID="{95E6F261-8D89-4BD3-8438-C44DB5930701}" presName="circle1" presStyleLbl="node1" presStyleIdx="0" presStyleCnt="3"/>
      <dgm:spPr/>
    </dgm:pt>
    <dgm:pt modelId="{115F12D9-440E-47A3-9413-68589FEF2E27}" type="pres">
      <dgm:prSet presAssocID="{95E6F261-8D89-4BD3-8438-C44DB5930701}" presName="space" presStyleCnt="0"/>
      <dgm:spPr/>
    </dgm:pt>
    <dgm:pt modelId="{F6A137F4-E151-4163-A68F-CC64A05B3DBA}" type="pres">
      <dgm:prSet presAssocID="{95E6F261-8D89-4BD3-8438-C44DB5930701}" presName="rect1" presStyleLbl="alignAcc1" presStyleIdx="0" presStyleCnt="3" custScaleY="100000"/>
      <dgm:spPr/>
      <dgm:t>
        <a:bodyPr/>
        <a:lstStyle/>
        <a:p>
          <a:endParaRPr lang="fi-FI"/>
        </a:p>
      </dgm:t>
    </dgm:pt>
    <dgm:pt modelId="{A975A848-C41B-482D-AE61-FAA06A6DAEB1}" type="pres">
      <dgm:prSet presAssocID="{F72B2D5D-4742-42C2-8D21-96D9039A2307}" presName="vertSpace2" presStyleLbl="node1" presStyleIdx="0" presStyleCnt="3"/>
      <dgm:spPr/>
    </dgm:pt>
    <dgm:pt modelId="{0440617D-FCB0-48A3-9012-59FA94A295DE}" type="pres">
      <dgm:prSet presAssocID="{F72B2D5D-4742-42C2-8D21-96D9039A2307}" presName="circle2" presStyleLbl="node1" presStyleIdx="1" presStyleCnt="3"/>
      <dgm:spPr/>
    </dgm:pt>
    <dgm:pt modelId="{B1F05A7A-E829-447C-AA73-4F6C59B921C7}" type="pres">
      <dgm:prSet presAssocID="{F72B2D5D-4742-42C2-8D21-96D9039A2307}" presName="rect2" presStyleLbl="alignAcc1" presStyleIdx="1" presStyleCnt="3"/>
      <dgm:spPr/>
      <dgm:t>
        <a:bodyPr/>
        <a:lstStyle/>
        <a:p>
          <a:endParaRPr lang="fi-FI"/>
        </a:p>
      </dgm:t>
    </dgm:pt>
    <dgm:pt modelId="{E85F9481-D54E-492E-8B4B-FF2FFF8C8257}" type="pres">
      <dgm:prSet presAssocID="{C32B1C07-5809-4C86-B8A9-3DABFB71088D}" presName="vertSpace3" presStyleLbl="node1" presStyleIdx="1" presStyleCnt="3"/>
      <dgm:spPr/>
    </dgm:pt>
    <dgm:pt modelId="{F9DEBA5D-F977-491E-B629-40794910DBA9}" type="pres">
      <dgm:prSet presAssocID="{C32B1C07-5809-4C86-B8A9-3DABFB71088D}" presName="circle3" presStyleLbl="node1" presStyleIdx="2" presStyleCnt="3"/>
      <dgm:spPr/>
    </dgm:pt>
    <dgm:pt modelId="{C2074FDC-8C22-4476-ABB8-0A5B451FFA65}" type="pres">
      <dgm:prSet presAssocID="{C32B1C07-5809-4C86-B8A9-3DABFB71088D}" presName="rect3" presStyleLbl="alignAcc1" presStyleIdx="2" presStyleCnt="3"/>
      <dgm:spPr/>
      <dgm:t>
        <a:bodyPr/>
        <a:lstStyle/>
        <a:p>
          <a:endParaRPr lang="fi-FI"/>
        </a:p>
      </dgm:t>
    </dgm:pt>
    <dgm:pt modelId="{53039503-D25C-4A1D-8DDA-E2AE9375B0EB}" type="pres">
      <dgm:prSet presAssocID="{95E6F261-8D89-4BD3-8438-C44DB593070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738F3D-81C0-42C8-BAFD-AC5178419FCF}" type="pres">
      <dgm:prSet presAssocID="{95E6F261-8D89-4BD3-8438-C44DB593070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9B1EDE2-2D68-4941-AF3E-CC9DE267A6D2}" type="pres">
      <dgm:prSet presAssocID="{F72B2D5D-4742-42C2-8D21-96D9039A230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31FD997-0AA0-4144-8C23-230E3D0F2B39}" type="pres">
      <dgm:prSet presAssocID="{F72B2D5D-4742-42C2-8D21-96D9039A230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8C93CC-E2E5-4050-AF74-7F43ACCAC7B8}" type="pres">
      <dgm:prSet presAssocID="{C32B1C07-5809-4C86-B8A9-3DABFB71088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DB091F6-6E19-49CF-9046-FB92E0F806FE}" type="pres">
      <dgm:prSet presAssocID="{C32B1C07-5809-4C86-B8A9-3DABFB71088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D9313BD-6C39-504E-9101-BBCE6CF90740}" type="presOf" srcId="{8DEF5638-E7CD-489D-9853-4B7ECA46B442}" destId="{A31FD997-0AA0-4144-8C23-230E3D0F2B39}" srcOrd="0" destOrd="1" presId="urn:microsoft.com/office/officeart/2005/8/layout/target3"/>
    <dgm:cxn modelId="{C71DB3C9-4F64-F749-AB45-AC2593649FCF}" type="presOf" srcId="{95E6F261-8D89-4BD3-8438-C44DB5930701}" destId="{53039503-D25C-4A1D-8DDA-E2AE9375B0EB}" srcOrd="1" destOrd="0" presId="urn:microsoft.com/office/officeart/2005/8/layout/target3"/>
    <dgm:cxn modelId="{DC9E6251-2B91-5949-8E0F-2571088C1D18}" type="presOf" srcId="{C32B1C07-5809-4C86-B8A9-3DABFB71088D}" destId="{C2074FDC-8C22-4476-ABB8-0A5B451FFA65}" srcOrd="0" destOrd="0" presId="urn:microsoft.com/office/officeart/2005/8/layout/target3"/>
    <dgm:cxn modelId="{D024406A-8CB0-4664-9BA8-6B6C02BFD1F5}" srcId="{C32B1C07-5809-4C86-B8A9-3DABFB71088D}" destId="{EA6EF517-38C7-4072-91CE-26670369ACE1}" srcOrd="2" destOrd="0" parTransId="{0DB388C7-0C66-4A8E-9E6A-A8D8BAE511A9}" sibTransId="{B9711282-7474-47BF-8133-D7D184858A64}"/>
    <dgm:cxn modelId="{FEA2AFC0-E7B2-4BF4-BB2B-40B0804E0987}" srcId="{95E6F261-8D89-4BD3-8438-C44DB5930701}" destId="{2FEBAE1D-C34B-44C1-B381-459BD9468C31}" srcOrd="2" destOrd="0" parTransId="{C8964B59-C264-4A97-A797-78A58A68DB14}" sibTransId="{15A862B9-D384-404C-97C4-384563F120D4}"/>
    <dgm:cxn modelId="{6DA9CE63-90EF-AA49-A308-C7433AF2FAC1}" type="presOf" srcId="{094C9E32-0A1D-4A94-AB0A-ED3F956267CC}" destId="{DDB091F6-6E19-49CF-9046-FB92E0F806FE}" srcOrd="0" destOrd="1" presId="urn:microsoft.com/office/officeart/2005/8/layout/target3"/>
    <dgm:cxn modelId="{C7847943-FBC4-4337-8FDC-2C2536A71885}" srcId="{F72B2D5D-4742-42C2-8D21-96D9039A2307}" destId="{43ECC000-2C7F-4D85-BC7D-A5C932DDD926}" srcOrd="0" destOrd="0" parTransId="{0AB53FB0-FC9F-4E06-ADB3-B04D43B2EA91}" sibTransId="{FE9175D2-FE8F-451C-8F75-3688CEDED902}"/>
    <dgm:cxn modelId="{E7158641-584C-46EA-AF99-335A30D6FD13}" srcId="{102AB2F4-B76B-47B1-AA97-F248DF2B7830}" destId="{C32B1C07-5809-4C86-B8A9-3DABFB71088D}" srcOrd="2" destOrd="0" parTransId="{C4FD880B-B953-4A25-B82B-5F918C54C7DB}" sibTransId="{AEA21911-EDFF-4D02-A02D-58C1C70EA9E3}"/>
    <dgm:cxn modelId="{AA68CE79-8077-B945-9D9F-A2261BB95D47}" type="presOf" srcId="{62865A84-C693-46A7-8AC3-FC5004409BA8}" destId="{FA738F3D-81C0-42C8-BAFD-AC5178419FCF}" srcOrd="0" destOrd="1" presId="urn:microsoft.com/office/officeart/2005/8/layout/target3"/>
    <dgm:cxn modelId="{38419216-106E-4F7D-85A5-6C42B9174F66}" srcId="{95E6F261-8D89-4BD3-8438-C44DB5930701}" destId="{62865A84-C693-46A7-8AC3-FC5004409BA8}" srcOrd="1" destOrd="0" parTransId="{960E50B3-A572-4440-A196-C079BA9BAB75}" sibTransId="{653285D6-7361-4C60-A4A7-6709D2D27CEC}"/>
    <dgm:cxn modelId="{757FDA6B-0139-194C-9C57-DF93F6D809C0}" type="presOf" srcId="{E9E7CC0E-7C56-4DDC-B25E-DA5C05A04DED}" destId="{DDB091F6-6E19-49CF-9046-FB92E0F806FE}" srcOrd="0" destOrd="0" presId="urn:microsoft.com/office/officeart/2005/8/layout/target3"/>
    <dgm:cxn modelId="{5FE98CD3-45DA-4517-BE7B-E2F8E72829F8}" srcId="{102AB2F4-B76B-47B1-AA97-F248DF2B7830}" destId="{95E6F261-8D89-4BD3-8438-C44DB5930701}" srcOrd="0" destOrd="0" parTransId="{252B33B0-11B8-49FB-9F36-6893605147AA}" sibTransId="{AE7F03C9-31C0-4C59-8F31-BEFDD5031BAB}"/>
    <dgm:cxn modelId="{4CF8D20B-F1AC-2949-BF20-0F3EC67A4BD2}" type="presOf" srcId="{F72B2D5D-4742-42C2-8D21-96D9039A2307}" destId="{F9B1EDE2-2D68-4941-AF3E-CC9DE267A6D2}" srcOrd="1" destOrd="0" presId="urn:microsoft.com/office/officeart/2005/8/layout/target3"/>
    <dgm:cxn modelId="{88108C78-5C02-48DD-BBEF-7ABE2D2E2F79}" srcId="{F72B2D5D-4742-42C2-8D21-96D9039A2307}" destId="{8DEF5638-E7CD-489D-9853-4B7ECA46B442}" srcOrd="1" destOrd="0" parTransId="{E29DEDA8-8466-4741-B4B6-B9C0C65EF0D2}" sibTransId="{8CDDDA87-F967-47B6-81E0-F90E2C6AB88F}"/>
    <dgm:cxn modelId="{96FCC153-8C70-5244-BCAD-142259C5BD96}" type="presOf" srcId="{102AB2F4-B76B-47B1-AA97-F248DF2B7830}" destId="{B69F54D5-5ECE-4BE5-BEA8-239420813C81}" srcOrd="0" destOrd="0" presId="urn:microsoft.com/office/officeart/2005/8/layout/target3"/>
    <dgm:cxn modelId="{0051BC49-4470-FC4F-A4DE-67FA60E85AA8}" type="presOf" srcId="{95E6F261-8D89-4BD3-8438-C44DB5930701}" destId="{F6A137F4-E151-4163-A68F-CC64A05B3DBA}" srcOrd="0" destOrd="0" presId="urn:microsoft.com/office/officeart/2005/8/layout/target3"/>
    <dgm:cxn modelId="{ED6F731D-59CB-4A76-8D3B-F8736041F00A}" srcId="{102AB2F4-B76B-47B1-AA97-F248DF2B7830}" destId="{F72B2D5D-4742-42C2-8D21-96D9039A2307}" srcOrd="1" destOrd="0" parTransId="{5235BE6A-0691-45C8-9816-17210961B810}" sibTransId="{2D34A7AF-1CDE-4DBD-B9D0-B6D24D0FA8E1}"/>
    <dgm:cxn modelId="{B67E3B6D-5E12-49D5-9F6F-7CB77755099E}" srcId="{C32B1C07-5809-4C86-B8A9-3DABFB71088D}" destId="{E9E7CC0E-7C56-4DDC-B25E-DA5C05A04DED}" srcOrd="0" destOrd="0" parTransId="{37044E80-59DC-4154-808F-2324EEDAE12D}" sibTransId="{1715AA36-6565-4558-9264-C74D175A7ECB}"/>
    <dgm:cxn modelId="{CFC6C01D-1232-FF4E-856B-0E70498F65BE}" type="presOf" srcId="{C32B1C07-5809-4C86-B8A9-3DABFB71088D}" destId="{228C93CC-E2E5-4050-AF74-7F43ACCAC7B8}" srcOrd="1" destOrd="0" presId="urn:microsoft.com/office/officeart/2005/8/layout/target3"/>
    <dgm:cxn modelId="{4BABC2F9-4885-4B47-8BDD-93109BBC8D83}" type="presOf" srcId="{43ECC000-2C7F-4D85-BC7D-A5C932DDD926}" destId="{A31FD997-0AA0-4144-8C23-230E3D0F2B39}" srcOrd="0" destOrd="0" presId="urn:microsoft.com/office/officeart/2005/8/layout/target3"/>
    <dgm:cxn modelId="{8A558016-D466-3745-8926-97E2AE4B080E}" type="presOf" srcId="{CC40D576-F9A7-4C0B-8382-955F43EAA1A3}" destId="{FA738F3D-81C0-42C8-BAFD-AC5178419FCF}" srcOrd="0" destOrd="0" presId="urn:microsoft.com/office/officeart/2005/8/layout/target3"/>
    <dgm:cxn modelId="{9497C513-AF86-F849-A463-64B400D35775}" type="presOf" srcId="{2FEBAE1D-C34B-44C1-B381-459BD9468C31}" destId="{FA738F3D-81C0-42C8-BAFD-AC5178419FCF}" srcOrd="0" destOrd="2" presId="urn:microsoft.com/office/officeart/2005/8/layout/target3"/>
    <dgm:cxn modelId="{F1AEAEEE-2BAA-4240-9D7F-FB4ADCF3B253}" type="presOf" srcId="{EA6EF517-38C7-4072-91CE-26670369ACE1}" destId="{DDB091F6-6E19-49CF-9046-FB92E0F806FE}" srcOrd="0" destOrd="2" presId="urn:microsoft.com/office/officeart/2005/8/layout/target3"/>
    <dgm:cxn modelId="{0DDB350F-0D44-4D1E-AFA2-F6751F352020}" srcId="{95E6F261-8D89-4BD3-8438-C44DB5930701}" destId="{CC40D576-F9A7-4C0B-8382-955F43EAA1A3}" srcOrd="0" destOrd="0" parTransId="{F8196F50-E0A2-44D2-9546-6205107EFC15}" sibTransId="{A9C1DCDB-071D-42DD-A630-8718E2FE7B49}"/>
    <dgm:cxn modelId="{CEBE92BD-B78C-4C2D-852F-A8B67F9632AD}" srcId="{C32B1C07-5809-4C86-B8A9-3DABFB71088D}" destId="{094C9E32-0A1D-4A94-AB0A-ED3F956267CC}" srcOrd="1" destOrd="0" parTransId="{1B5C76CA-5442-4D08-9164-85FD4EAACA50}" sibTransId="{E4547B7A-D37B-4618-B455-D0D1498323CF}"/>
    <dgm:cxn modelId="{C0B5725D-3DE5-8445-9848-1C2165BF6077}" type="presOf" srcId="{F72B2D5D-4742-42C2-8D21-96D9039A2307}" destId="{B1F05A7A-E829-447C-AA73-4F6C59B921C7}" srcOrd="0" destOrd="0" presId="urn:microsoft.com/office/officeart/2005/8/layout/target3"/>
    <dgm:cxn modelId="{8EE7AAD1-A706-6A40-889A-D882189130E2}" type="presParOf" srcId="{B69F54D5-5ECE-4BE5-BEA8-239420813C81}" destId="{FD6EE107-E260-44C2-8126-538DA468370C}" srcOrd="0" destOrd="0" presId="urn:microsoft.com/office/officeart/2005/8/layout/target3"/>
    <dgm:cxn modelId="{661540F3-FAC4-B242-B09F-0EF819FB06AC}" type="presParOf" srcId="{B69F54D5-5ECE-4BE5-BEA8-239420813C81}" destId="{115F12D9-440E-47A3-9413-68589FEF2E27}" srcOrd="1" destOrd="0" presId="urn:microsoft.com/office/officeart/2005/8/layout/target3"/>
    <dgm:cxn modelId="{2DD0D9BA-EBD8-C047-BA0C-6DFF119D805B}" type="presParOf" srcId="{B69F54D5-5ECE-4BE5-BEA8-239420813C81}" destId="{F6A137F4-E151-4163-A68F-CC64A05B3DBA}" srcOrd="2" destOrd="0" presId="urn:microsoft.com/office/officeart/2005/8/layout/target3"/>
    <dgm:cxn modelId="{3E608885-C1CA-3344-A320-1778B8591F56}" type="presParOf" srcId="{B69F54D5-5ECE-4BE5-BEA8-239420813C81}" destId="{A975A848-C41B-482D-AE61-FAA06A6DAEB1}" srcOrd="3" destOrd="0" presId="urn:microsoft.com/office/officeart/2005/8/layout/target3"/>
    <dgm:cxn modelId="{09678373-34E0-564D-997C-6C4479D130B8}" type="presParOf" srcId="{B69F54D5-5ECE-4BE5-BEA8-239420813C81}" destId="{0440617D-FCB0-48A3-9012-59FA94A295DE}" srcOrd="4" destOrd="0" presId="urn:microsoft.com/office/officeart/2005/8/layout/target3"/>
    <dgm:cxn modelId="{54942F99-F984-E649-B47A-0213E2245FE3}" type="presParOf" srcId="{B69F54D5-5ECE-4BE5-BEA8-239420813C81}" destId="{B1F05A7A-E829-447C-AA73-4F6C59B921C7}" srcOrd="5" destOrd="0" presId="urn:microsoft.com/office/officeart/2005/8/layout/target3"/>
    <dgm:cxn modelId="{A965465B-A276-0E4A-99A8-10C7F3E90ADF}" type="presParOf" srcId="{B69F54D5-5ECE-4BE5-BEA8-239420813C81}" destId="{E85F9481-D54E-492E-8B4B-FF2FFF8C8257}" srcOrd="6" destOrd="0" presId="urn:microsoft.com/office/officeart/2005/8/layout/target3"/>
    <dgm:cxn modelId="{08CFA0D6-6D0E-0C44-80C8-C0AE091F34DA}" type="presParOf" srcId="{B69F54D5-5ECE-4BE5-BEA8-239420813C81}" destId="{F9DEBA5D-F977-491E-B629-40794910DBA9}" srcOrd="7" destOrd="0" presId="urn:microsoft.com/office/officeart/2005/8/layout/target3"/>
    <dgm:cxn modelId="{329A6246-42C6-974E-B4DF-B9BCC50C3551}" type="presParOf" srcId="{B69F54D5-5ECE-4BE5-BEA8-239420813C81}" destId="{C2074FDC-8C22-4476-ABB8-0A5B451FFA65}" srcOrd="8" destOrd="0" presId="urn:microsoft.com/office/officeart/2005/8/layout/target3"/>
    <dgm:cxn modelId="{3DB644CD-DD70-3E4F-BA2B-0E40DFB89C00}" type="presParOf" srcId="{B69F54D5-5ECE-4BE5-BEA8-239420813C81}" destId="{53039503-D25C-4A1D-8DDA-E2AE9375B0EB}" srcOrd="9" destOrd="0" presId="urn:microsoft.com/office/officeart/2005/8/layout/target3"/>
    <dgm:cxn modelId="{DF9992B1-4549-B942-8ECD-8B870EF89D72}" type="presParOf" srcId="{B69F54D5-5ECE-4BE5-BEA8-239420813C81}" destId="{FA738F3D-81C0-42C8-BAFD-AC5178419FCF}" srcOrd="10" destOrd="0" presId="urn:microsoft.com/office/officeart/2005/8/layout/target3"/>
    <dgm:cxn modelId="{68AC07EF-C434-1649-AE1E-9BDDB1DC5BAB}" type="presParOf" srcId="{B69F54D5-5ECE-4BE5-BEA8-239420813C81}" destId="{F9B1EDE2-2D68-4941-AF3E-CC9DE267A6D2}" srcOrd="11" destOrd="0" presId="urn:microsoft.com/office/officeart/2005/8/layout/target3"/>
    <dgm:cxn modelId="{3D7EE742-FC5F-AE4A-B56C-D3C459746807}" type="presParOf" srcId="{B69F54D5-5ECE-4BE5-BEA8-239420813C81}" destId="{A31FD997-0AA0-4144-8C23-230E3D0F2B39}" srcOrd="12" destOrd="0" presId="urn:microsoft.com/office/officeart/2005/8/layout/target3"/>
    <dgm:cxn modelId="{E494304F-84C9-5B4A-92DB-D97711887DA5}" type="presParOf" srcId="{B69F54D5-5ECE-4BE5-BEA8-239420813C81}" destId="{228C93CC-E2E5-4050-AF74-7F43ACCAC7B8}" srcOrd="13" destOrd="0" presId="urn:microsoft.com/office/officeart/2005/8/layout/target3"/>
    <dgm:cxn modelId="{342750F4-4750-BA4C-9696-B496CDB35D0B}" type="presParOf" srcId="{B69F54D5-5ECE-4BE5-BEA8-239420813C81}" destId="{DDB091F6-6E19-49CF-9046-FB92E0F806F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304589-77EC-B941-8F4F-7C1666E57F62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D7923C1-66A2-AF43-AB3C-11C11A44DF35}">
      <dgm:prSet phldrT="[Teksti]" custT="1"/>
      <dgm:spPr/>
      <dgm:t>
        <a:bodyPr/>
        <a:lstStyle/>
        <a:p>
          <a:r>
            <a:rPr lang="fi-FI" sz="2000" b="1" dirty="0" smtClean="0"/>
            <a:t>mitä heidän on tarkoitus oppia</a:t>
          </a:r>
          <a:endParaRPr lang="fi-FI" sz="2000" b="1" dirty="0"/>
        </a:p>
      </dgm:t>
    </dgm:pt>
    <dgm:pt modelId="{C2C08A4F-285E-C542-BF5D-B7EC15A9D581}" type="parTrans" cxnId="{5F3D9EE5-0D8A-8142-941E-71E8A972E77E}">
      <dgm:prSet/>
      <dgm:spPr/>
      <dgm:t>
        <a:bodyPr/>
        <a:lstStyle/>
        <a:p>
          <a:endParaRPr lang="fi-FI"/>
        </a:p>
      </dgm:t>
    </dgm:pt>
    <dgm:pt modelId="{67793ACE-BC96-AD4E-BD2D-31C9B77D57AF}" type="sibTrans" cxnId="{5F3D9EE5-0D8A-8142-941E-71E8A972E77E}">
      <dgm:prSet/>
      <dgm:spPr/>
      <dgm:t>
        <a:bodyPr/>
        <a:lstStyle/>
        <a:p>
          <a:endParaRPr lang="fi-FI"/>
        </a:p>
      </dgm:t>
    </dgm:pt>
    <dgm:pt modelId="{39168961-CF04-B646-A223-6F802E747109}">
      <dgm:prSet phldrT="[Teksti]" custT="1"/>
      <dgm:spPr/>
      <dgm:t>
        <a:bodyPr/>
        <a:lstStyle/>
        <a:p>
          <a:r>
            <a:rPr lang="fi-FI" sz="2000" b="1" dirty="0" smtClean="0"/>
            <a:t>mitä he ovat jo oppineet</a:t>
          </a:r>
          <a:endParaRPr lang="fi-FI" sz="2000" b="1" dirty="0"/>
        </a:p>
      </dgm:t>
    </dgm:pt>
    <dgm:pt modelId="{E0521171-F136-BD43-91C4-346DE8397F75}" type="parTrans" cxnId="{67698E75-8E10-6040-B5D2-AF92C3537C08}">
      <dgm:prSet/>
      <dgm:spPr/>
      <dgm:t>
        <a:bodyPr/>
        <a:lstStyle/>
        <a:p>
          <a:endParaRPr lang="fi-FI"/>
        </a:p>
      </dgm:t>
    </dgm:pt>
    <dgm:pt modelId="{BAF08FB2-714C-E341-B8F9-343FA952CDD1}" type="sibTrans" cxnId="{67698E75-8E10-6040-B5D2-AF92C3537C08}">
      <dgm:prSet/>
      <dgm:spPr/>
      <dgm:t>
        <a:bodyPr/>
        <a:lstStyle/>
        <a:p>
          <a:endParaRPr lang="fi-FI"/>
        </a:p>
      </dgm:t>
    </dgm:pt>
    <dgm:pt modelId="{B028A579-C2CA-4E4C-91F5-5CADE9D2DFE0}">
      <dgm:prSet phldrT="[Teksti]" custT="1"/>
      <dgm:spPr/>
      <dgm:t>
        <a:bodyPr/>
        <a:lstStyle/>
        <a:p>
          <a:r>
            <a:rPr lang="fi-FI" sz="2000" b="1" dirty="0" smtClean="0"/>
            <a:t>miten he voivat edistää oppimistaan ja parantaa suoriutumistaan</a:t>
          </a:r>
          <a:endParaRPr lang="fi-FI" sz="2000" b="1" dirty="0"/>
        </a:p>
      </dgm:t>
    </dgm:pt>
    <dgm:pt modelId="{6406FFF1-C17F-DA44-BC91-6030D9B06E48}" type="parTrans" cxnId="{A09FB73E-F360-9F49-A127-AA2CE3B2E11D}">
      <dgm:prSet/>
      <dgm:spPr/>
      <dgm:t>
        <a:bodyPr/>
        <a:lstStyle/>
        <a:p>
          <a:endParaRPr lang="fi-FI"/>
        </a:p>
      </dgm:t>
    </dgm:pt>
    <dgm:pt modelId="{7D8180CE-6381-ED44-8F8D-A17D3A8F5A73}" type="sibTrans" cxnId="{A09FB73E-F360-9F49-A127-AA2CE3B2E11D}">
      <dgm:prSet/>
      <dgm:spPr/>
      <dgm:t>
        <a:bodyPr/>
        <a:lstStyle/>
        <a:p>
          <a:endParaRPr lang="fi-FI"/>
        </a:p>
      </dgm:t>
    </dgm:pt>
    <dgm:pt modelId="{54D00776-E43B-664A-A381-A35E88AC383C}" type="pres">
      <dgm:prSet presAssocID="{EC304589-77EC-B941-8F4F-7C1666E57F6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618F85BF-5A30-DD48-9C25-982A70077FBD}" type="pres">
      <dgm:prSet presAssocID="{AD7923C1-66A2-AF43-AB3C-11C11A44DF35}" presName="Accent1" presStyleCnt="0"/>
      <dgm:spPr/>
    </dgm:pt>
    <dgm:pt modelId="{ACC11F3E-1355-284F-916B-BB7486A499CC}" type="pres">
      <dgm:prSet presAssocID="{AD7923C1-66A2-AF43-AB3C-11C11A44DF35}" presName="Accent" presStyleLbl="node1" presStyleIdx="0" presStyleCnt="3"/>
      <dgm:spPr/>
    </dgm:pt>
    <dgm:pt modelId="{502CFF56-3DD8-2940-BA36-112B37F6047B}" type="pres">
      <dgm:prSet presAssocID="{AD7923C1-66A2-AF43-AB3C-11C11A44DF35}" presName="Parent1" presStyleLbl="revTx" presStyleIdx="0" presStyleCnt="3" custScaleX="1911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560CD4-2844-E543-8665-0AB072EBB86B}" type="pres">
      <dgm:prSet presAssocID="{39168961-CF04-B646-A223-6F802E747109}" presName="Accent2" presStyleCnt="0"/>
      <dgm:spPr/>
    </dgm:pt>
    <dgm:pt modelId="{89DCF040-B15C-D648-997E-5C7C0A5EF4A0}" type="pres">
      <dgm:prSet presAssocID="{39168961-CF04-B646-A223-6F802E747109}" presName="Accent" presStyleLbl="node1" presStyleIdx="1" presStyleCnt="3"/>
      <dgm:spPr/>
    </dgm:pt>
    <dgm:pt modelId="{8CB5C1C8-60E0-C94C-A300-A9721C574244}" type="pres">
      <dgm:prSet presAssocID="{39168961-CF04-B646-A223-6F802E747109}" presName="Parent2" presStyleLbl="revTx" presStyleIdx="1" presStyleCnt="3" custScaleX="1911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CC457B-CF5A-5041-9A13-5F3D7CE67713}" type="pres">
      <dgm:prSet presAssocID="{B028A579-C2CA-4E4C-91F5-5CADE9D2DFE0}" presName="Accent3" presStyleCnt="0"/>
      <dgm:spPr/>
    </dgm:pt>
    <dgm:pt modelId="{15E7F02E-77EE-7A46-B47A-28AE6BA2A31F}" type="pres">
      <dgm:prSet presAssocID="{B028A579-C2CA-4E4C-91F5-5CADE9D2DFE0}" presName="Accent" presStyleLbl="node1" presStyleIdx="2" presStyleCnt="3"/>
      <dgm:spPr/>
    </dgm:pt>
    <dgm:pt modelId="{A27D45C3-F09C-2A44-BD13-E710FCF3B7E3}" type="pres">
      <dgm:prSet presAssocID="{B028A579-C2CA-4E4C-91F5-5CADE9D2DFE0}" presName="Parent3" presStyleLbl="revTx" presStyleIdx="2" presStyleCnt="3" custScaleX="1911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09FB73E-F360-9F49-A127-AA2CE3B2E11D}" srcId="{EC304589-77EC-B941-8F4F-7C1666E57F62}" destId="{B028A579-C2CA-4E4C-91F5-5CADE9D2DFE0}" srcOrd="2" destOrd="0" parTransId="{6406FFF1-C17F-DA44-BC91-6030D9B06E48}" sibTransId="{7D8180CE-6381-ED44-8F8D-A17D3A8F5A73}"/>
    <dgm:cxn modelId="{D757B63F-427D-EE40-B754-E2B0A08B8577}" type="presOf" srcId="{EC304589-77EC-B941-8F4F-7C1666E57F62}" destId="{54D00776-E43B-664A-A381-A35E88AC383C}" srcOrd="0" destOrd="0" presId="urn:microsoft.com/office/officeart/2009/layout/CircleArrowProcess"/>
    <dgm:cxn modelId="{67698E75-8E10-6040-B5D2-AF92C3537C08}" srcId="{EC304589-77EC-B941-8F4F-7C1666E57F62}" destId="{39168961-CF04-B646-A223-6F802E747109}" srcOrd="1" destOrd="0" parTransId="{E0521171-F136-BD43-91C4-346DE8397F75}" sibTransId="{BAF08FB2-714C-E341-B8F9-343FA952CDD1}"/>
    <dgm:cxn modelId="{03F60068-A9C5-CB42-91F9-E2ED3C0C7990}" type="presOf" srcId="{B028A579-C2CA-4E4C-91F5-5CADE9D2DFE0}" destId="{A27D45C3-F09C-2A44-BD13-E710FCF3B7E3}" srcOrd="0" destOrd="0" presId="urn:microsoft.com/office/officeart/2009/layout/CircleArrowProcess"/>
    <dgm:cxn modelId="{5F3D9EE5-0D8A-8142-941E-71E8A972E77E}" srcId="{EC304589-77EC-B941-8F4F-7C1666E57F62}" destId="{AD7923C1-66A2-AF43-AB3C-11C11A44DF35}" srcOrd="0" destOrd="0" parTransId="{C2C08A4F-285E-C542-BF5D-B7EC15A9D581}" sibTransId="{67793ACE-BC96-AD4E-BD2D-31C9B77D57AF}"/>
    <dgm:cxn modelId="{5C2752C8-E663-E14D-8D09-C9EAB56A26D9}" type="presOf" srcId="{39168961-CF04-B646-A223-6F802E747109}" destId="{8CB5C1C8-60E0-C94C-A300-A9721C574244}" srcOrd="0" destOrd="0" presId="urn:microsoft.com/office/officeart/2009/layout/CircleArrowProcess"/>
    <dgm:cxn modelId="{2DDB9980-D3C4-F54C-9803-0A30DEDD4F55}" type="presOf" srcId="{AD7923C1-66A2-AF43-AB3C-11C11A44DF35}" destId="{502CFF56-3DD8-2940-BA36-112B37F6047B}" srcOrd="0" destOrd="0" presId="urn:microsoft.com/office/officeart/2009/layout/CircleArrowProcess"/>
    <dgm:cxn modelId="{C66E8E18-EF02-5843-9401-9C5D15462A03}" type="presParOf" srcId="{54D00776-E43B-664A-A381-A35E88AC383C}" destId="{618F85BF-5A30-DD48-9C25-982A70077FBD}" srcOrd="0" destOrd="0" presId="urn:microsoft.com/office/officeart/2009/layout/CircleArrowProcess"/>
    <dgm:cxn modelId="{A525C490-07B9-2E4B-AEDC-D398D07CF5C8}" type="presParOf" srcId="{618F85BF-5A30-DD48-9C25-982A70077FBD}" destId="{ACC11F3E-1355-284F-916B-BB7486A499CC}" srcOrd="0" destOrd="0" presId="urn:microsoft.com/office/officeart/2009/layout/CircleArrowProcess"/>
    <dgm:cxn modelId="{07350FB6-9EBE-8448-8FF8-884F1FE8FBE5}" type="presParOf" srcId="{54D00776-E43B-664A-A381-A35E88AC383C}" destId="{502CFF56-3DD8-2940-BA36-112B37F6047B}" srcOrd="1" destOrd="0" presId="urn:microsoft.com/office/officeart/2009/layout/CircleArrowProcess"/>
    <dgm:cxn modelId="{21E96B40-1C10-5046-A133-0E403AB9DFDE}" type="presParOf" srcId="{54D00776-E43B-664A-A381-A35E88AC383C}" destId="{4A560CD4-2844-E543-8665-0AB072EBB86B}" srcOrd="2" destOrd="0" presId="urn:microsoft.com/office/officeart/2009/layout/CircleArrowProcess"/>
    <dgm:cxn modelId="{45FE596F-B77B-2F4C-8B6F-90260711F13C}" type="presParOf" srcId="{4A560CD4-2844-E543-8665-0AB072EBB86B}" destId="{89DCF040-B15C-D648-997E-5C7C0A5EF4A0}" srcOrd="0" destOrd="0" presId="urn:microsoft.com/office/officeart/2009/layout/CircleArrowProcess"/>
    <dgm:cxn modelId="{E9BA23C8-6130-3143-9959-1AE46CE20B99}" type="presParOf" srcId="{54D00776-E43B-664A-A381-A35E88AC383C}" destId="{8CB5C1C8-60E0-C94C-A300-A9721C574244}" srcOrd="3" destOrd="0" presId="urn:microsoft.com/office/officeart/2009/layout/CircleArrowProcess"/>
    <dgm:cxn modelId="{5CD9FF59-6049-AB4E-80AE-C2D2CD615CB8}" type="presParOf" srcId="{54D00776-E43B-664A-A381-A35E88AC383C}" destId="{2FCC457B-CF5A-5041-9A13-5F3D7CE67713}" srcOrd="4" destOrd="0" presId="urn:microsoft.com/office/officeart/2009/layout/CircleArrowProcess"/>
    <dgm:cxn modelId="{5E19C297-272B-6A4C-87FA-808954118BCB}" type="presParOf" srcId="{2FCC457B-CF5A-5041-9A13-5F3D7CE67713}" destId="{15E7F02E-77EE-7A46-B47A-28AE6BA2A31F}" srcOrd="0" destOrd="0" presId="urn:microsoft.com/office/officeart/2009/layout/CircleArrowProcess"/>
    <dgm:cxn modelId="{4BEF1CBB-4EC2-9A47-B352-505E32985155}" type="presParOf" srcId="{54D00776-E43B-664A-A381-A35E88AC383C}" destId="{A27D45C3-F09C-2A44-BD13-E710FCF3B7E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11CCC3-3CBB-C942-979D-932876FFD95D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E5245AE-B8A3-2D4F-A170-72158B910D08}">
      <dgm:prSet phldrT="[Teksti]" custT="1"/>
      <dgm:spPr/>
      <dgm:t>
        <a:bodyPr/>
        <a:lstStyle/>
        <a:p>
          <a:r>
            <a:rPr lang="fi-FI" sz="1800" b="1" dirty="0" smtClean="0"/>
            <a:t>formatiivinen</a:t>
          </a:r>
          <a:endParaRPr lang="fi-FI" sz="1800" b="1" dirty="0"/>
        </a:p>
      </dgm:t>
    </dgm:pt>
    <dgm:pt modelId="{2C1884BA-C231-5E44-ABB9-B76FED59620D}" type="parTrans" cxnId="{39DE8CB1-DEF9-7647-96C0-F6FF75FACAA6}">
      <dgm:prSet/>
      <dgm:spPr/>
      <dgm:t>
        <a:bodyPr/>
        <a:lstStyle/>
        <a:p>
          <a:endParaRPr lang="fi-FI"/>
        </a:p>
      </dgm:t>
    </dgm:pt>
    <dgm:pt modelId="{A968EB62-A2C1-234A-A0E6-C70AF80E19F6}" type="sibTrans" cxnId="{39DE8CB1-DEF9-7647-96C0-F6FF75FACAA6}">
      <dgm:prSet/>
      <dgm:spPr/>
      <dgm:t>
        <a:bodyPr/>
        <a:lstStyle/>
        <a:p>
          <a:endParaRPr lang="fi-FI"/>
        </a:p>
      </dgm:t>
    </dgm:pt>
    <dgm:pt modelId="{20091722-E7FE-B04C-B21A-74788F2567FE}">
      <dgm:prSet phldrT="[Teksti]" custT="1"/>
      <dgm:spPr/>
      <dgm:t>
        <a:bodyPr/>
        <a:lstStyle/>
        <a:p>
          <a:r>
            <a:rPr lang="fi-FI" sz="1800" dirty="0" err="1" smtClean="0"/>
            <a:t>oppimispro-sessi</a:t>
          </a:r>
          <a:endParaRPr lang="fi-FI" sz="1800" dirty="0"/>
        </a:p>
      </dgm:t>
    </dgm:pt>
    <dgm:pt modelId="{68546E8F-7383-1842-B5F7-1BD5B06AFA95}" type="parTrans" cxnId="{85A23B25-EA84-EA4D-8D1C-C791470C3B5D}">
      <dgm:prSet/>
      <dgm:spPr/>
      <dgm:t>
        <a:bodyPr/>
        <a:lstStyle/>
        <a:p>
          <a:endParaRPr lang="fi-FI"/>
        </a:p>
      </dgm:t>
    </dgm:pt>
    <dgm:pt modelId="{6667E748-DE3C-7E42-9FD8-9A98668C8D04}" type="sibTrans" cxnId="{85A23B25-EA84-EA4D-8D1C-C791470C3B5D}">
      <dgm:prSet/>
      <dgm:spPr/>
      <dgm:t>
        <a:bodyPr/>
        <a:lstStyle/>
        <a:p>
          <a:endParaRPr lang="fi-FI"/>
        </a:p>
      </dgm:t>
    </dgm:pt>
    <dgm:pt modelId="{264F83EC-49BE-6D4D-9B8F-34B81C2363B4}">
      <dgm:prSet phldrT="[Teksti]" custT="1"/>
      <dgm:spPr/>
      <dgm:t>
        <a:bodyPr/>
        <a:lstStyle/>
        <a:p>
          <a:r>
            <a:rPr lang="fi-FI" sz="1800" dirty="0" smtClean="0"/>
            <a:t>tunnilla annettavaa</a:t>
          </a:r>
          <a:endParaRPr lang="fi-FI" sz="1800" dirty="0"/>
        </a:p>
      </dgm:t>
    </dgm:pt>
    <dgm:pt modelId="{D5841834-2B4C-E84D-B441-65273A5116DA}" type="parTrans" cxnId="{70F04F40-2B9E-E24A-A647-AD2DD5DA06D7}">
      <dgm:prSet/>
      <dgm:spPr/>
      <dgm:t>
        <a:bodyPr/>
        <a:lstStyle/>
        <a:p>
          <a:endParaRPr lang="fi-FI"/>
        </a:p>
      </dgm:t>
    </dgm:pt>
    <dgm:pt modelId="{88595E1B-E98E-B445-AE13-D71CB0649610}" type="sibTrans" cxnId="{70F04F40-2B9E-E24A-A647-AD2DD5DA06D7}">
      <dgm:prSet/>
      <dgm:spPr/>
      <dgm:t>
        <a:bodyPr/>
        <a:lstStyle/>
        <a:p>
          <a:endParaRPr lang="fi-FI"/>
        </a:p>
      </dgm:t>
    </dgm:pt>
    <dgm:pt modelId="{A225DBA6-958F-4A41-BD43-AC353C913D79}">
      <dgm:prSet phldrT="[Teksti]" custT="1"/>
      <dgm:spPr/>
      <dgm:t>
        <a:bodyPr/>
        <a:lstStyle/>
        <a:p>
          <a:r>
            <a:rPr lang="fi-FI" sz="1800" b="1" dirty="0" smtClean="0"/>
            <a:t>formatiivinen</a:t>
          </a:r>
          <a:endParaRPr lang="fi-FI" sz="1800" b="1" dirty="0"/>
        </a:p>
      </dgm:t>
    </dgm:pt>
    <dgm:pt modelId="{2AFD9837-EB29-A540-BDE0-E403A3EF6194}" type="parTrans" cxnId="{87D1766F-B4A0-BA44-8435-0FC55585299C}">
      <dgm:prSet/>
      <dgm:spPr/>
      <dgm:t>
        <a:bodyPr/>
        <a:lstStyle/>
        <a:p>
          <a:endParaRPr lang="fi-FI"/>
        </a:p>
      </dgm:t>
    </dgm:pt>
    <dgm:pt modelId="{DBA9E538-C56E-0547-A52E-1E3E3D5637E2}" type="sibTrans" cxnId="{87D1766F-B4A0-BA44-8435-0FC55585299C}">
      <dgm:prSet/>
      <dgm:spPr/>
      <dgm:t>
        <a:bodyPr/>
        <a:lstStyle/>
        <a:p>
          <a:endParaRPr lang="fi-FI"/>
        </a:p>
      </dgm:t>
    </dgm:pt>
    <dgm:pt modelId="{5B08B5A3-E7CC-CE41-B0CF-6923D4315AF6}">
      <dgm:prSet phldrT="[Teksti]" custT="1"/>
      <dgm:spPr/>
      <dgm:t>
        <a:bodyPr/>
        <a:lstStyle/>
        <a:p>
          <a:r>
            <a:rPr lang="fi-FI" sz="1800" dirty="0" smtClean="0"/>
            <a:t>kannustavaa</a:t>
          </a:r>
          <a:endParaRPr lang="fi-FI" sz="1800" dirty="0"/>
        </a:p>
      </dgm:t>
    </dgm:pt>
    <dgm:pt modelId="{873C1260-1DFB-4449-A308-683873F569F5}" type="parTrans" cxnId="{F4B2732E-D279-0844-93DD-92BCE6740A5A}">
      <dgm:prSet/>
      <dgm:spPr/>
      <dgm:t>
        <a:bodyPr/>
        <a:lstStyle/>
        <a:p>
          <a:endParaRPr lang="fi-FI"/>
        </a:p>
      </dgm:t>
    </dgm:pt>
    <dgm:pt modelId="{FA911F77-78D3-5346-94D3-500C35E17798}" type="sibTrans" cxnId="{F4B2732E-D279-0844-93DD-92BCE6740A5A}">
      <dgm:prSet/>
      <dgm:spPr/>
      <dgm:t>
        <a:bodyPr/>
        <a:lstStyle/>
        <a:p>
          <a:endParaRPr lang="fi-FI"/>
        </a:p>
      </dgm:t>
    </dgm:pt>
    <dgm:pt modelId="{D5048BF4-9703-1F42-8406-3E0EA07A5618}">
      <dgm:prSet phldrT="[Teksti]" custT="1"/>
      <dgm:spPr/>
      <dgm:t>
        <a:bodyPr/>
        <a:lstStyle/>
        <a:p>
          <a:r>
            <a:rPr lang="fi-FI" sz="1800" dirty="0" smtClean="0"/>
            <a:t>yhteisesti asetettuihin tavoitteisiin pohjatutuvaa</a:t>
          </a:r>
          <a:endParaRPr lang="fi-FI" sz="1800" dirty="0"/>
        </a:p>
      </dgm:t>
    </dgm:pt>
    <dgm:pt modelId="{39170C17-DDFE-0F47-90DE-60583B9D66E8}" type="parTrans" cxnId="{E2163456-A7D3-1E46-857F-1A131411A8CE}">
      <dgm:prSet/>
      <dgm:spPr/>
      <dgm:t>
        <a:bodyPr/>
        <a:lstStyle/>
        <a:p>
          <a:endParaRPr lang="fi-FI"/>
        </a:p>
      </dgm:t>
    </dgm:pt>
    <dgm:pt modelId="{C3A6EFA8-0B29-D44A-A8C1-570B8C38D79B}" type="sibTrans" cxnId="{E2163456-A7D3-1E46-857F-1A131411A8CE}">
      <dgm:prSet/>
      <dgm:spPr/>
      <dgm:t>
        <a:bodyPr/>
        <a:lstStyle/>
        <a:p>
          <a:endParaRPr lang="fi-FI"/>
        </a:p>
      </dgm:t>
    </dgm:pt>
    <dgm:pt modelId="{76B59EB6-66AC-6343-9509-59715AD37319}">
      <dgm:prSet phldrT="[Teksti]" custT="1"/>
      <dgm:spPr/>
      <dgm:t>
        <a:bodyPr/>
        <a:lstStyle/>
        <a:p>
          <a:r>
            <a:rPr lang="fi-FI" sz="1800" b="1" dirty="0" smtClean="0"/>
            <a:t>SUMMATIIVINEN</a:t>
          </a:r>
          <a:endParaRPr lang="fi-FI" sz="1800" b="1" dirty="0"/>
        </a:p>
      </dgm:t>
    </dgm:pt>
    <dgm:pt modelId="{2CE296AF-F04B-8A46-A03D-385CAF88D747}" type="parTrans" cxnId="{3E43E614-046C-C24E-B36D-D4852AE610D6}">
      <dgm:prSet/>
      <dgm:spPr/>
      <dgm:t>
        <a:bodyPr/>
        <a:lstStyle/>
        <a:p>
          <a:endParaRPr lang="fi-FI"/>
        </a:p>
      </dgm:t>
    </dgm:pt>
    <dgm:pt modelId="{E87CC76C-B1CE-DC4C-B593-60FE1D7CF206}" type="sibTrans" cxnId="{3E43E614-046C-C24E-B36D-D4852AE610D6}">
      <dgm:prSet/>
      <dgm:spPr/>
      <dgm:t>
        <a:bodyPr/>
        <a:lstStyle/>
        <a:p>
          <a:endParaRPr lang="fi-FI"/>
        </a:p>
      </dgm:t>
    </dgm:pt>
    <dgm:pt modelId="{A2CFDBB7-26D0-BF46-B48F-68C3F7E97EF9}">
      <dgm:prSet phldrT="[Teksti]" custT="1"/>
      <dgm:spPr/>
      <dgm:t>
        <a:bodyPr/>
        <a:lstStyle/>
        <a:p>
          <a:r>
            <a:rPr lang="fi-FI" sz="1800" dirty="0" smtClean="0"/>
            <a:t>Oppilaiden osaaminen / opittu</a:t>
          </a:r>
          <a:endParaRPr lang="fi-FI" sz="1800" dirty="0"/>
        </a:p>
      </dgm:t>
    </dgm:pt>
    <dgm:pt modelId="{C21ED95D-7645-F44E-B2F5-4A879EBC2108}" type="parTrans" cxnId="{82752D07-B18E-CC48-9F31-8683665AB697}">
      <dgm:prSet/>
      <dgm:spPr/>
      <dgm:t>
        <a:bodyPr/>
        <a:lstStyle/>
        <a:p>
          <a:endParaRPr lang="fi-FI"/>
        </a:p>
      </dgm:t>
    </dgm:pt>
    <dgm:pt modelId="{EBB51100-72F4-E449-B19F-BC772D1A010D}" type="sibTrans" cxnId="{82752D07-B18E-CC48-9F31-8683665AB697}">
      <dgm:prSet/>
      <dgm:spPr/>
      <dgm:t>
        <a:bodyPr/>
        <a:lstStyle/>
        <a:p>
          <a:endParaRPr lang="fi-FI"/>
        </a:p>
      </dgm:t>
    </dgm:pt>
    <dgm:pt modelId="{C49B276E-9FBD-E64F-87E6-2EC8BB9B8218}">
      <dgm:prSet phldrT="[Teksti]" custT="1"/>
      <dgm:spPr/>
      <dgm:t>
        <a:bodyPr/>
        <a:lstStyle/>
        <a:p>
          <a:r>
            <a:rPr lang="fi-FI" sz="1800" dirty="0" smtClean="0"/>
            <a:t>todistukset </a:t>
          </a:r>
          <a:r>
            <a:rPr lang="fi-FI" sz="1800" dirty="0" err="1" smtClean="0"/>
            <a:t>arviointitie-dote</a:t>
          </a:r>
          <a:endParaRPr lang="fi-FI" sz="1800" dirty="0"/>
        </a:p>
      </dgm:t>
    </dgm:pt>
    <dgm:pt modelId="{35C61519-056B-AA44-B8F6-D1F4EFA244C4}" type="parTrans" cxnId="{835D7693-B373-154C-99D8-6D190CA513F4}">
      <dgm:prSet/>
      <dgm:spPr/>
      <dgm:t>
        <a:bodyPr/>
        <a:lstStyle/>
        <a:p>
          <a:endParaRPr lang="fi-FI"/>
        </a:p>
      </dgm:t>
    </dgm:pt>
    <dgm:pt modelId="{B28C2A50-9519-1D43-AC19-5F4E199EC1A4}" type="sibTrans" cxnId="{835D7693-B373-154C-99D8-6D190CA513F4}">
      <dgm:prSet/>
      <dgm:spPr/>
      <dgm:t>
        <a:bodyPr/>
        <a:lstStyle/>
        <a:p>
          <a:endParaRPr lang="fi-FI"/>
        </a:p>
      </dgm:t>
    </dgm:pt>
    <dgm:pt modelId="{717AF36D-5A13-DD4E-BB1F-DEC4C584E896}" type="pres">
      <dgm:prSet presAssocID="{8011CCC3-3CBB-C942-979D-932876FFD9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73C1D65-F4F1-164C-ABF6-2927B69CA244}" type="pres">
      <dgm:prSet presAssocID="{8011CCC3-3CBB-C942-979D-932876FFD95D}" presName="tSp" presStyleCnt="0"/>
      <dgm:spPr/>
    </dgm:pt>
    <dgm:pt modelId="{8C6D56CF-8690-4848-A178-47E6CBA5CC73}" type="pres">
      <dgm:prSet presAssocID="{8011CCC3-3CBB-C942-979D-932876FFD95D}" presName="bSp" presStyleCnt="0"/>
      <dgm:spPr/>
    </dgm:pt>
    <dgm:pt modelId="{B61D95A4-9198-F045-954F-BCB3D156B2E8}" type="pres">
      <dgm:prSet presAssocID="{8011CCC3-3CBB-C942-979D-932876FFD95D}" presName="process" presStyleCnt="0"/>
      <dgm:spPr/>
    </dgm:pt>
    <dgm:pt modelId="{7D392DFC-FF02-8144-9B87-B91C507871C8}" type="pres">
      <dgm:prSet presAssocID="{0E5245AE-B8A3-2D4F-A170-72158B910D08}" presName="composite1" presStyleCnt="0"/>
      <dgm:spPr/>
    </dgm:pt>
    <dgm:pt modelId="{49521036-8F65-574F-83F1-7E3DD43E095A}" type="pres">
      <dgm:prSet presAssocID="{0E5245AE-B8A3-2D4F-A170-72158B910D08}" presName="dummyNode1" presStyleLbl="node1" presStyleIdx="0" presStyleCnt="3"/>
      <dgm:spPr/>
    </dgm:pt>
    <dgm:pt modelId="{F11BC2BA-97FD-E646-98C7-B8756AE3A10A}" type="pres">
      <dgm:prSet presAssocID="{0E5245AE-B8A3-2D4F-A170-72158B910D08}" presName="childNode1" presStyleLbl="bgAcc1" presStyleIdx="0" presStyleCnt="3" custScaleY="13948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C742E7E-5720-5C4A-968F-B7FE19AAFA7E}" type="pres">
      <dgm:prSet presAssocID="{0E5245AE-B8A3-2D4F-A170-72158B910D0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982CB04-AF01-0043-83DC-DF1CAB2111DE}" type="pres">
      <dgm:prSet presAssocID="{0E5245AE-B8A3-2D4F-A170-72158B910D08}" presName="parentNode1" presStyleLbl="node1" presStyleIdx="0" presStyleCnt="3" custScaleY="9030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330262-DB2D-8B47-BDE0-3A4FE65D2299}" type="pres">
      <dgm:prSet presAssocID="{0E5245AE-B8A3-2D4F-A170-72158B910D08}" presName="connSite1" presStyleCnt="0"/>
      <dgm:spPr/>
    </dgm:pt>
    <dgm:pt modelId="{63D53FC8-67B7-914B-96B3-875A4343B739}" type="pres">
      <dgm:prSet presAssocID="{A968EB62-A2C1-234A-A0E6-C70AF80E19F6}" presName="Name9" presStyleLbl="sibTrans2D1" presStyleIdx="0" presStyleCnt="2"/>
      <dgm:spPr/>
      <dgm:t>
        <a:bodyPr/>
        <a:lstStyle/>
        <a:p>
          <a:endParaRPr lang="fi-FI"/>
        </a:p>
      </dgm:t>
    </dgm:pt>
    <dgm:pt modelId="{1306A3F8-868C-AD41-BC7E-6023C39B50AB}" type="pres">
      <dgm:prSet presAssocID="{A225DBA6-958F-4A41-BD43-AC353C913D79}" presName="composite2" presStyleCnt="0"/>
      <dgm:spPr/>
    </dgm:pt>
    <dgm:pt modelId="{98C63C4D-F16B-1049-90D5-C5A1573CF42D}" type="pres">
      <dgm:prSet presAssocID="{A225DBA6-958F-4A41-BD43-AC353C913D79}" presName="dummyNode2" presStyleLbl="node1" presStyleIdx="0" presStyleCnt="3"/>
      <dgm:spPr/>
    </dgm:pt>
    <dgm:pt modelId="{E6791474-5983-794A-BE67-E77AA2A968C2}" type="pres">
      <dgm:prSet presAssocID="{A225DBA6-958F-4A41-BD43-AC353C913D79}" presName="childNode2" presStyleLbl="bgAcc1" presStyleIdx="1" presStyleCnt="3" custScaleX="130350" custScaleY="12680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E9EC2B-6584-2641-8FDB-ECCF5F5EF51A}" type="pres">
      <dgm:prSet presAssocID="{A225DBA6-958F-4A41-BD43-AC353C913D7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0CC595-D783-914E-9EB6-50AC6C985919}" type="pres">
      <dgm:prSet presAssocID="{A225DBA6-958F-4A41-BD43-AC353C913D7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531EE5-2837-B048-85C0-E2A7205EEAB6}" type="pres">
      <dgm:prSet presAssocID="{A225DBA6-958F-4A41-BD43-AC353C913D79}" presName="connSite2" presStyleCnt="0"/>
      <dgm:spPr/>
    </dgm:pt>
    <dgm:pt modelId="{E67D64FB-EDA3-4B44-B142-7CE791DAE3EB}" type="pres">
      <dgm:prSet presAssocID="{DBA9E538-C56E-0547-A52E-1E3E3D5637E2}" presName="Name18" presStyleLbl="sibTrans2D1" presStyleIdx="1" presStyleCnt="2"/>
      <dgm:spPr/>
      <dgm:t>
        <a:bodyPr/>
        <a:lstStyle/>
        <a:p>
          <a:endParaRPr lang="fi-FI"/>
        </a:p>
      </dgm:t>
    </dgm:pt>
    <dgm:pt modelId="{97077781-792F-7A47-92BD-AF0C71B97036}" type="pres">
      <dgm:prSet presAssocID="{76B59EB6-66AC-6343-9509-59715AD37319}" presName="composite1" presStyleCnt="0"/>
      <dgm:spPr/>
    </dgm:pt>
    <dgm:pt modelId="{8160451A-06C1-F447-A265-AD5A50D7C996}" type="pres">
      <dgm:prSet presAssocID="{76B59EB6-66AC-6343-9509-59715AD37319}" presName="dummyNode1" presStyleLbl="node1" presStyleIdx="1" presStyleCnt="3"/>
      <dgm:spPr/>
    </dgm:pt>
    <dgm:pt modelId="{125E8FE5-BC68-6D45-96BE-64F262E1E871}" type="pres">
      <dgm:prSet presAssocID="{76B59EB6-66AC-6343-9509-59715AD37319}" presName="childNode1" presStyleLbl="bgAcc1" presStyleIdx="2" presStyleCnt="3" custScaleX="131094" custScaleY="21391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269925A-57B7-DB45-9378-67AA4F620BC0}" type="pres">
      <dgm:prSet presAssocID="{76B59EB6-66AC-6343-9509-59715AD3731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F33044E-812E-CC4D-9100-058461A5E47E}" type="pres">
      <dgm:prSet presAssocID="{76B59EB6-66AC-6343-9509-59715AD37319}" presName="parentNode1" presStyleLbl="node1" presStyleIdx="2" presStyleCnt="3" custScaleX="165899" custScaleY="9739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C91CBF-ECD7-F944-A81F-C2D2DCCFA7BA}" type="pres">
      <dgm:prSet presAssocID="{76B59EB6-66AC-6343-9509-59715AD37319}" presName="connSite1" presStyleCnt="0"/>
      <dgm:spPr/>
    </dgm:pt>
  </dgm:ptLst>
  <dgm:cxnLst>
    <dgm:cxn modelId="{3254E045-AF39-134E-B1BA-18602A252E41}" type="presOf" srcId="{264F83EC-49BE-6D4D-9B8F-34B81C2363B4}" destId="{F11BC2BA-97FD-E646-98C7-B8756AE3A10A}" srcOrd="0" destOrd="1" presId="urn:microsoft.com/office/officeart/2005/8/layout/hProcess4"/>
    <dgm:cxn modelId="{3E43E614-046C-C24E-B36D-D4852AE610D6}" srcId="{8011CCC3-3CBB-C942-979D-932876FFD95D}" destId="{76B59EB6-66AC-6343-9509-59715AD37319}" srcOrd="2" destOrd="0" parTransId="{2CE296AF-F04B-8A46-A03D-385CAF88D747}" sibTransId="{E87CC76C-B1CE-DC4C-B593-60FE1D7CF206}"/>
    <dgm:cxn modelId="{2E313A5E-BEE3-2744-9BA5-68D4E96C8E16}" type="presOf" srcId="{5B08B5A3-E7CC-CE41-B0CF-6923D4315AF6}" destId="{EFE9EC2B-6584-2641-8FDB-ECCF5F5EF51A}" srcOrd="1" destOrd="0" presId="urn:microsoft.com/office/officeart/2005/8/layout/hProcess4"/>
    <dgm:cxn modelId="{D966FDEA-DE08-CA48-AB85-1D78294B317F}" type="presOf" srcId="{A2CFDBB7-26D0-BF46-B48F-68C3F7E97EF9}" destId="{125E8FE5-BC68-6D45-96BE-64F262E1E871}" srcOrd="0" destOrd="0" presId="urn:microsoft.com/office/officeart/2005/8/layout/hProcess4"/>
    <dgm:cxn modelId="{87D1766F-B4A0-BA44-8435-0FC55585299C}" srcId="{8011CCC3-3CBB-C942-979D-932876FFD95D}" destId="{A225DBA6-958F-4A41-BD43-AC353C913D79}" srcOrd="1" destOrd="0" parTransId="{2AFD9837-EB29-A540-BDE0-E403A3EF6194}" sibTransId="{DBA9E538-C56E-0547-A52E-1E3E3D5637E2}"/>
    <dgm:cxn modelId="{DC1D5C69-0832-6F4B-878F-0A4D9197B0BA}" type="presOf" srcId="{A2CFDBB7-26D0-BF46-B48F-68C3F7E97EF9}" destId="{3269925A-57B7-DB45-9378-67AA4F620BC0}" srcOrd="1" destOrd="0" presId="urn:microsoft.com/office/officeart/2005/8/layout/hProcess4"/>
    <dgm:cxn modelId="{F4B2732E-D279-0844-93DD-92BCE6740A5A}" srcId="{A225DBA6-958F-4A41-BD43-AC353C913D79}" destId="{5B08B5A3-E7CC-CE41-B0CF-6923D4315AF6}" srcOrd="0" destOrd="0" parTransId="{873C1260-1DFB-4449-A308-683873F569F5}" sibTransId="{FA911F77-78D3-5346-94D3-500C35E17798}"/>
    <dgm:cxn modelId="{37120C0F-EC55-E54F-A158-2B45C10871C2}" type="presOf" srcId="{264F83EC-49BE-6D4D-9B8F-34B81C2363B4}" destId="{1C742E7E-5720-5C4A-968F-B7FE19AAFA7E}" srcOrd="1" destOrd="1" presId="urn:microsoft.com/office/officeart/2005/8/layout/hProcess4"/>
    <dgm:cxn modelId="{39DE8CB1-DEF9-7647-96C0-F6FF75FACAA6}" srcId="{8011CCC3-3CBB-C942-979D-932876FFD95D}" destId="{0E5245AE-B8A3-2D4F-A170-72158B910D08}" srcOrd="0" destOrd="0" parTransId="{2C1884BA-C231-5E44-ABB9-B76FED59620D}" sibTransId="{A968EB62-A2C1-234A-A0E6-C70AF80E19F6}"/>
    <dgm:cxn modelId="{E2163456-A7D3-1E46-857F-1A131411A8CE}" srcId="{A225DBA6-958F-4A41-BD43-AC353C913D79}" destId="{D5048BF4-9703-1F42-8406-3E0EA07A5618}" srcOrd="1" destOrd="0" parTransId="{39170C17-DDFE-0F47-90DE-60583B9D66E8}" sibTransId="{C3A6EFA8-0B29-D44A-A8C1-570B8C38D79B}"/>
    <dgm:cxn modelId="{CE3E87BC-B8FB-524D-BC06-7BEEC023F059}" type="presOf" srcId="{8011CCC3-3CBB-C942-979D-932876FFD95D}" destId="{717AF36D-5A13-DD4E-BB1F-DEC4C584E896}" srcOrd="0" destOrd="0" presId="urn:microsoft.com/office/officeart/2005/8/layout/hProcess4"/>
    <dgm:cxn modelId="{8F57DEEF-219F-6A41-9B00-44189CAC16A8}" type="presOf" srcId="{D5048BF4-9703-1F42-8406-3E0EA07A5618}" destId="{EFE9EC2B-6584-2641-8FDB-ECCF5F5EF51A}" srcOrd="1" destOrd="1" presId="urn:microsoft.com/office/officeart/2005/8/layout/hProcess4"/>
    <dgm:cxn modelId="{E01F60CE-C5A2-4A4A-BA52-F3EAAB245358}" type="presOf" srcId="{A968EB62-A2C1-234A-A0E6-C70AF80E19F6}" destId="{63D53FC8-67B7-914B-96B3-875A4343B739}" srcOrd="0" destOrd="0" presId="urn:microsoft.com/office/officeart/2005/8/layout/hProcess4"/>
    <dgm:cxn modelId="{1D8EE354-EB1B-3E41-803B-FCF9075DD093}" type="presOf" srcId="{20091722-E7FE-B04C-B21A-74788F2567FE}" destId="{F11BC2BA-97FD-E646-98C7-B8756AE3A10A}" srcOrd="0" destOrd="0" presId="urn:microsoft.com/office/officeart/2005/8/layout/hProcess4"/>
    <dgm:cxn modelId="{70F04F40-2B9E-E24A-A647-AD2DD5DA06D7}" srcId="{0E5245AE-B8A3-2D4F-A170-72158B910D08}" destId="{264F83EC-49BE-6D4D-9B8F-34B81C2363B4}" srcOrd="1" destOrd="0" parTransId="{D5841834-2B4C-E84D-B441-65273A5116DA}" sibTransId="{88595E1B-E98E-B445-AE13-D71CB0649610}"/>
    <dgm:cxn modelId="{63B5A46E-FD5F-FF40-8721-2478B7BE5EB3}" type="presOf" srcId="{20091722-E7FE-B04C-B21A-74788F2567FE}" destId="{1C742E7E-5720-5C4A-968F-B7FE19AAFA7E}" srcOrd="1" destOrd="0" presId="urn:microsoft.com/office/officeart/2005/8/layout/hProcess4"/>
    <dgm:cxn modelId="{D314F2BB-7E0D-4842-BB17-612433CAA0E7}" type="presOf" srcId="{76B59EB6-66AC-6343-9509-59715AD37319}" destId="{0F33044E-812E-CC4D-9100-058461A5E47E}" srcOrd="0" destOrd="0" presId="urn:microsoft.com/office/officeart/2005/8/layout/hProcess4"/>
    <dgm:cxn modelId="{835D7693-B373-154C-99D8-6D190CA513F4}" srcId="{76B59EB6-66AC-6343-9509-59715AD37319}" destId="{C49B276E-9FBD-E64F-87E6-2EC8BB9B8218}" srcOrd="1" destOrd="0" parTransId="{35C61519-056B-AA44-B8F6-D1F4EFA244C4}" sibTransId="{B28C2A50-9519-1D43-AC19-5F4E199EC1A4}"/>
    <dgm:cxn modelId="{82752D07-B18E-CC48-9F31-8683665AB697}" srcId="{76B59EB6-66AC-6343-9509-59715AD37319}" destId="{A2CFDBB7-26D0-BF46-B48F-68C3F7E97EF9}" srcOrd="0" destOrd="0" parTransId="{C21ED95D-7645-F44E-B2F5-4A879EBC2108}" sibTransId="{EBB51100-72F4-E449-B19F-BC772D1A010D}"/>
    <dgm:cxn modelId="{C349CEB5-EBD3-7842-9886-58C698C4B16F}" type="presOf" srcId="{5B08B5A3-E7CC-CE41-B0CF-6923D4315AF6}" destId="{E6791474-5983-794A-BE67-E77AA2A968C2}" srcOrd="0" destOrd="0" presId="urn:microsoft.com/office/officeart/2005/8/layout/hProcess4"/>
    <dgm:cxn modelId="{85A23B25-EA84-EA4D-8D1C-C791470C3B5D}" srcId="{0E5245AE-B8A3-2D4F-A170-72158B910D08}" destId="{20091722-E7FE-B04C-B21A-74788F2567FE}" srcOrd="0" destOrd="0" parTransId="{68546E8F-7383-1842-B5F7-1BD5B06AFA95}" sibTransId="{6667E748-DE3C-7E42-9FD8-9A98668C8D04}"/>
    <dgm:cxn modelId="{F031694A-30C8-1547-9324-07749CAEDF48}" type="presOf" srcId="{C49B276E-9FBD-E64F-87E6-2EC8BB9B8218}" destId="{125E8FE5-BC68-6D45-96BE-64F262E1E871}" srcOrd="0" destOrd="1" presId="urn:microsoft.com/office/officeart/2005/8/layout/hProcess4"/>
    <dgm:cxn modelId="{CA2AA0DA-E66A-BB41-AF85-584DB9C9AB07}" type="presOf" srcId="{D5048BF4-9703-1F42-8406-3E0EA07A5618}" destId="{E6791474-5983-794A-BE67-E77AA2A968C2}" srcOrd="0" destOrd="1" presId="urn:microsoft.com/office/officeart/2005/8/layout/hProcess4"/>
    <dgm:cxn modelId="{6D9F7513-BADA-0B47-805F-0DA7FE601C2B}" type="presOf" srcId="{C49B276E-9FBD-E64F-87E6-2EC8BB9B8218}" destId="{3269925A-57B7-DB45-9378-67AA4F620BC0}" srcOrd="1" destOrd="1" presId="urn:microsoft.com/office/officeart/2005/8/layout/hProcess4"/>
    <dgm:cxn modelId="{89C9C59E-B0BC-F94B-A44E-90211240464D}" type="presOf" srcId="{A225DBA6-958F-4A41-BD43-AC353C913D79}" destId="{490CC595-D783-914E-9EB6-50AC6C985919}" srcOrd="0" destOrd="0" presId="urn:microsoft.com/office/officeart/2005/8/layout/hProcess4"/>
    <dgm:cxn modelId="{603C4E38-DD4C-C542-B0C8-9267D95E806B}" type="presOf" srcId="{0E5245AE-B8A3-2D4F-A170-72158B910D08}" destId="{6982CB04-AF01-0043-83DC-DF1CAB2111DE}" srcOrd="0" destOrd="0" presId="urn:microsoft.com/office/officeart/2005/8/layout/hProcess4"/>
    <dgm:cxn modelId="{EFD06538-721B-CA4B-B658-7144A35E8804}" type="presOf" srcId="{DBA9E538-C56E-0547-A52E-1E3E3D5637E2}" destId="{E67D64FB-EDA3-4B44-B142-7CE791DAE3EB}" srcOrd="0" destOrd="0" presId="urn:microsoft.com/office/officeart/2005/8/layout/hProcess4"/>
    <dgm:cxn modelId="{B97E8790-0CE1-FC49-9DD0-10294F18CA88}" type="presParOf" srcId="{717AF36D-5A13-DD4E-BB1F-DEC4C584E896}" destId="{A73C1D65-F4F1-164C-ABF6-2927B69CA244}" srcOrd="0" destOrd="0" presId="urn:microsoft.com/office/officeart/2005/8/layout/hProcess4"/>
    <dgm:cxn modelId="{BF82B6A5-FDBF-AD45-B6AE-CDABE1A8C534}" type="presParOf" srcId="{717AF36D-5A13-DD4E-BB1F-DEC4C584E896}" destId="{8C6D56CF-8690-4848-A178-47E6CBA5CC73}" srcOrd="1" destOrd="0" presId="urn:microsoft.com/office/officeart/2005/8/layout/hProcess4"/>
    <dgm:cxn modelId="{EECFCC57-5146-0F4F-B850-9D81D8FE91D5}" type="presParOf" srcId="{717AF36D-5A13-DD4E-BB1F-DEC4C584E896}" destId="{B61D95A4-9198-F045-954F-BCB3D156B2E8}" srcOrd="2" destOrd="0" presId="urn:microsoft.com/office/officeart/2005/8/layout/hProcess4"/>
    <dgm:cxn modelId="{3D91FBA0-C13C-6846-9892-570E6514DFEE}" type="presParOf" srcId="{B61D95A4-9198-F045-954F-BCB3D156B2E8}" destId="{7D392DFC-FF02-8144-9B87-B91C507871C8}" srcOrd="0" destOrd="0" presId="urn:microsoft.com/office/officeart/2005/8/layout/hProcess4"/>
    <dgm:cxn modelId="{35F03ECE-5C76-B64F-90D4-72BDEEB599C6}" type="presParOf" srcId="{7D392DFC-FF02-8144-9B87-B91C507871C8}" destId="{49521036-8F65-574F-83F1-7E3DD43E095A}" srcOrd="0" destOrd="0" presId="urn:microsoft.com/office/officeart/2005/8/layout/hProcess4"/>
    <dgm:cxn modelId="{79E87E5E-8DCD-5F4F-8EB2-6C6A4035298E}" type="presParOf" srcId="{7D392DFC-FF02-8144-9B87-B91C507871C8}" destId="{F11BC2BA-97FD-E646-98C7-B8756AE3A10A}" srcOrd="1" destOrd="0" presId="urn:microsoft.com/office/officeart/2005/8/layout/hProcess4"/>
    <dgm:cxn modelId="{766F1E9E-ECDF-564B-98A0-5043C1D1D6F3}" type="presParOf" srcId="{7D392DFC-FF02-8144-9B87-B91C507871C8}" destId="{1C742E7E-5720-5C4A-968F-B7FE19AAFA7E}" srcOrd="2" destOrd="0" presId="urn:microsoft.com/office/officeart/2005/8/layout/hProcess4"/>
    <dgm:cxn modelId="{2DAF9DDA-9CB2-DE42-B1DB-ABA4329E8951}" type="presParOf" srcId="{7D392DFC-FF02-8144-9B87-B91C507871C8}" destId="{6982CB04-AF01-0043-83DC-DF1CAB2111DE}" srcOrd="3" destOrd="0" presId="urn:microsoft.com/office/officeart/2005/8/layout/hProcess4"/>
    <dgm:cxn modelId="{4226AA45-8581-2A4A-892E-596D57852B6B}" type="presParOf" srcId="{7D392DFC-FF02-8144-9B87-B91C507871C8}" destId="{42330262-DB2D-8B47-BDE0-3A4FE65D2299}" srcOrd="4" destOrd="0" presId="urn:microsoft.com/office/officeart/2005/8/layout/hProcess4"/>
    <dgm:cxn modelId="{F3502B23-189D-554B-8C86-E2710F3D2E52}" type="presParOf" srcId="{B61D95A4-9198-F045-954F-BCB3D156B2E8}" destId="{63D53FC8-67B7-914B-96B3-875A4343B739}" srcOrd="1" destOrd="0" presId="urn:microsoft.com/office/officeart/2005/8/layout/hProcess4"/>
    <dgm:cxn modelId="{373BE6EB-157E-934D-A50A-BBBE02BE8D68}" type="presParOf" srcId="{B61D95A4-9198-F045-954F-BCB3D156B2E8}" destId="{1306A3F8-868C-AD41-BC7E-6023C39B50AB}" srcOrd="2" destOrd="0" presId="urn:microsoft.com/office/officeart/2005/8/layout/hProcess4"/>
    <dgm:cxn modelId="{397EC36D-0E14-4F49-9961-81D147BB9EFD}" type="presParOf" srcId="{1306A3F8-868C-AD41-BC7E-6023C39B50AB}" destId="{98C63C4D-F16B-1049-90D5-C5A1573CF42D}" srcOrd="0" destOrd="0" presId="urn:microsoft.com/office/officeart/2005/8/layout/hProcess4"/>
    <dgm:cxn modelId="{FAB86D43-CCB8-0744-93CB-80EB0E876CEF}" type="presParOf" srcId="{1306A3F8-868C-AD41-BC7E-6023C39B50AB}" destId="{E6791474-5983-794A-BE67-E77AA2A968C2}" srcOrd="1" destOrd="0" presId="urn:microsoft.com/office/officeart/2005/8/layout/hProcess4"/>
    <dgm:cxn modelId="{1F27B30B-8EE8-C34E-A90A-DCCCCAF4D79F}" type="presParOf" srcId="{1306A3F8-868C-AD41-BC7E-6023C39B50AB}" destId="{EFE9EC2B-6584-2641-8FDB-ECCF5F5EF51A}" srcOrd="2" destOrd="0" presId="urn:microsoft.com/office/officeart/2005/8/layout/hProcess4"/>
    <dgm:cxn modelId="{89CC851B-5CEB-BD4B-96D8-F846412925D0}" type="presParOf" srcId="{1306A3F8-868C-AD41-BC7E-6023C39B50AB}" destId="{490CC595-D783-914E-9EB6-50AC6C985919}" srcOrd="3" destOrd="0" presId="urn:microsoft.com/office/officeart/2005/8/layout/hProcess4"/>
    <dgm:cxn modelId="{96550542-0682-CE4E-9DFC-47D67D94BD16}" type="presParOf" srcId="{1306A3F8-868C-AD41-BC7E-6023C39B50AB}" destId="{AA531EE5-2837-B048-85C0-E2A7205EEAB6}" srcOrd="4" destOrd="0" presId="urn:microsoft.com/office/officeart/2005/8/layout/hProcess4"/>
    <dgm:cxn modelId="{7370B2FD-68DA-E241-AF06-377226EFF9E8}" type="presParOf" srcId="{B61D95A4-9198-F045-954F-BCB3D156B2E8}" destId="{E67D64FB-EDA3-4B44-B142-7CE791DAE3EB}" srcOrd="3" destOrd="0" presId="urn:microsoft.com/office/officeart/2005/8/layout/hProcess4"/>
    <dgm:cxn modelId="{B62E28E6-F223-7E4C-90EA-0FA99EC74F7F}" type="presParOf" srcId="{B61D95A4-9198-F045-954F-BCB3D156B2E8}" destId="{97077781-792F-7A47-92BD-AF0C71B97036}" srcOrd="4" destOrd="0" presId="urn:microsoft.com/office/officeart/2005/8/layout/hProcess4"/>
    <dgm:cxn modelId="{0A90B640-2EFA-124A-B519-74730A2D96B1}" type="presParOf" srcId="{97077781-792F-7A47-92BD-AF0C71B97036}" destId="{8160451A-06C1-F447-A265-AD5A50D7C996}" srcOrd="0" destOrd="0" presId="urn:microsoft.com/office/officeart/2005/8/layout/hProcess4"/>
    <dgm:cxn modelId="{6D6D4EF1-EF31-F54C-891D-CE7DC0345CCF}" type="presParOf" srcId="{97077781-792F-7A47-92BD-AF0C71B97036}" destId="{125E8FE5-BC68-6D45-96BE-64F262E1E871}" srcOrd="1" destOrd="0" presId="urn:microsoft.com/office/officeart/2005/8/layout/hProcess4"/>
    <dgm:cxn modelId="{A317126B-6482-5645-B837-391440EDEEDF}" type="presParOf" srcId="{97077781-792F-7A47-92BD-AF0C71B97036}" destId="{3269925A-57B7-DB45-9378-67AA4F620BC0}" srcOrd="2" destOrd="0" presId="urn:microsoft.com/office/officeart/2005/8/layout/hProcess4"/>
    <dgm:cxn modelId="{65D9C038-2880-2341-83D1-63DB782CB93C}" type="presParOf" srcId="{97077781-792F-7A47-92BD-AF0C71B97036}" destId="{0F33044E-812E-CC4D-9100-058461A5E47E}" srcOrd="3" destOrd="0" presId="urn:microsoft.com/office/officeart/2005/8/layout/hProcess4"/>
    <dgm:cxn modelId="{053CF220-2E68-9941-B456-DA4830C991D1}" type="presParOf" srcId="{97077781-792F-7A47-92BD-AF0C71B97036}" destId="{FEC91CBF-ECD7-F944-A81F-C2D2DCCFA7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CEE49-C173-42A8-B31D-3831B947526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5B4A5CC-5967-467D-B4DF-BAB9D898A29E}">
      <dgm:prSet phldrT="[Teksti]" custT="1"/>
      <dgm:spPr>
        <a:solidFill>
          <a:srgbClr val="FFC000"/>
        </a:solidFill>
      </dgm:spPr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 Koulun toiminta-kulttuuri</a:t>
          </a:r>
          <a:endParaRPr lang="fi-FI" sz="2000" dirty="0">
            <a:solidFill>
              <a:schemeClr val="tx1"/>
            </a:solidFill>
          </a:endParaRPr>
        </a:p>
      </dgm:t>
    </dgm:pt>
    <dgm:pt modelId="{64D90147-D669-4E3A-B9B4-004733EB65DC}" type="parTrans" cxnId="{259AD80C-BC9A-48AB-8BB6-97F01EB88449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AE611FE3-1C35-4D08-89F3-8D5F393A21A4}" type="sibTrans" cxnId="{259AD80C-BC9A-48AB-8BB6-97F01EB88449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534205AE-DDF6-4E44-B348-0F53D0CDEB8D}">
      <dgm:prSet phldrT="[Teksti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Monialaiset oppimis-kokonaisuudet</a:t>
          </a:r>
        </a:p>
        <a:p>
          <a:r>
            <a:rPr lang="fi-FI" sz="1600" dirty="0" smtClean="0">
              <a:solidFill>
                <a:schemeClr val="bg1"/>
              </a:solidFill>
            </a:rPr>
            <a:t>Ilmiöpohjainen oppiminen</a:t>
          </a:r>
          <a:endParaRPr lang="fi-FI" sz="1600" dirty="0">
            <a:solidFill>
              <a:schemeClr val="bg1"/>
            </a:solidFill>
          </a:endParaRPr>
        </a:p>
      </dgm:t>
    </dgm:pt>
    <dgm:pt modelId="{B1FF1B6B-81E0-4F33-BD22-6088D5C2E42B}" type="parTrans" cxnId="{17FE8EA1-7F71-42FE-BB89-C463686F9B53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A078B786-D4AA-4962-B07E-EEA879F9CD46}" type="sibTrans" cxnId="{17FE8EA1-7F71-42FE-BB89-C463686F9B53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54A2A1F5-B055-4ABC-A37C-0D1F73CB03B1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Laaja-alainen osaaminen</a:t>
          </a:r>
          <a:endParaRPr lang="fi-FI" sz="1600" dirty="0">
            <a:solidFill>
              <a:schemeClr val="bg1"/>
            </a:solidFill>
          </a:endParaRPr>
        </a:p>
      </dgm:t>
    </dgm:pt>
    <dgm:pt modelId="{62DC87F5-6798-494E-92AF-F86D7A279469}" type="parTrans" cxnId="{FF3D874E-C4FE-411E-A962-FA763444CB16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06AD603A-0AF6-487E-87ED-162DF4F69322}" type="sibTrans" cxnId="{FF3D874E-C4FE-411E-A962-FA763444CB16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C653145B-69B8-4DA9-8E81-56A949D53503}">
      <dgm:prSet phldrT="[Teksti]" custT="1"/>
      <dgm:spPr>
        <a:solidFill>
          <a:srgbClr val="FFC000"/>
        </a:solidFill>
      </dgm:spPr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Oppimis-käsitys</a:t>
          </a:r>
          <a:endParaRPr lang="fi-FI" sz="2000" dirty="0">
            <a:solidFill>
              <a:schemeClr val="tx1"/>
            </a:solidFill>
          </a:endParaRPr>
        </a:p>
      </dgm:t>
    </dgm:pt>
    <dgm:pt modelId="{1A93F5E3-C054-464A-B856-7A0E26646312}" type="parTrans" cxnId="{6A19AAA4-0A68-4286-BAAB-AA4F443FE510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72A67026-0DA8-4E96-A790-55ED055EE806}" type="sibTrans" cxnId="{6A19AAA4-0A68-4286-BAAB-AA4F443FE510}">
      <dgm:prSet/>
      <dgm:spPr/>
      <dgm:t>
        <a:bodyPr/>
        <a:lstStyle/>
        <a:p>
          <a:endParaRPr lang="fi-FI">
            <a:solidFill>
              <a:schemeClr val="bg1"/>
            </a:solidFill>
          </a:endParaRPr>
        </a:p>
      </dgm:t>
    </dgm:pt>
    <dgm:pt modelId="{F9BA83B1-7BD6-44BE-AB9B-8E9291EC0AE4}" type="pres">
      <dgm:prSet presAssocID="{182CEE49-C173-42A8-B31D-3831B947526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F2A7AA4-800E-401A-9866-5AE670483652}" type="pres">
      <dgm:prSet presAssocID="{182CEE49-C173-42A8-B31D-3831B9475266}" presName="comp1" presStyleCnt="0"/>
      <dgm:spPr/>
    </dgm:pt>
    <dgm:pt modelId="{AC3FFED2-9362-4328-BF73-D8D2E6CE8421}" type="pres">
      <dgm:prSet presAssocID="{182CEE49-C173-42A8-B31D-3831B9475266}" presName="circle1" presStyleLbl="node1" presStyleIdx="0" presStyleCnt="4" custScaleX="103241" custScaleY="100000"/>
      <dgm:spPr/>
      <dgm:t>
        <a:bodyPr/>
        <a:lstStyle/>
        <a:p>
          <a:endParaRPr lang="fi-FI"/>
        </a:p>
      </dgm:t>
    </dgm:pt>
    <dgm:pt modelId="{E48B3989-45E8-41B9-9536-A5EE94373FAA}" type="pres">
      <dgm:prSet presAssocID="{182CEE49-C173-42A8-B31D-3831B947526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1E23FD2-90CB-413A-96A4-B3A895B53EE8}" type="pres">
      <dgm:prSet presAssocID="{182CEE49-C173-42A8-B31D-3831B9475266}" presName="comp2" presStyleCnt="0"/>
      <dgm:spPr/>
    </dgm:pt>
    <dgm:pt modelId="{9FE54211-D8A5-44A7-9DEF-DE2AF8B4D46F}" type="pres">
      <dgm:prSet presAssocID="{182CEE49-C173-42A8-B31D-3831B9475266}" presName="circle2" presStyleLbl="node1" presStyleIdx="1" presStyleCnt="4" custScaleX="98599" custScaleY="91036" custLinFactNeighborX="745" custLinFactNeighborY="-3038"/>
      <dgm:spPr/>
      <dgm:t>
        <a:bodyPr/>
        <a:lstStyle/>
        <a:p>
          <a:endParaRPr lang="fi-FI"/>
        </a:p>
      </dgm:t>
    </dgm:pt>
    <dgm:pt modelId="{6F8C6CF9-98E2-4F66-81E8-BEF5AE7FDF52}" type="pres">
      <dgm:prSet presAssocID="{182CEE49-C173-42A8-B31D-3831B947526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73970AF-7E31-41C2-82EF-05ED614D6AD5}" type="pres">
      <dgm:prSet presAssocID="{182CEE49-C173-42A8-B31D-3831B9475266}" presName="comp3" presStyleCnt="0"/>
      <dgm:spPr/>
    </dgm:pt>
    <dgm:pt modelId="{55FBA65E-35EE-43EC-ADD1-586CF2DB0FEE}" type="pres">
      <dgm:prSet presAssocID="{182CEE49-C173-42A8-B31D-3831B9475266}" presName="circle3" presStyleLbl="node1" presStyleIdx="2" presStyleCnt="4" custScaleY="85824" custLinFactNeighborX="1196" custLinFactNeighborY="-2703"/>
      <dgm:spPr/>
      <dgm:t>
        <a:bodyPr/>
        <a:lstStyle/>
        <a:p>
          <a:endParaRPr lang="fi-FI"/>
        </a:p>
      </dgm:t>
    </dgm:pt>
    <dgm:pt modelId="{48FF01C2-F06A-463D-9B05-04288E219CBE}" type="pres">
      <dgm:prSet presAssocID="{182CEE49-C173-42A8-B31D-3831B947526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B9F379-702E-4044-9DDC-14222DB775FC}" type="pres">
      <dgm:prSet presAssocID="{182CEE49-C173-42A8-B31D-3831B9475266}" presName="comp4" presStyleCnt="0"/>
      <dgm:spPr/>
    </dgm:pt>
    <dgm:pt modelId="{8A10ED02-A487-4B6F-A1F6-C42C8F4B33BD}" type="pres">
      <dgm:prSet presAssocID="{182CEE49-C173-42A8-B31D-3831B9475266}" presName="circle4" presStyleLbl="node1" presStyleIdx="3" presStyleCnt="4" custScaleX="90523" custScaleY="79160" custLinFactNeighborX="4924" custLinFactNeighborY="-17987"/>
      <dgm:spPr/>
      <dgm:t>
        <a:bodyPr/>
        <a:lstStyle/>
        <a:p>
          <a:endParaRPr lang="fi-FI"/>
        </a:p>
      </dgm:t>
    </dgm:pt>
    <dgm:pt modelId="{FF862F4A-9167-4CE3-A11F-1745723A6255}" type="pres">
      <dgm:prSet presAssocID="{182CEE49-C173-42A8-B31D-3831B947526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24EF389-D8FA-5440-801C-062F1D31318E}" type="presOf" srcId="{182CEE49-C173-42A8-B31D-3831B9475266}" destId="{F9BA83B1-7BD6-44BE-AB9B-8E9291EC0AE4}" srcOrd="0" destOrd="0" presId="urn:microsoft.com/office/officeart/2005/8/layout/venn2"/>
    <dgm:cxn modelId="{CCB8E13D-B186-AB45-AB5F-4CE844254B2E}" type="presOf" srcId="{54A2A1F5-B055-4ABC-A37C-0D1F73CB03B1}" destId="{55FBA65E-35EE-43EC-ADD1-586CF2DB0FEE}" srcOrd="0" destOrd="0" presId="urn:microsoft.com/office/officeart/2005/8/layout/venn2"/>
    <dgm:cxn modelId="{94CB9D04-CB12-9744-A958-FAA61D639F6B}" type="presOf" srcId="{A5B4A5CC-5967-467D-B4DF-BAB9D898A29E}" destId="{AC3FFED2-9362-4328-BF73-D8D2E6CE8421}" srcOrd="0" destOrd="0" presId="urn:microsoft.com/office/officeart/2005/8/layout/venn2"/>
    <dgm:cxn modelId="{2C2642D2-A57A-C540-BFE6-CFF153A89DA0}" type="presOf" srcId="{C653145B-69B8-4DA9-8E81-56A949D53503}" destId="{FF862F4A-9167-4CE3-A11F-1745723A6255}" srcOrd="1" destOrd="0" presId="urn:microsoft.com/office/officeart/2005/8/layout/venn2"/>
    <dgm:cxn modelId="{32F91D78-81CE-6E46-AF38-3BD41DF556F7}" type="presOf" srcId="{534205AE-DDF6-4E44-B348-0F53D0CDEB8D}" destId="{6F8C6CF9-98E2-4F66-81E8-BEF5AE7FDF52}" srcOrd="1" destOrd="0" presId="urn:microsoft.com/office/officeart/2005/8/layout/venn2"/>
    <dgm:cxn modelId="{720690F6-156F-2E47-BA03-A65B51A3457B}" type="presOf" srcId="{A5B4A5CC-5967-467D-B4DF-BAB9D898A29E}" destId="{E48B3989-45E8-41B9-9536-A5EE94373FAA}" srcOrd="1" destOrd="0" presId="urn:microsoft.com/office/officeart/2005/8/layout/venn2"/>
    <dgm:cxn modelId="{2CD36622-A03F-F141-BD87-8534DD393343}" type="presOf" srcId="{534205AE-DDF6-4E44-B348-0F53D0CDEB8D}" destId="{9FE54211-D8A5-44A7-9DEF-DE2AF8B4D46F}" srcOrd="0" destOrd="0" presId="urn:microsoft.com/office/officeart/2005/8/layout/venn2"/>
    <dgm:cxn modelId="{17FE8EA1-7F71-42FE-BB89-C463686F9B53}" srcId="{182CEE49-C173-42A8-B31D-3831B9475266}" destId="{534205AE-DDF6-4E44-B348-0F53D0CDEB8D}" srcOrd="1" destOrd="0" parTransId="{B1FF1B6B-81E0-4F33-BD22-6088D5C2E42B}" sibTransId="{A078B786-D4AA-4962-B07E-EEA879F9CD46}"/>
    <dgm:cxn modelId="{6A19AAA4-0A68-4286-BAAB-AA4F443FE510}" srcId="{182CEE49-C173-42A8-B31D-3831B9475266}" destId="{C653145B-69B8-4DA9-8E81-56A949D53503}" srcOrd="3" destOrd="0" parTransId="{1A93F5E3-C054-464A-B856-7A0E26646312}" sibTransId="{72A67026-0DA8-4E96-A790-55ED055EE806}"/>
    <dgm:cxn modelId="{2FD8F295-4DF5-B14F-B48E-64BD5669F42C}" type="presOf" srcId="{C653145B-69B8-4DA9-8E81-56A949D53503}" destId="{8A10ED02-A487-4B6F-A1F6-C42C8F4B33BD}" srcOrd="0" destOrd="0" presId="urn:microsoft.com/office/officeart/2005/8/layout/venn2"/>
    <dgm:cxn modelId="{259AD80C-BC9A-48AB-8BB6-97F01EB88449}" srcId="{182CEE49-C173-42A8-B31D-3831B9475266}" destId="{A5B4A5CC-5967-467D-B4DF-BAB9D898A29E}" srcOrd="0" destOrd="0" parTransId="{64D90147-D669-4E3A-B9B4-004733EB65DC}" sibTransId="{AE611FE3-1C35-4D08-89F3-8D5F393A21A4}"/>
    <dgm:cxn modelId="{9DB6127C-025F-C945-A8D4-0B32F7E05F0B}" type="presOf" srcId="{54A2A1F5-B055-4ABC-A37C-0D1F73CB03B1}" destId="{48FF01C2-F06A-463D-9B05-04288E219CBE}" srcOrd="1" destOrd="0" presId="urn:microsoft.com/office/officeart/2005/8/layout/venn2"/>
    <dgm:cxn modelId="{FF3D874E-C4FE-411E-A962-FA763444CB16}" srcId="{182CEE49-C173-42A8-B31D-3831B9475266}" destId="{54A2A1F5-B055-4ABC-A37C-0D1F73CB03B1}" srcOrd="2" destOrd="0" parTransId="{62DC87F5-6798-494E-92AF-F86D7A279469}" sibTransId="{06AD603A-0AF6-487E-87ED-162DF4F69322}"/>
    <dgm:cxn modelId="{20317CE2-A266-D84C-BE87-9B8857FC9750}" type="presParOf" srcId="{F9BA83B1-7BD6-44BE-AB9B-8E9291EC0AE4}" destId="{5F2A7AA4-800E-401A-9866-5AE670483652}" srcOrd="0" destOrd="0" presId="urn:microsoft.com/office/officeart/2005/8/layout/venn2"/>
    <dgm:cxn modelId="{27990D91-BD0D-2146-88CD-470716832118}" type="presParOf" srcId="{5F2A7AA4-800E-401A-9866-5AE670483652}" destId="{AC3FFED2-9362-4328-BF73-D8D2E6CE8421}" srcOrd="0" destOrd="0" presId="urn:microsoft.com/office/officeart/2005/8/layout/venn2"/>
    <dgm:cxn modelId="{11F5390C-BE15-114E-8D58-0133455DD880}" type="presParOf" srcId="{5F2A7AA4-800E-401A-9866-5AE670483652}" destId="{E48B3989-45E8-41B9-9536-A5EE94373FAA}" srcOrd="1" destOrd="0" presId="urn:microsoft.com/office/officeart/2005/8/layout/venn2"/>
    <dgm:cxn modelId="{D713BD4F-33FA-8744-9156-78A82A04DCEF}" type="presParOf" srcId="{F9BA83B1-7BD6-44BE-AB9B-8E9291EC0AE4}" destId="{41E23FD2-90CB-413A-96A4-B3A895B53EE8}" srcOrd="1" destOrd="0" presId="urn:microsoft.com/office/officeart/2005/8/layout/venn2"/>
    <dgm:cxn modelId="{6FB44EF4-2B78-C940-A05C-6054D5DFA324}" type="presParOf" srcId="{41E23FD2-90CB-413A-96A4-B3A895B53EE8}" destId="{9FE54211-D8A5-44A7-9DEF-DE2AF8B4D46F}" srcOrd="0" destOrd="0" presId="urn:microsoft.com/office/officeart/2005/8/layout/venn2"/>
    <dgm:cxn modelId="{C8C5BCBF-C83B-D14B-A345-57D8E06724D2}" type="presParOf" srcId="{41E23FD2-90CB-413A-96A4-B3A895B53EE8}" destId="{6F8C6CF9-98E2-4F66-81E8-BEF5AE7FDF52}" srcOrd="1" destOrd="0" presId="urn:microsoft.com/office/officeart/2005/8/layout/venn2"/>
    <dgm:cxn modelId="{4A69BB87-59FB-6F48-9F11-DAFE4C5A6C52}" type="presParOf" srcId="{F9BA83B1-7BD6-44BE-AB9B-8E9291EC0AE4}" destId="{673970AF-7E31-41C2-82EF-05ED614D6AD5}" srcOrd="2" destOrd="0" presId="urn:microsoft.com/office/officeart/2005/8/layout/venn2"/>
    <dgm:cxn modelId="{FA73C428-A401-B749-AB43-4759770850EA}" type="presParOf" srcId="{673970AF-7E31-41C2-82EF-05ED614D6AD5}" destId="{55FBA65E-35EE-43EC-ADD1-586CF2DB0FEE}" srcOrd="0" destOrd="0" presId="urn:microsoft.com/office/officeart/2005/8/layout/venn2"/>
    <dgm:cxn modelId="{D9E84F5C-4055-3647-9B49-D06D77677F2F}" type="presParOf" srcId="{673970AF-7E31-41C2-82EF-05ED614D6AD5}" destId="{48FF01C2-F06A-463D-9B05-04288E219CBE}" srcOrd="1" destOrd="0" presId="urn:microsoft.com/office/officeart/2005/8/layout/venn2"/>
    <dgm:cxn modelId="{41BBBA40-D87D-3742-90E4-2E124BCACAB6}" type="presParOf" srcId="{F9BA83B1-7BD6-44BE-AB9B-8E9291EC0AE4}" destId="{86B9F379-702E-4044-9DDC-14222DB775FC}" srcOrd="3" destOrd="0" presId="urn:microsoft.com/office/officeart/2005/8/layout/venn2"/>
    <dgm:cxn modelId="{0766FF14-AB4A-2446-9C65-344981E58990}" type="presParOf" srcId="{86B9F379-702E-4044-9DDC-14222DB775FC}" destId="{8A10ED02-A487-4B6F-A1F6-C42C8F4B33BD}" srcOrd="0" destOrd="0" presId="urn:microsoft.com/office/officeart/2005/8/layout/venn2"/>
    <dgm:cxn modelId="{1D7B7F04-9A91-0F4A-A8D1-0AFC3B5DB695}" type="presParOf" srcId="{86B9F379-702E-4044-9DDC-14222DB775FC}" destId="{FF862F4A-9167-4CE3-A11F-1745723A6255}" srcOrd="1" destOrd="0" presId="urn:microsoft.com/office/officeart/2005/8/layout/venn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C052A-8488-4DDA-B3B7-DD024904467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FB58BD2-33B1-4E5E-B28C-F1A40F206673}">
      <dgm:prSet phldrT="[Teksti]"/>
      <dgm:spPr/>
      <dgm:t>
        <a:bodyPr/>
        <a:lstStyle/>
        <a:p>
          <a:r>
            <a:rPr lang="fi-FI" dirty="0" smtClean="0"/>
            <a:t>Opettaminen</a:t>
          </a:r>
          <a:endParaRPr lang="fi-FI" dirty="0"/>
        </a:p>
      </dgm:t>
    </dgm:pt>
    <dgm:pt modelId="{F632F311-DDBD-41B1-A670-2427A290BDE7}" type="parTrans" cxnId="{C2F86828-23FA-4E2E-A827-6D300EEF6080}">
      <dgm:prSet/>
      <dgm:spPr/>
      <dgm:t>
        <a:bodyPr/>
        <a:lstStyle/>
        <a:p>
          <a:endParaRPr lang="fi-FI"/>
        </a:p>
      </dgm:t>
    </dgm:pt>
    <dgm:pt modelId="{A1436C6D-6D94-4938-BBD3-706EFB8EBEA8}" type="sibTrans" cxnId="{C2F86828-23FA-4E2E-A827-6D300EEF6080}">
      <dgm:prSet/>
      <dgm:spPr/>
      <dgm:t>
        <a:bodyPr/>
        <a:lstStyle/>
        <a:p>
          <a:endParaRPr lang="fi-FI"/>
        </a:p>
      </dgm:t>
    </dgm:pt>
    <dgm:pt modelId="{AF32DF09-5930-46C8-95CA-16C75C31F6DC}">
      <dgm:prSet phldrT="[Teksti]"/>
      <dgm:spPr/>
      <dgm:t>
        <a:bodyPr/>
        <a:lstStyle/>
        <a:p>
          <a:r>
            <a:rPr lang="fi-FI" dirty="0" smtClean="0"/>
            <a:t>Arviointi</a:t>
          </a:r>
          <a:endParaRPr lang="fi-FI" dirty="0"/>
        </a:p>
      </dgm:t>
    </dgm:pt>
    <dgm:pt modelId="{22174E75-14AB-4B01-BDA8-275050503B64}" type="parTrans" cxnId="{76B6DB44-EB2C-4F7E-A147-A50F9CA5D884}">
      <dgm:prSet/>
      <dgm:spPr/>
      <dgm:t>
        <a:bodyPr/>
        <a:lstStyle/>
        <a:p>
          <a:endParaRPr lang="fi-FI"/>
        </a:p>
      </dgm:t>
    </dgm:pt>
    <dgm:pt modelId="{1624C55D-F49E-45C7-BC76-DDB55872F707}" type="sibTrans" cxnId="{76B6DB44-EB2C-4F7E-A147-A50F9CA5D884}">
      <dgm:prSet/>
      <dgm:spPr/>
      <dgm:t>
        <a:bodyPr/>
        <a:lstStyle/>
        <a:p>
          <a:endParaRPr lang="fi-FI"/>
        </a:p>
      </dgm:t>
    </dgm:pt>
    <dgm:pt modelId="{5087B1CC-98D3-4DDD-9679-1CC86C289274}">
      <dgm:prSet phldrT="[Teksti]"/>
      <dgm:spPr/>
      <dgm:t>
        <a:bodyPr/>
        <a:lstStyle/>
        <a:p>
          <a:r>
            <a:rPr lang="fi-FI" dirty="0" smtClean="0"/>
            <a:t>Oppiminen</a:t>
          </a:r>
          <a:endParaRPr lang="fi-FI" dirty="0"/>
        </a:p>
      </dgm:t>
    </dgm:pt>
    <dgm:pt modelId="{7A57DB2B-DC4E-4A79-B0A2-72ABC9F7B412}" type="parTrans" cxnId="{1B903879-46BF-4358-9B26-9CC19824352E}">
      <dgm:prSet/>
      <dgm:spPr/>
      <dgm:t>
        <a:bodyPr/>
        <a:lstStyle/>
        <a:p>
          <a:endParaRPr lang="fi-FI"/>
        </a:p>
      </dgm:t>
    </dgm:pt>
    <dgm:pt modelId="{6FBF3F20-0BFB-474E-83A7-7CBE5232F576}" type="sibTrans" cxnId="{1B903879-46BF-4358-9B26-9CC19824352E}">
      <dgm:prSet/>
      <dgm:spPr/>
      <dgm:t>
        <a:bodyPr/>
        <a:lstStyle/>
        <a:p>
          <a:endParaRPr lang="fi-FI"/>
        </a:p>
      </dgm:t>
    </dgm:pt>
    <dgm:pt modelId="{2DA7B4DB-67A5-4A92-8AE1-96F4A3292AC6}" type="pres">
      <dgm:prSet presAssocID="{3B6C052A-8488-4DDA-B3B7-DD0249044673}" presName="compositeShape" presStyleCnt="0">
        <dgm:presLayoutVars>
          <dgm:chMax val="7"/>
          <dgm:dir/>
          <dgm:resizeHandles val="exact"/>
        </dgm:presLayoutVars>
      </dgm:prSet>
      <dgm:spPr/>
    </dgm:pt>
    <dgm:pt modelId="{60C93EEA-CFD4-478D-9ECE-4DF4197B1579}" type="pres">
      <dgm:prSet presAssocID="{3B6C052A-8488-4DDA-B3B7-DD0249044673}" presName="wedge1" presStyleLbl="node1" presStyleIdx="0" presStyleCnt="3"/>
      <dgm:spPr/>
      <dgm:t>
        <a:bodyPr/>
        <a:lstStyle/>
        <a:p>
          <a:endParaRPr lang="fi-FI"/>
        </a:p>
      </dgm:t>
    </dgm:pt>
    <dgm:pt modelId="{7AF4FF0D-4616-4271-8CA7-84B4EEEB48D2}" type="pres">
      <dgm:prSet presAssocID="{3B6C052A-8488-4DDA-B3B7-DD0249044673}" presName="dummy1a" presStyleCnt="0"/>
      <dgm:spPr/>
    </dgm:pt>
    <dgm:pt modelId="{87329097-F635-4DA6-956D-047025F573CC}" type="pres">
      <dgm:prSet presAssocID="{3B6C052A-8488-4DDA-B3B7-DD0249044673}" presName="dummy1b" presStyleCnt="0"/>
      <dgm:spPr/>
    </dgm:pt>
    <dgm:pt modelId="{203631CB-4A71-499F-BF0A-12C61AC6459C}" type="pres">
      <dgm:prSet presAssocID="{3B6C052A-8488-4DDA-B3B7-DD024904467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D823B76-42AE-4665-A800-6B17EE99D760}" type="pres">
      <dgm:prSet presAssocID="{3B6C052A-8488-4DDA-B3B7-DD0249044673}" presName="wedge2" presStyleLbl="node1" presStyleIdx="1" presStyleCnt="3"/>
      <dgm:spPr/>
      <dgm:t>
        <a:bodyPr/>
        <a:lstStyle/>
        <a:p>
          <a:endParaRPr lang="fi-FI"/>
        </a:p>
      </dgm:t>
    </dgm:pt>
    <dgm:pt modelId="{A50F31AB-A230-479B-A917-81F659E7CF77}" type="pres">
      <dgm:prSet presAssocID="{3B6C052A-8488-4DDA-B3B7-DD0249044673}" presName="dummy2a" presStyleCnt="0"/>
      <dgm:spPr/>
    </dgm:pt>
    <dgm:pt modelId="{DCD57103-4E0D-42D1-A13F-F1524DA42D81}" type="pres">
      <dgm:prSet presAssocID="{3B6C052A-8488-4DDA-B3B7-DD0249044673}" presName="dummy2b" presStyleCnt="0"/>
      <dgm:spPr/>
    </dgm:pt>
    <dgm:pt modelId="{C313D728-2299-4E59-9A16-1CAAFD09F230}" type="pres">
      <dgm:prSet presAssocID="{3B6C052A-8488-4DDA-B3B7-DD024904467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5E0AC3-86D8-4FDA-9C58-86407A531566}" type="pres">
      <dgm:prSet presAssocID="{3B6C052A-8488-4DDA-B3B7-DD0249044673}" presName="wedge3" presStyleLbl="node1" presStyleIdx="2" presStyleCnt="3"/>
      <dgm:spPr/>
      <dgm:t>
        <a:bodyPr/>
        <a:lstStyle/>
        <a:p>
          <a:endParaRPr lang="fi-FI"/>
        </a:p>
      </dgm:t>
    </dgm:pt>
    <dgm:pt modelId="{60F19991-62FA-45D0-85C1-CBF629FB6E4C}" type="pres">
      <dgm:prSet presAssocID="{3B6C052A-8488-4DDA-B3B7-DD0249044673}" presName="dummy3a" presStyleCnt="0"/>
      <dgm:spPr/>
    </dgm:pt>
    <dgm:pt modelId="{6E0903D9-9C9D-4632-BF74-C5B5559C8186}" type="pres">
      <dgm:prSet presAssocID="{3B6C052A-8488-4DDA-B3B7-DD0249044673}" presName="dummy3b" presStyleCnt="0"/>
      <dgm:spPr/>
    </dgm:pt>
    <dgm:pt modelId="{3D63803F-8A33-43CE-B130-64F40038FD54}" type="pres">
      <dgm:prSet presAssocID="{3B6C052A-8488-4DDA-B3B7-DD024904467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BBF54B-5771-40DC-974A-A3B473420C1B}" type="pres">
      <dgm:prSet presAssocID="{A1436C6D-6D94-4938-BBD3-706EFB8EBEA8}" presName="arrowWedge1" presStyleLbl="fgSibTrans2D1" presStyleIdx="0" presStyleCnt="3"/>
      <dgm:spPr/>
    </dgm:pt>
    <dgm:pt modelId="{35F07A73-4909-4038-91B7-08C8E311C3AA}" type="pres">
      <dgm:prSet presAssocID="{1624C55D-F49E-45C7-BC76-DDB55872F707}" presName="arrowWedge2" presStyleLbl="fgSibTrans2D1" presStyleIdx="1" presStyleCnt="3"/>
      <dgm:spPr/>
    </dgm:pt>
    <dgm:pt modelId="{C780425D-6559-4296-A21F-676F51DC3BFD}" type="pres">
      <dgm:prSet presAssocID="{6FBF3F20-0BFB-474E-83A7-7CBE5232F576}" presName="arrowWedge3" presStyleLbl="fgSibTrans2D1" presStyleIdx="2" presStyleCnt="3"/>
      <dgm:spPr/>
    </dgm:pt>
  </dgm:ptLst>
  <dgm:cxnLst>
    <dgm:cxn modelId="{C2F86828-23FA-4E2E-A827-6D300EEF6080}" srcId="{3B6C052A-8488-4DDA-B3B7-DD0249044673}" destId="{DFB58BD2-33B1-4E5E-B28C-F1A40F206673}" srcOrd="0" destOrd="0" parTransId="{F632F311-DDBD-41B1-A670-2427A290BDE7}" sibTransId="{A1436C6D-6D94-4938-BBD3-706EFB8EBEA8}"/>
    <dgm:cxn modelId="{552CEC23-0BEF-674B-BC66-A5A655E31B06}" type="presOf" srcId="{5087B1CC-98D3-4DDD-9679-1CC86C289274}" destId="{B25E0AC3-86D8-4FDA-9C58-86407A531566}" srcOrd="0" destOrd="0" presId="urn:microsoft.com/office/officeart/2005/8/layout/cycle8"/>
    <dgm:cxn modelId="{6681E4F8-DF59-3F46-BAF1-56FDEE959869}" type="presOf" srcId="{DFB58BD2-33B1-4E5E-B28C-F1A40F206673}" destId="{203631CB-4A71-499F-BF0A-12C61AC6459C}" srcOrd="1" destOrd="0" presId="urn:microsoft.com/office/officeart/2005/8/layout/cycle8"/>
    <dgm:cxn modelId="{427B7FAD-C32A-5E4E-840E-50B44F43AAEE}" type="presOf" srcId="{5087B1CC-98D3-4DDD-9679-1CC86C289274}" destId="{3D63803F-8A33-43CE-B130-64F40038FD54}" srcOrd="1" destOrd="0" presId="urn:microsoft.com/office/officeart/2005/8/layout/cycle8"/>
    <dgm:cxn modelId="{1A13B4F9-0385-C945-87AF-D04FBC3DD449}" type="presOf" srcId="{DFB58BD2-33B1-4E5E-B28C-F1A40F206673}" destId="{60C93EEA-CFD4-478D-9ECE-4DF4197B1579}" srcOrd="0" destOrd="0" presId="urn:microsoft.com/office/officeart/2005/8/layout/cycle8"/>
    <dgm:cxn modelId="{76B6DB44-EB2C-4F7E-A147-A50F9CA5D884}" srcId="{3B6C052A-8488-4DDA-B3B7-DD0249044673}" destId="{AF32DF09-5930-46C8-95CA-16C75C31F6DC}" srcOrd="1" destOrd="0" parTransId="{22174E75-14AB-4B01-BDA8-275050503B64}" sibTransId="{1624C55D-F49E-45C7-BC76-DDB55872F707}"/>
    <dgm:cxn modelId="{4CA1AD9F-F24A-4C4D-8E48-0A550FA3F1BD}" type="presOf" srcId="{3B6C052A-8488-4DDA-B3B7-DD0249044673}" destId="{2DA7B4DB-67A5-4A92-8AE1-96F4A3292AC6}" srcOrd="0" destOrd="0" presId="urn:microsoft.com/office/officeart/2005/8/layout/cycle8"/>
    <dgm:cxn modelId="{1B903879-46BF-4358-9B26-9CC19824352E}" srcId="{3B6C052A-8488-4DDA-B3B7-DD0249044673}" destId="{5087B1CC-98D3-4DDD-9679-1CC86C289274}" srcOrd="2" destOrd="0" parTransId="{7A57DB2B-DC4E-4A79-B0A2-72ABC9F7B412}" sibTransId="{6FBF3F20-0BFB-474E-83A7-7CBE5232F576}"/>
    <dgm:cxn modelId="{544D6DE6-CD6F-6841-A6EF-0D37CBD1C131}" type="presOf" srcId="{AF32DF09-5930-46C8-95CA-16C75C31F6DC}" destId="{1D823B76-42AE-4665-A800-6B17EE99D760}" srcOrd="0" destOrd="0" presId="urn:microsoft.com/office/officeart/2005/8/layout/cycle8"/>
    <dgm:cxn modelId="{25C8C40A-A786-1A40-8767-91EB10C4ED2F}" type="presOf" srcId="{AF32DF09-5930-46C8-95CA-16C75C31F6DC}" destId="{C313D728-2299-4E59-9A16-1CAAFD09F230}" srcOrd="1" destOrd="0" presId="urn:microsoft.com/office/officeart/2005/8/layout/cycle8"/>
    <dgm:cxn modelId="{2B716425-9391-9D48-9783-FD9879452629}" type="presParOf" srcId="{2DA7B4DB-67A5-4A92-8AE1-96F4A3292AC6}" destId="{60C93EEA-CFD4-478D-9ECE-4DF4197B1579}" srcOrd="0" destOrd="0" presId="urn:microsoft.com/office/officeart/2005/8/layout/cycle8"/>
    <dgm:cxn modelId="{F4AEB556-A7B3-BF40-854E-47CAD4557E8F}" type="presParOf" srcId="{2DA7B4DB-67A5-4A92-8AE1-96F4A3292AC6}" destId="{7AF4FF0D-4616-4271-8CA7-84B4EEEB48D2}" srcOrd="1" destOrd="0" presId="urn:microsoft.com/office/officeart/2005/8/layout/cycle8"/>
    <dgm:cxn modelId="{BD552BD9-DB09-5C4E-B906-C24372B90199}" type="presParOf" srcId="{2DA7B4DB-67A5-4A92-8AE1-96F4A3292AC6}" destId="{87329097-F635-4DA6-956D-047025F573CC}" srcOrd="2" destOrd="0" presId="urn:microsoft.com/office/officeart/2005/8/layout/cycle8"/>
    <dgm:cxn modelId="{5DD500EC-DCF2-9A4A-B7B6-CEE2377733E9}" type="presParOf" srcId="{2DA7B4DB-67A5-4A92-8AE1-96F4A3292AC6}" destId="{203631CB-4A71-499F-BF0A-12C61AC6459C}" srcOrd="3" destOrd="0" presId="urn:microsoft.com/office/officeart/2005/8/layout/cycle8"/>
    <dgm:cxn modelId="{D95D8C92-8A32-1B4F-9C3A-FE23CBA4FF64}" type="presParOf" srcId="{2DA7B4DB-67A5-4A92-8AE1-96F4A3292AC6}" destId="{1D823B76-42AE-4665-A800-6B17EE99D760}" srcOrd="4" destOrd="0" presId="urn:microsoft.com/office/officeart/2005/8/layout/cycle8"/>
    <dgm:cxn modelId="{E3E54203-E761-634A-B671-E87BBA4C8CDD}" type="presParOf" srcId="{2DA7B4DB-67A5-4A92-8AE1-96F4A3292AC6}" destId="{A50F31AB-A230-479B-A917-81F659E7CF77}" srcOrd="5" destOrd="0" presId="urn:microsoft.com/office/officeart/2005/8/layout/cycle8"/>
    <dgm:cxn modelId="{CECFEE47-C111-884F-AA75-9CD9E8589FA2}" type="presParOf" srcId="{2DA7B4DB-67A5-4A92-8AE1-96F4A3292AC6}" destId="{DCD57103-4E0D-42D1-A13F-F1524DA42D81}" srcOrd="6" destOrd="0" presId="urn:microsoft.com/office/officeart/2005/8/layout/cycle8"/>
    <dgm:cxn modelId="{9FB63FD1-C0AF-AA49-9258-3FB5BFF578DA}" type="presParOf" srcId="{2DA7B4DB-67A5-4A92-8AE1-96F4A3292AC6}" destId="{C313D728-2299-4E59-9A16-1CAAFD09F230}" srcOrd="7" destOrd="0" presId="urn:microsoft.com/office/officeart/2005/8/layout/cycle8"/>
    <dgm:cxn modelId="{6212F770-D641-0E47-B1DE-2C11A2DF6983}" type="presParOf" srcId="{2DA7B4DB-67A5-4A92-8AE1-96F4A3292AC6}" destId="{B25E0AC3-86D8-4FDA-9C58-86407A531566}" srcOrd="8" destOrd="0" presId="urn:microsoft.com/office/officeart/2005/8/layout/cycle8"/>
    <dgm:cxn modelId="{3B13024D-9E8B-3C4D-9E4D-92ADAB5473A8}" type="presParOf" srcId="{2DA7B4DB-67A5-4A92-8AE1-96F4A3292AC6}" destId="{60F19991-62FA-45D0-85C1-CBF629FB6E4C}" srcOrd="9" destOrd="0" presId="urn:microsoft.com/office/officeart/2005/8/layout/cycle8"/>
    <dgm:cxn modelId="{F5A883BD-74F8-5C44-BD8C-52D060EEF002}" type="presParOf" srcId="{2DA7B4DB-67A5-4A92-8AE1-96F4A3292AC6}" destId="{6E0903D9-9C9D-4632-BF74-C5B5559C8186}" srcOrd="10" destOrd="0" presId="urn:microsoft.com/office/officeart/2005/8/layout/cycle8"/>
    <dgm:cxn modelId="{611A5BF2-2304-3540-AA73-F717D0258B24}" type="presParOf" srcId="{2DA7B4DB-67A5-4A92-8AE1-96F4A3292AC6}" destId="{3D63803F-8A33-43CE-B130-64F40038FD54}" srcOrd="11" destOrd="0" presId="urn:microsoft.com/office/officeart/2005/8/layout/cycle8"/>
    <dgm:cxn modelId="{ADEDE9DB-43E1-6E41-B798-142889D7FDD5}" type="presParOf" srcId="{2DA7B4DB-67A5-4A92-8AE1-96F4A3292AC6}" destId="{14BBF54B-5771-40DC-974A-A3B473420C1B}" srcOrd="12" destOrd="0" presId="urn:microsoft.com/office/officeart/2005/8/layout/cycle8"/>
    <dgm:cxn modelId="{0F319505-8341-EF49-9A0A-3DA54B6BD9B1}" type="presParOf" srcId="{2DA7B4DB-67A5-4A92-8AE1-96F4A3292AC6}" destId="{35F07A73-4909-4038-91B7-08C8E311C3AA}" srcOrd="13" destOrd="0" presId="urn:microsoft.com/office/officeart/2005/8/layout/cycle8"/>
    <dgm:cxn modelId="{E6062B9F-A890-9947-B339-7D996BFB925F}" type="presParOf" srcId="{2DA7B4DB-67A5-4A92-8AE1-96F4A3292AC6}" destId="{C780425D-6559-4296-A21F-676F51DC3BF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0BC4D-9557-4441-8D64-B01B56E14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F4DF8BD-33E2-472A-93EB-A8B83E5E7969}">
      <dgm:prSet phldrT="[Teksti]"/>
      <dgm:spPr/>
      <dgm:t>
        <a:bodyPr/>
        <a:lstStyle/>
        <a:p>
          <a:r>
            <a:rPr lang="fi-FI" dirty="0" smtClean="0"/>
            <a:t>Arviointia ei voi erottaa oppimiskäsityksestä </a:t>
          </a:r>
        </a:p>
        <a:p>
          <a:r>
            <a:rPr lang="fi-FI" dirty="0" smtClean="0"/>
            <a:t>(Jakku-Sihvonen 2001; </a:t>
          </a:r>
          <a:r>
            <a:rPr lang="fi-FI" dirty="0" err="1" smtClean="0"/>
            <a:t>Atjonen</a:t>
          </a:r>
          <a:r>
            <a:rPr lang="fi-FI" dirty="0" smtClean="0"/>
            <a:t> 2007)</a:t>
          </a:r>
          <a:endParaRPr lang="fi-FI" dirty="0"/>
        </a:p>
      </dgm:t>
    </dgm:pt>
    <dgm:pt modelId="{AE5D2089-804B-4490-B3A3-BF56276AD0B4}" type="parTrans" cxnId="{21340E5C-AE0B-48CD-AACD-33119C9EC8A3}">
      <dgm:prSet/>
      <dgm:spPr/>
      <dgm:t>
        <a:bodyPr/>
        <a:lstStyle/>
        <a:p>
          <a:endParaRPr lang="fi-FI"/>
        </a:p>
      </dgm:t>
    </dgm:pt>
    <dgm:pt modelId="{0A870A8D-B7DA-489B-8B7D-E0E7129B8F39}" type="sibTrans" cxnId="{21340E5C-AE0B-48CD-AACD-33119C9EC8A3}">
      <dgm:prSet/>
      <dgm:spPr/>
      <dgm:t>
        <a:bodyPr/>
        <a:lstStyle/>
        <a:p>
          <a:endParaRPr lang="fi-FI"/>
        </a:p>
      </dgm:t>
    </dgm:pt>
    <dgm:pt modelId="{500DFD29-C16A-448E-99E6-F3B318E8A1D2}">
      <dgm:prSet phldrT="[Teksti]"/>
      <dgm:spPr/>
      <dgm:t>
        <a:bodyPr/>
        <a:lstStyle/>
        <a:p>
          <a:r>
            <a:rPr lang="fi-FI" dirty="0" smtClean="0"/>
            <a:t>Arviointia  ja oppimista ei voi erottaa toisistaan</a:t>
          </a:r>
          <a:endParaRPr lang="fi-FI" dirty="0"/>
        </a:p>
      </dgm:t>
    </dgm:pt>
    <dgm:pt modelId="{7BFF5842-6043-4B0C-ACDE-5A2B560D1845}" type="parTrans" cxnId="{446BE55F-3AD5-4ED2-81D2-598B8ACA80C9}">
      <dgm:prSet/>
      <dgm:spPr/>
      <dgm:t>
        <a:bodyPr/>
        <a:lstStyle/>
        <a:p>
          <a:endParaRPr lang="fi-FI"/>
        </a:p>
      </dgm:t>
    </dgm:pt>
    <dgm:pt modelId="{693639C9-6FA5-435D-838C-BBB7C71C84EF}" type="sibTrans" cxnId="{446BE55F-3AD5-4ED2-81D2-598B8ACA80C9}">
      <dgm:prSet/>
      <dgm:spPr/>
      <dgm:t>
        <a:bodyPr/>
        <a:lstStyle/>
        <a:p>
          <a:endParaRPr lang="fi-FI"/>
        </a:p>
      </dgm:t>
    </dgm:pt>
    <dgm:pt modelId="{DA6BDED2-3099-47A8-A01F-C41FCACF2600}">
      <dgm:prSet phldrT="[Teksti]"/>
      <dgm:spPr/>
      <dgm:t>
        <a:bodyPr/>
        <a:lstStyle/>
        <a:p>
          <a:r>
            <a:rPr lang="fi-FI" dirty="0" smtClean="0"/>
            <a:t>Arviointi on aina kontekstisidonnaista </a:t>
          </a:r>
          <a:endParaRPr lang="fi-FI" dirty="0"/>
        </a:p>
      </dgm:t>
    </dgm:pt>
    <dgm:pt modelId="{54B7CBF4-913A-4887-808F-7CEA799F91B3}" type="parTrans" cxnId="{483234D7-E8FA-4B86-BD67-A11CD67509B3}">
      <dgm:prSet/>
      <dgm:spPr/>
    </dgm:pt>
    <dgm:pt modelId="{F8D05E65-8B70-44DC-8989-99E65C1BDE30}" type="sibTrans" cxnId="{483234D7-E8FA-4B86-BD67-A11CD67509B3}">
      <dgm:prSet/>
      <dgm:spPr/>
    </dgm:pt>
    <dgm:pt modelId="{E8193031-30D7-47E2-891E-F0DF516D2851}" type="pres">
      <dgm:prSet presAssocID="{9A30BC4D-9557-4441-8D64-B01B56E14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BAA6C1E-80B6-4110-AC9E-5116A069DE88}" type="pres">
      <dgm:prSet presAssocID="{9F4DF8BD-33E2-472A-93EB-A8B83E5E79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8B0C339-E1A5-4CF6-842B-FD8A1536731A}" type="pres">
      <dgm:prSet presAssocID="{9F4DF8BD-33E2-472A-93EB-A8B83E5E7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83234D7-E8FA-4B86-BD67-A11CD67509B3}" srcId="{9F4DF8BD-33E2-472A-93EB-A8B83E5E7969}" destId="{DA6BDED2-3099-47A8-A01F-C41FCACF2600}" srcOrd="1" destOrd="0" parTransId="{54B7CBF4-913A-4887-808F-7CEA799F91B3}" sibTransId="{F8D05E65-8B70-44DC-8989-99E65C1BDE30}"/>
    <dgm:cxn modelId="{10870D61-EC54-7B49-B3FE-D8C6B05E3722}" type="presOf" srcId="{DA6BDED2-3099-47A8-A01F-C41FCACF2600}" destId="{68B0C339-E1A5-4CF6-842B-FD8A1536731A}" srcOrd="0" destOrd="1" presId="urn:microsoft.com/office/officeart/2005/8/layout/vList2"/>
    <dgm:cxn modelId="{8665D16F-92C8-F440-9B46-7781ECEEA5E6}" type="presOf" srcId="{9A30BC4D-9557-4441-8D64-B01B56E1441D}" destId="{E8193031-30D7-47E2-891E-F0DF516D2851}" srcOrd="0" destOrd="0" presId="urn:microsoft.com/office/officeart/2005/8/layout/vList2"/>
    <dgm:cxn modelId="{CE77721C-B7B0-CE4F-84C5-068A0767CD6B}" type="presOf" srcId="{9F4DF8BD-33E2-472A-93EB-A8B83E5E7969}" destId="{4BAA6C1E-80B6-4110-AC9E-5116A069DE88}" srcOrd="0" destOrd="0" presId="urn:microsoft.com/office/officeart/2005/8/layout/vList2"/>
    <dgm:cxn modelId="{21340E5C-AE0B-48CD-AACD-33119C9EC8A3}" srcId="{9A30BC4D-9557-4441-8D64-B01B56E1441D}" destId="{9F4DF8BD-33E2-472A-93EB-A8B83E5E7969}" srcOrd="0" destOrd="0" parTransId="{AE5D2089-804B-4490-B3A3-BF56276AD0B4}" sibTransId="{0A870A8D-B7DA-489B-8B7D-E0E7129B8F39}"/>
    <dgm:cxn modelId="{446BE55F-3AD5-4ED2-81D2-598B8ACA80C9}" srcId="{9F4DF8BD-33E2-472A-93EB-A8B83E5E7969}" destId="{500DFD29-C16A-448E-99E6-F3B318E8A1D2}" srcOrd="0" destOrd="0" parTransId="{7BFF5842-6043-4B0C-ACDE-5A2B560D1845}" sibTransId="{693639C9-6FA5-435D-838C-BBB7C71C84EF}"/>
    <dgm:cxn modelId="{97C8D556-9DF5-1C49-988D-AAEEC73B8E05}" type="presOf" srcId="{500DFD29-C16A-448E-99E6-F3B318E8A1D2}" destId="{68B0C339-E1A5-4CF6-842B-FD8A1536731A}" srcOrd="0" destOrd="0" presId="urn:microsoft.com/office/officeart/2005/8/layout/vList2"/>
    <dgm:cxn modelId="{08897F5A-D660-794E-983C-188837662DC7}" type="presParOf" srcId="{E8193031-30D7-47E2-891E-F0DF516D2851}" destId="{4BAA6C1E-80B6-4110-AC9E-5116A069DE88}" srcOrd="0" destOrd="0" presId="urn:microsoft.com/office/officeart/2005/8/layout/vList2"/>
    <dgm:cxn modelId="{139E9BEC-9933-574C-AC85-EBE28966B2E7}" type="presParOf" srcId="{E8193031-30D7-47E2-891E-F0DF516D2851}" destId="{68B0C339-E1A5-4CF6-842B-FD8A153673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3F5A49-57CC-4718-9807-3B882699392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0460110-75BB-43ED-BCDA-6A768106E942}">
      <dgm:prSet phldrT="[Teksti]" custT="1"/>
      <dgm:spPr>
        <a:solidFill>
          <a:srgbClr val="002060"/>
        </a:solidFill>
      </dgm:spPr>
      <dgm:t>
        <a:bodyPr/>
        <a:lstStyle/>
        <a:p>
          <a:r>
            <a:rPr lang="fi-FI" sz="1400" b="1" dirty="0" smtClean="0">
              <a:latin typeface="Calibri" panose="020F0502020204030204" pitchFamily="34" charset="0"/>
            </a:rPr>
            <a:t>L3 Itsestä huolehtiminen ja arjen taidot</a:t>
          </a:r>
          <a:endParaRPr lang="fi-FI" sz="1400" b="1" dirty="0">
            <a:latin typeface="Calibri" panose="020F0502020204030204" pitchFamily="34" charset="0"/>
          </a:endParaRPr>
        </a:p>
      </dgm:t>
    </dgm:pt>
    <dgm:pt modelId="{159A410C-059C-493C-B495-0FA828BD3532}" type="parTrans" cxnId="{D6186B4A-0970-4365-92E2-1CC1A6583AE5}">
      <dgm:prSet/>
      <dgm:spPr/>
      <dgm:t>
        <a:bodyPr/>
        <a:lstStyle/>
        <a:p>
          <a:endParaRPr lang="fi-FI"/>
        </a:p>
      </dgm:t>
    </dgm:pt>
    <dgm:pt modelId="{A60BEE63-4CB6-4423-8571-5CD45EE07C10}" type="sibTrans" cxnId="{D6186B4A-0970-4365-92E2-1CC1A6583AE5}">
      <dgm:prSet/>
      <dgm:spPr/>
      <dgm:t>
        <a:bodyPr/>
        <a:lstStyle/>
        <a:p>
          <a:endParaRPr lang="fi-FI"/>
        </a:p>
      </dgm:t>
    </dgm:pt>
    <dgm:pt modelId="{422A0418-3B45-49B2-94EC-70A0F72E89C7}">
      <dgm:prSet phldrT="[Teksti]" custT="1"/>
      <dgm:spPr>
        <a:solidFill>
          <a:srgbClr val="00B050"/>
        </a:solidFill>
      </dgm:spPr>
      <dgm:t>
        <a:bodyPr anchor="t"/>
        <a:lstStyle/>
        <a:p>
          <a:r>
            <a:rPr lang="fi-FI" sz="1400" b="1" dirty="0" smtClean="0">
              <a:latin typeface="Calibri" panose="020F0502020204030204" pitchFamily="34" charset="0"/>
            </a:rPr>
            <a:t>L5 Tieto- ja viestintä-teknologinen osaaminen</a:t>
          </a:r>
          <a:endParaRPr lang="fi-FI" sz="1400" b="1" dirty="0">
            <a:latin typeface="Calibri" panose="020F0502020204030204" pitchFamily="34" charset="0"/>
          </a:endParaRPr>
        </a:p>
      </dgm:t>
    </dgm:pt>
    <dgm:pt modelId="{E83D72CC-0CE7-47A4-A270-BB1047608485}" type="parTrans" cxnId="{53439E73-0706-47FE-B572-B76059C58359}">
      <dgm:prSet/>
      <dgm:spPr/>
      <dgm:t>
        <a:bodyPr/>
        <a:lstStyle/>
        <a:p>
          <a:endParaRPr lang="fi-FI"/>
        </a:p>
      </dgm:t>
    </dgm:pt>
    <dgm:pt modelId="{09E91BC7-5A8C-44A8-BA4C-574317AF68E9}" type="sibTrans" cxnId="{53439E73-0706-47FE-B572-B76059C58359}">
      <dgm:prSet/>
      <dgm:spPr/>
      <dgm:t>
        <a:bodyPr/>
        <a:lstStyle/>
        <a:p>
          <a:endParaRPr lang="fi-FI"/>
        </a:p>
      </dgm:t>
    </dgm:pt>
    <dgm:pt modelId="{35711D02-AB0C-4357-9F3D-F9A38E9B0740}">
      <dgm:prSet phldrT="[Teksti]" custT="1"/>
      <dgm:spPr>
        <a:solidFill>
          <a:srgbClr val="FFC000"/>
        </a:solidFill>
      </dgm:spPr>
      <dgm:t>
        <a:bodyPr/>
        <a:lstStyle/>
        <a:p>
          <a:r>
            <a:rPr lang="fi-FI" sz="1400" b="1" dirty="0" smtClean="0">
              <a:latin typeface="Calibri" panose="020F0502020204030204" pitchFamily="34" charset="0"/>
            </a:rPr>
            <a:t>L7 Osallistuminen ja vaikuttaminen ja kestävän tulevaisuuden rakentaminen</a:t>
          </a:r>
          <a:endParaRPr lang="fi-FI" sz="1400" b="1" dirty="0">
            <a:latin typeface="Calibri" panose="020F0502020204030204" pitchFamily="34" charset="0"/>
          </a:endParaRPr>
        </a:p>
      </dgm:t>
    </dgm:pt>
    <dgm:pt modelId="{6B288A43-7327-42D5-B70F-CE4A8C771795}" type="parTrans" cxnId="{3D840FCE-130C-4185-BECC-2A48DEE8C2B2}">
      <dgm:prSet/>
      <dgm:spPr/>
      <dgm:t>
        <a:bodyPr/>
        <a:lstStyle/>
        <a:p>
          <a:endParaRPr lang="fi-FI"/>
        </a:p>
      </dgm:t>
    </dgm:pt>
    <dgm:pt modelId="{1B0A68B2-E8C7-4066-A1D0-0AE3483FF5AB}" type="sibTrans" cxnId="{3D840FCE-130C-4185-BECC-2A48DEE8C2B2}">
      <dgm:prSet/>
      <dgm:spPr/>
      <dgm:t>
        <a:bodyPr/>
        <a:lstStyle/>
        <a:p>
          <a:endParaRPr lang="fi-FI"/>
        </a:p>
      </dgm:t>
    </dgm:pt>
    <dgm:pt modelId="{6E9CAA93-60CF-425C-879F-68917B0D5FEA}">
      <dgm:prSet phldrT="[Teksti]" custT="1"/>
      <dgm:spPr>
        <a:solidFill>
          <a:srgbClr val="FF0000"/>
        </a:solidFill>
      </dgm:spPr>
      <dgm:t>
        <a:bodyPr/>
        <a:lstStyle/>
        <a:p>
          <a:r>
            <a:rPr lang="fi-FI" sz="1400" b="1" dirty="0" smtClean="0">
              <a:latin typeface="Calibri" panose="020F0502020204030204" pitchFamily="34" charset="0"/>
            </a:rPr>
            <a:t>L1 Ajattelu ja oppimaan oppiminen</a:t>
          </a:r>
          <a:endParaRPr lang="fi-FI" sz="1400" b="1" dirty="0">
            <a:latin typeface="Calibri" panose="020F0502020204030204" pitchFamily="34" charset="0"/>
          </a:endParaRPr>
        </a:p>
      </dgm:t>
    </dgm:pt>
    <dgm:pt modelId="{B86BDF14-4FA4-4D38-BB22-DE2CA77D051D}" type="parTrans" cxnId="{A9C305E3-B533-46A6-A1B5-2491B40A5A82}">
      <dgm:prSet/>
      <dgm:spPr/>
      <dgm:t>
        <a:bodyPr/>
        <a:lstStyle/>
        <a:p>
          <a:endParaRPr lang="fi-FI"/>
        </a:p>
      </dgm:t>
    </dgm:pt>
    <dgm:pt modelId="{DB2D5886-2995-4FFF-BD6C-3847FA6AE223}" type="sibTrans" cxnId="{A9C305E3-B533-46A6-A1B5-2491B40A5A82}">
      <dgm:prSet/>
      <dgm:spPr/>
      <dgm:t>
        <a:bodyPr/>
        <a:lstStyle/>
        <a:p>
          <a:endParaRPr lang="fi-FI"/>
        </a:p>
      </dgm:t>
    </dgm:pt>
    <dgm:pt modelId="{7E9C1483-17F2-4875-958E-D80A8B46BEDA}">
      <dgm:prSet phldrT="[Teksti]" custT="1"/>
      <dgm:spPr>
        <a:solidFill>
          <a:srgbClr val="92D050"/>
        </a:solidFill>
      </dgm:spPr>
      <dgm:t>
        <a:bodyPr/>
        <a:lstStyle/>
        <a:p>
          <a:r>
            <a:rPr lang="fi-FI" sz="1400" b="1" dirty="0" smtClean="0">
              <a:latin typeface="Calibri" panose="020F0502020204030204" pitchFamily="34" charset="0"/>
            </a:rPr>
            <a:t>L6 Työelämä-</a:t>
          </a:r>
          <a:br>
            <a:rPr lang="fi-FI" sz="1400" b="1" dirty="0" smtClean="0">
              <a:latin typeface="Calibri" panose="020F0502020204030204" pitchFamily="34" charset="0"/>
            </a:rPr>
          </a:br>
          <a:r>
            <a:rPr lang="fi-FI" sz="1400" b="1" dirty="0" smtClean="0">
              <a:latin typeface="Calibri" panose="020F0502020204030204" pitchFamily="34" charset="0"/>
            </a:rPr>
            <a:t>taidot ja yrittäjyys</a:t>
          </a:r>
          <a:endParaRPr lang="fi-FI" sz="1400" b="1" dirty="0">
            <a:latin typeface="Calibri" panose="020F0502020204030204" pitchFamily="34" charset="0"/>
          </a:endParaRPr>
        </a:p>
      </dgm:t>
    </dgm:pt>
    <dgm:pt modelId="{1379C41E-8AB4-41D9-AD97-3B781805AD71}" type="parTrans" cxnId="{FB4589BD-B7D5-4346-8E9E-5848BFC91F9B}">
      <dgm:prSet/>
      <dgm:spPr/>
      <dgm:t>
        <a:bodyPr/>
        <a:lstStyle/>
        <a:p>
          <a:endParaRPr lang="fi-FI"/>
        </a:p>
      </dgm:t>
    </dgm:pt>
    <dgm:pt modelId="{BBB88D2F-6BE1-4573-8195-1D0260C086A8}" type="sibTrans" cxnId="{FB4589BD-B7D5-4346-8E9E-5848BFC91F9B}">
      <dgm:prSet/>
      <dgm:spPr/>
      <dgm:t>
        <a:bodyPr/>
        <a:lstStyle/>
        <a:p>
          <a:endParaRPr lang="fi-FI"/>
        </a:p>
      </dgm:t>
    </dgm:pt>
    <dgm:pt modelId="{91F66296-B90D-4D25-B079-787723851268}">
      <dgm:prSet phldrT="[Teksti]" custT="1"/>
      <dgm:spPr>
        <a:solidFill>
          <a:srgbClr val="0070C0"/>
        </a:solidFill>
      </dgm:spPr>
      <dgm:t>
        <a:bodyPr/>
        <a:lstStyle/>
        <a:p>
          <a:r>
            <a:rPr lang="fi-FI" sz="1400" b="1" dirty="0" smtClean="0">
              <a:latin typeface="Calibri" panose="020F0502020204030204" pitchFamily="34" charset="0"/>
            </a:rPr>
            <a:t>L4 Monilukutaito</a:t>
          </a:r>
          <a:endParaRPr lang="fi-FI" sz="1400" b="1" dirty="0">
            <a:latin typeface="Calibri" panose="020F0502020204030204" pitchFamily="34" charset="0"/>
          </a:endParaRPr>
        </a:p>
      </dgm:t>
    </dgm:pt>
    <dgm:pt modelId="{4C0183CB-D8D6-440C-B6DC-6DDE5CB173FD}" type="sibTrans" cxnId="{E05D83B7-6CFC-4A19-A89D-F18B18F1A6B8}">
      <dgm:prSet/>
      <dgm:spPr/>
      <dgm:t>
        <a:bodyPr/>
        <a:lstStyle/>
        <a:p>
          <a:endParaRPr lang="fi-FI"/>
        </a:p>
      </dgm:t>
    </dgm:pt>
    <dgm:pt modelId="{78C31A31-CE51-47E1-AF38-3BEC51088828}" type="parTrans" cxnId="{E05D83B7-6CFC-4A19-A89D-F18B18F1A6B8}">
      <dgm:prSet/>
      <dgm:spPr/>
      <dgm:t>
        <a:bodyPr/>
        <a:lstStyle/>
        <a:p>
          <a:endParaRPr lang="fi-FI"/>
        </a:p>
      </dgm:t>
    </dgm:pt>
    <dgm:pt modelId="{5CCFF49C-B39F-468E-9537-7BC8837168D8}">
      <dgm:prSet phldrT="[Teksti]" custT="1"/>
      <dgm:spPr>
        <a:solidFill>
          <a:srgbClr val="7030A0"/>
        </a:solidFill>
      </dgm:spPr>
      <dgm:t>
        <a:bodyPr/>
        <a:lstStyle/>
        <a:p>
          <a:endParaRPr lang="fi-FI" sz="1400" b="1" dirty="0">
            <a:latin typeface="Calibri" panose="020F0502020204030204" pitchFamily="34" charset="0"/>
          </a:endParaRPr>
        </a:p>
      </dgm:t>
    </dgm:pt>
    <dgm:pt modelId="{6D0F90E4-4D25-4CEF-B0B8-861AD548660D}" type="sibTrans" cxnId="{9FFA5EB2-EA8C-4A7A-B6AC-2F6285F17F6C}">
      <dgm:prSet/>
      <dgm:spPr/>
      <dgm:t>
        <a:bodyPr/>
        <a:lstStyle/>
        <a:p>
          <a:endParaRPr lang="fi-FI"/>
        </a:p>
      </dgm:t>
    </dgm:pt>
    <dgm:pt modelId="{C8B2E64B-A98B-422A-B32A-1353EA3BBDC1}" type="parTrans" cxnId="{9FFA5EB2-EA8C-4A7A-B6AC-2F6285F17F6C}">
      <dgm:prSet/>
      <dgm:spPr/>
      <dgm:t>
        <a:bodyPr/>
        <a:lstStyle/>
        <a:p>
          <a:endParaRPr lang="fi-FI"/>
        </a:p>
      </dgm:t>
    </dgm:pt>
    <dgm:pt modelId="{756A9E58-53C9-4A50-9D96-3265E9BBE4CF}" type="pres">
      <dgm:prSet presAssocID="{F73F5A49-57CC-4718-9807-3B882699392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47085AE-BB06-482E-AE3E-85BAF5393D84}" type="pres">
      <dgm:prSet presAssocID="{F73F5A49-57CC-4718-9807-3B8826993922}" presName="wedge1" presStyleLbl="node1" presStyleIdx="0" presStyleCnt="7" custScaleX="103696" custLinFactNeighborX="14191" custLinFactNeighborY="-5167"/>
      <dgm:spPr/>
      <dgm:t>
        <a:bodyPr/>
        <a:lstStyle/>
        <a:p>
          <a:endParaRPr lang="fi-FI"/>
        </a:p>
      </dgm:t>
    </dgm:pt>
    <dgm:pt modelId="{05E76281-8A68-4926-A45D-7FE92FC130D9}" type="pres">
      <dgm:prSet presAssocID="{F73F5A49-57CC-4718-9807-3B8826993922}" presName="dummy1a" presStyleCnt="0"/>
      <dgm:spPr/>
      <dgm:t>
        <a:bodyPr/>
        <a:lstStyle/>
        <a:p>
          <a:endParaRPr lang="fi-FI"/>
        </a:p>
      </dgm:t>
    </dgm:pt>
    <dgm:pt modelId="{0DD858A2-50A9-4A1A-8AB3-AFBEFB644B79}" type="pres">
      <dgm:prSet presAssocID="{F73F5A49-57CC-4718-9807-3B8826993922}" presName="dummy1b" presStyleCnt="0"/>
      <dgm:spPr/>
      <dgm:t>
        <a:bodyPr/>
        <a:lstStyle/>
        <a:p>
          <a:endParaRPr lang="fi-FI"/>
        </a:p>
      </dgm:t>
    </dgm:pt>
    <dgm:pt modelId="{EE21BE8A-47C9-47C0-9B3B-3B61E2620E8F}" type="pres">
      <dgm:prSet presAssocID="{F73F5A49-57CC-4718-9807-3B8826993922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715C04-4DA3-43B3-8705-BAB5026575F5}" type="pres">
      <dgm:prSet presAssocID="{F73F5A49-57CC-4718-9807-3B8826993922}" presName="wedge2" presStyleLbl="node1" presStyleIdx="1" presStyleCnt="7" custLinFactNeighborX="15979" custLinFactNeighborY="-6425"/>
      <dgm:spPr/>
      <dgm:t>
        <a:bodyPr/>
        <a:lstStyle/>
        <a:p>
          <a:endParaRPr lang="fi-FI"/>
        </a:p>
      </dgm:t>
    </dgm:pt>
    <dgm:pt modelId="{CA299AE8-B205-4B8F-AC26-2C1519EE5105}" type="pres">
      <dgm:prSet presAssocID="{F73F5A49-57CC-4718-9807-3B8826993922}" presName="dummy2a" presStyleCnt="0"/>
      <dgm:spPr/>
      <dgm:t>
        <a:bodyPr/>
        <a:lstStyle/>
        <a:p>
          <a:endParaRPr lang="fi-FI"/>
        </a:p>
      </dgm:t>
    </dgm:pt>
    <dgm:pt modelId="{C03D6B39-6644-48C4-9D37-EF583FDD0F51}" type="pres">
      <dgm:prSet presAssocID="{F73F5A49-57CC-4718-9807-3B8826993922}" presName="dummy2b" presStyleCnt="0"/>
      <dgm:spPr/>
      <dgm:t>
        <a:bodyPr/>
        <a:lstStyle/>
        <a:p>
          <a:endParaRPr lang="fi-FI"/>
        </a:p>
      </dgm:t>
    </dgm:pt>
    <dgm:pt modelId="{D6EF9296-EEB3-40F3-8611-912DDD2EAD23}" type="pres">
      <dgm:prSet presAssocID="{F73F5A49-57CC-4718-9807-3B8826993922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2FEAED0-689B-4D69-8E03-34829BFBC8DB}" type="pres">
      <dgm:prSet presAssocID="{F73F5A49-57CC-4718-9807-3B8826993922}" presName="wedge3" presStyleLbl="node1" presStyleIdx="2" presStyleCnt="7" custLinFactNeighborX="15060" custLinFactNeighborY="-6375"/>
      <dgm:spPr/>
      <dgm:t>
        <a:bodyPr/>
        <a:lstStyle/>
        <a:p>
          <a:endParaRPr lang="fi-FI"/>
        </a:p>
      </dgm:t>
    </dgm:pt>
    <dgm:pt modelId="{9BE30A6F-CBE6-4D09-B6B1-1D2D9E7888F7}" type="pres">
      <dgm:prSet presAssocID="{F73F5A49-57CC-4718-9807-3B8826993922}" presName="dummy3a" presStyleCnt="0"/>
      <dgm:spPr/>
      <dgm:t>
        <a:bodyPr/>
        <a:lstStyle/>
        <a:p>
          <a:endParaRPr lang="fi-FI"/>
        </a:p>
      </dgm:t>
    </dgm:pt>
    <dgm:pt modelId="{A1850BA8-BE47-4A99-995F-A0A3E71CDB0E}" type="pres">
      <dgm:prSet presAssocID="{F73F5A49-57CC-4718-9807-3B8826993922}" presName="dummy3b" presStyleCnt="0"/>
      <dgm:spPr/>
      <dgm:t>
        <a:bodyPr/>
        <a:lstStyle/>
        <a:p>
          <a:endParaRPr lang="fi-FI"/>
        </a:p>
      </dgm:t>
    </dgm:pt>
    <dgm:pt modelId="{8AFBCDD4-C9AE-4B2D-A53E-F764733924A1}" type="pres">
      <dgm:prSet presAssocID="{F73F5A49-57CC-4718-9807-3B8826993922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FAD8F9-366A-44AB-8D63-588573487B0A}" type="pres">
      <dgm:prSet presAssocID="{F73F5A49-57CC-4718-9807-3B8826993922}" presName="wedge4" presStyleLbl="node1" presStyleIdx="3" presStyleCnt="7" custLinFactNeighborX="14141" custLinFactNeighborY="-4996"/>
      <dgm:spPr/>
      <dgm:t>
        <a:bodyPr/>
        <a:lstStyle/>
        <a:p>
          <a:endParaRPr lang="fi-FI"/>
        </a:p>
      </dgm:t>
    </dgm:pt>
    <dgm:pt modelId="{97CFE521-5DC9-4689-89EA-84F8E3D0E428}" type="pres">
      <dgm:prSet presAssocID="{F73F5A49-57CC-4718-9807-3B8826993922}" presName="dummy4a" presStyleCnt="0"/>
      <dgm:spPr/>
      <dgm:t>
        <a:bodyPr/>
        <a:lstStyle/>
        <a:p>
          <a:endParaRPr lang="fi-FI"/>
        </a:p>
      </dgm:t>
    </dgm:pt>
    <dgm:pt modelId="{D0A6969B-CB15-477A-A2A6-3A333A34FCC8}" type="pres">
      <dgm:prSet presAssocID="{F73F5A49-57CC-4718-9807-3B8826993922}" presName="dummy4b" presStyleCnt="0"/>
      <dgm:spPr/>
      <dgm:t>
        <a:bodyPr/>
        <a:lstStyle/>
        <a:p>
          <a:endParaRPr lang="fi-FI"/>
        </a:p>
      </dgm:t>
    </dgm:pt>
    <dgm:pt modelId="{DCFC36A3-AC7D-4AEC-A391-C35C74F95C9E}" type="pres">
      <dgm:prSet presAssocID="{F73F5A49-57CC-4718-9807-3B8826993922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F63BD99-F964-4D8F-A779-21069C576BAF}" type="pres">
      <dgm:prSet presAssocID="{F73F5A49-57CC-4718-9807-3B8826993922}" presName="wedge5" presStyleLbl="node1" presStyleIdx="4" presStyleCnt="7" custLinFactNeighborX="14191" custLinFactNeighborY="-5167"/>
      <dgm:spPr/>
      <dgm:t>
        <a:bodyPr/>
        <a:lstStyle/>
        <a:p>
          <a:endParaRPr lang="fi-FI"/>
        </a:p>
      </dgm:t>
    </dgm:pt>
    <dgm:pt modelId="{18664A09-4182-4AAA-BDAF-59C427274EB3}" type="pres">
      <dgm:prSet presAssocID="{F73F5A49-57CC-4718-9807-3B8826993922}" presName="dummy5a" presStyleCnt="0"/>
      <dgm:spPr/>
      <dgm:t>
        <a:bodyPr/>
        <a:lstStyle/>
        <a:p>
          <a:endParaRPr lang="fi-FI"/>
        </a:p>
      </dgm:t>
    </dgm:pt>
    <dgm:pt modelId="{B8EB0C0F-791E-48BC-9CCF-3D737888324D}" type="pres">
      <dgm:prSet presAssocID="{F73F5A49-57CC-4718-9807-3B8826993922}" presName="dummy5b" presStyleCnt="0"/>
      <dgm:spPr/>
      <dgm:t>
        <a:bodyPr/>
        <a:lstStyle/>
        <a:p>
          <a:endParaRPr lang="fi-FI"/>
        </a:p>
      </dgm:t>
    </dgm:pt>
    <dgm:pt modelId="{0F5837B0-2661-46F3-92FE-D6BF64ED5926}" type="pres">
      <dgm:prSet presAssocID="{F73F5A49-57CC-4718-9807-3B8826993922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ADADA33-0500-4293-BE48-DE702BD08BBA}" type="pres">
      <dgm:prSet presAssocID="{F73F5A49-57CC-4718-9807-3B8826993922}" presName="wedge6" presStyleLbl="node1" presStyleIdx="5" presStyleCnt="7" custLinFactNeighborX="14191" custLinFactNeighborY="-5167"/>
      <dgm:spPr/>
      <dgm:t>
        <a:bodyPr/>
        <a:lstStyle/>
        <a:p>
          <a:endParaRPr lang="fi-FI"/>
        </a:p>
      </dgm:t>
    </dgm:pt>
    <dgm:pt modelId="{19B6AC30-E891-4E5C-9E69-129E6D3FE884}" type="pres">
      <dgm:prSet presAssocID="{F73F5A49-57CC-4718-9807-3B8826993922}" presName="dummy6a" presStyleCnt="0"/>
      <dgm:spPr/>
      <dgm:t>
        <a:bodyPr/>
        <a:lstStyle/>
        <a:p>
          <a:endParaRPr lang="fi-FI"/>
        </a:p>
      </dgm:t>
    </dgm:pt>
    <dgm:pt modelId="{5562D4A5-12F2-438D-93A7-6EFC3AA15561}" type="pres">
      <dgm:prSet presAssocID="{F73F5A49-57CC-4718-9807-3B8826993922}" presName="dummy6b" presStyleCnt="0"/>
      <dgm:spPr/>
      <dgm:t>
        <a:bodyPr/>
        <a:lstStyle/>
        <a:p>
          <a:endParaRPr lang="fi-FI"/>
        </a:p>
      </dgm:t>
    </dgm:pt>
    <dgm:pt modelId="{8E6ACB55-F7C1-497A-A9AD-3B1C651F3C48}" type="pres">
      <dgm:prSet presAssocID="{F73F5A49-57CC-4718-9807-3B8826993922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1E3E388-4434-41F1-9299-EE188CD91D6D}" type="pres">
      <dgm:prSet presAssocID="{F73F5A49-57CC-4718-9807-3B8826993922}" presName="wedge7" presStyleLbl="node1" presStyleIdx="6" presStyleCnt="7" custLinFactNeighborX="15177" custLinFactNeighborY="-4690"/>
      <dgm:spPr/>
      <dgm:t>
        <a:bodyPr/>
        <a:lstStyle/>
        <a:p>
          <a:endParaRPr lang="fi-FI"/>
        </a:p>
      </dgm:t>
    </dgm:pt>
    <dgm:pt modelId="{48D6F2CE-14A4-4D63-ACF9-2CB370CED657}" type="pres">
      <dgm:prSet presAssocID="{F73F5A49-57CC-4718-9807-3B8826993922}" presName="dummy7a" presStyleCnt="0"/>
      <dgm:spPr/>
      <dgm:t>
        <a:bodyPr/>
        <a:lstStyle/>
        <a:p>
          <a:endParaRPr lang="fi-FI"/>
        </a:p>
      </dgm:t>
    </dgm:pt>
    <dgm:pt modelId="{008B443B-01F0-4C5F-849E-EA70F4AB818A}" type="pres">
      <dgm:prSet presAssocID="{F73F5A49-57CC-4718-9807-3B8826993922}" presName="dummy7b" presStyleCnt="0"/>
      <dgm:spPr/>
      <dgm:t>
        <a:bodyPr/>
        <a:lstStyle/>
        <a:p>
          <a:endParaRPr lang="fi-FI"/>
        </a:p>
      </dgm:t>
    </dgm:pt>
    <dgm:pt modelId="{EEB170E5-3828-4A4C-B11C-189479C64594}" type="pres">
      <dgm:prSet presAssocID="{F73F5A49-57CC-4718-9807-3B8826993922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09337E-D702-4CDF-825D-271210E67C78}" type="pres">
      <dgm:prSet presAssocID="{6D0F90E4-4D25-4CEF-B0B8-861AD548660D}" presName="arrowWedge1" presStyleLbl="fgSibTrans2D1" presStyleIdx="0" presStyleCnt="7"/>
      <dgm:spPr/>
      <dgm:t>
        <a:bodyPr/>
        <a:lstStyle/>
        <a:p>
          <a:endParaRPr lang="fi-FI"/>
        </a:p>
      </dgm:t>
    </dgm:pt>
    <dgm:pt modelId="{3F7AE719-558B-4579-A114-95E5422D0166}" type="pres">
      <dgm:prSet presAssocID="{A60BEE63-4CB6-4423-8571-5CD45EE07C10}" presName="arrowWedge2" presStyleLbl="fgSibTrans2D1" presStyleIdx="1" presStyleCnt="7"/>
      <dgm:spPr/>
      <dgm:t>
        <a:bodyPr/>
        <a:lstStyle/>
        <a:p>
          <a:endParaRPr lang="fi-FI"/>
        </a:p>
      </dgm:t>
    </dgm:pt>
    <dgm:pt modelId="{62C4BC31-1E2E-4078-8B98-E882145354FB}" type="pres">
      <dgm:prSet presAssocID="{4C0183CB-D8D6-440C-B6DC-6DDE5CB173FD}" presName="arrowWedge3" presStyleLbl="fgSibTrans2D1" presStyleIdx="2" presStyleCnt="7"/>
      <dgm:spPr/>
      <dgm:t>
        <a:bodyPr/>
        <a:lstStyle/>
        <a:p>
          <a:endParaRPr lang="fi-FI"/>
        </a:p>
      </dgm:t>
    </dgm:pt>
    <dgm:pt modelId="{37C6B7D2-7A19-4359-ADD7-4FF36AC4D1ED}" type="pres">
      <dgm:prSet presAssocID="{09E91BC7-5A8C-44A8-BA4C-574317AF68E9}" presName="arrowWedge4" presStyleLbl="fgSibTrans2D1" presStyleIdx="3" presStyleCnt="7"/>
      <dgm:spPr/>
      <dgm:t>
        <a:bodyPr/>
        <a:lstStyle/>
        <a:p>
          <a:endParaRPr lang="fi-FI"/>
        </a:p>
      </dgm:t>
    </dgm:pt>
    <dgm:pt modelId="{D647B661-3F90-4989-845D-E95E20C94D8E}" type="pres">
      <dgm:prSet presAssocID="{BBB88D2F-6BE1-4573-8195-1D0260C086A8}" presName="arrowWedge5" presStyleLbl="fgSibTrans2D1" presStyleIdx="4" presStyleCnt="7"/>
      <dgm:spPr/>
      <dgm:t>
        <a:bodyPr/>
        <a:lstStyle/>
        <a:p>
          <a:endParaRPr lang="fi-FI"/>
        </a:p>
      </dgm:t>
    </dgm:pt>
    <dgm:pt modelId="{DD2D6137-29C6-4F4B-AF5C-5F2DF245E890}" type="pres">
      <dgm:prSet presAssocID="{1B0A68B2-E8C7-4066-A1D0-0AE3483FF5AB}" presName="arrowWedge6" presStyleLbl="fgSibTrans2D1" presStyleIdx="5" presStyleCnt="7"/>
      <dgm:spPr/>
      <dgm:t>
        <a:bodyPr/>
        <a:lstStyle/>
        <a:p>
          <a:endParaRPr lang="fi-FI"/>
        </a:p>
      </dgm:t>
    </dgm:pt>
    <dgm:pt modelId="{E4EB07BF-20BF-4F7A-84C3-E6F52DF54FB2}" type="pres">
      <dgm:prSet presAssocID="{DB2D5886-2995-4FFF-BD6C-3847FA6AE223}" presName="arrowWedge7" presStyleLbl="fgSibTrans2D1" presStyleIdx="6" presStyleCnt="7" custScaleY="100245" custLinFactNeighborX="-127" custLinFactNeighborY="-1877"/>
      <dgm:spPr/>
      <dgm:t>
        <a:bodyPr/>
        <a:lstStyle/>
        <a:p>
          <a:endParaRPr lang="fi-FI"/>
        </a:p>
      </dgm:t>
    </dgm:pt>
  </dgm:ptLst>
  <dgm:cxnLst>
    <dgm:cxn modelId="{8FD9ECE1-8A7F-B346-9966-DB5C6EC5C88A}" type="presOf" srcId="{5CCFF49C-B39F-468E-9537-7BC8837168D8}" destId="{EE21BE8A-47C9-47C0-9B3B-3B61E2620E8F}" srcOrd="1" destOrd="0" presId="urn:microsoft.com/office/officeart/2005/8/layout/cycle8"/>
    <dgm:cxn modelId="{C9BE1370-4146-854F-B02F-EE613928981C}" type="presOf" srcId="{91F66296-B90D-4D25-B079-787723851268}" destId="{8AFBCDD4-C9AE-4B2D-A53E-F764733924A1}" srcOrd="1" destOrd="0" presId="urn:microsoft.com/office/officeart/2005/8/layout/cycle8"/>
    <dgm:cxn modelId="{3D840FCE-130C-4185-BECC-2A48DEE8C2B2}" srcId="{F73F5A49-57CC-4718-9807-3B8826993922}" destId="{35711D02-AB0C-4357-9F3D-F9A38E9B0740}" srcOrd="5" destOrd="0" parTransId="{6B288A43-7327-42D5-B70F-CE4A8C771795}" sibTransId="{1B0A68B2-E8C7-4066-A1D0-0AE3483FF5AB}"/>
    <dgm:cxn modelId="{066AAFDC-0A8D-F140-B946-F04B83E6F7F6}" type="presOf" srcId="{70460110-75BB-43ED-BCDA-6A768106E942}" destId="{EC715C04-4DA3-43B3-8705-BAB5026575F5}" srcOrd="0" destOrd="0" presId="urn:microsoft.com/office/officeart/2005/8/layout/cycle8"/>
    <dgm:cxn modelId="{3CD66CD7-2476-6C4D-9DAB-F719B9E9F3A1}" type="presOf" srcId="{70460110-75BB-43ED-BCDA-6A768106E942}" destId="{D6EF9296-EEB3-40F3-8611-912DDD2EAD23}" srcOrd="1" destOrd="0" presId="urn:microsoft.com/office/officeart/2005/8/layout/cycle8"/>
    <dgm:cxn modelId="{A9C305E3-B533-46A6-A1B5-2491B40A5A82}" srcId="{F73F5A49-57CC-4718-9807-3B8826993922}" destId="{6E9CAA93-60CF-425C-879F-68917B0D5FEA}" srcOrd="6" destOrd="0" parTransId="{B86BDF14-4FA4-4D38-BB22-DE2CA77D051D}" sibTransId="{DB2D5886-2995-4FFF-BD6C-3847FA6AE223}"/>
    <dgm:cxn modelId="{E064D443-AEC5-1246-951D-2C653A9745A9}" type="presOf" srcId="{5CCFF49C-B39F-468E-9537-7BC8837168D8}" destId="{D47085AE-BB06-482E-AE3E-85BAF5393D84}" srcOrd="0" destOrd="0" presId="urn:microsoft.com/office/officeart/2005/8/layout/cycle8"/>
    <dgm:cxn modelId="{FB4589BD-B7D5-4346-8E9E-5848BFC91F9B}" srcId="{F73F5A49-57CC-4718-9807-3B8826993922}" destId="{7E9C1483-17F2-4875-958E-D80A8B46BEDA}" srcOrd="4" destOrd="0" parTransId="{1379C41E-8AB4-41D9-AD97-3B781805AD71}" sibTransId="{BBB88D2F-6BE1-4573-8195-1D0260C086A8}"/>
    <dgm:cxn modelId="{D6186B4A-0970-4365-92E2-1CC1A6583AE5}" srcId="{F73F5A49-57CC-4718-9807-3B8826993922}" destId="{70460110-75BB-43ED-BCDA-6A768106E942}" srcOrd="1" destOrd="0" parTransId="{159A410C-059C-493C-B495-0FA828BD3532}" sibTransId="{A60BEE63-4CB6-4423-8571-5CD45EE07C10}"/>
    <dgm:cxn modelId="{7868E221-6ACB-3048-9156-C6514BA9B9B3}" type="presOf" srcId="{7E9C1483-17F2-4875-958E-D80A8B46BEDA}" destId="{BF63BD99-F964-4D8F-A779-21069C576BAF}" srcOrd="0" destOrd="0" presId="urn:microsoft.com/office/officeart/2005/8/layout/cycle8"/>
    <dgm:cxn modelId="{C1F1FB87-6724-E147-94BE-3FA9157B233F}" type="presOf" srcId="{F73F5A49-57CC-4718-9807-3B8826993922}" destId="{756A9E58-53C9-4A50-9D96-3265E9BBE4CF}" srcOrd="0" destOrd="0" presId="urn:microsoft.com/office/officeart/2005/8/layout/cycle8"/>
    <dgm:cxn modelId="{B5626E99-45FB-804C-9E93-8224DC29FCC6}" type="presOf" srcId="{35711D02-AB0C-4357-9F3D-F9A38E9B0740}" destId="{EADADA33-0500-4293-BE48-DE702BD08BBA}" srcOrd="0" destOrd="0" presId="urn:microsoft.com/office/officeart/2005/8/layout/cycle8"/>
    <dgm:cxn modelId="{90FE0680-ECF3-4145-AD7D-DB07AB3C399C}" type="presOf" srcId="{35711D02-AB0C-4357-9F3D-F9A38E9B0740}" destId="{8E6ACB55-F7C1-497A-A9AD-3B1C651F3C48}" srcOrd="1" destOrd="0" presId="urn:microsoft.com/office/officeart/2005/8/layout/cycle8"/>
    <dgm:cxn modelId="{E05D83B7-6CFC-4A19-A89D-F18B18F1A6B8}" srcId="{F73F5A49-57CC-4718-9807-3B8826993922}" destId="{91F66296-B90D-4D25-B079-787723851268}" srcOrd="2" destOrd="0" parTransId="{78C31A31-CE51-47E1-AF38-3BEC51088828}" sibTransId="{4C0183CB-D8D6-440C-B6DC-6DDE5CB173FD}"/>
    <dgm:cxn modelId="{7F0BAB07-112E-D04C-92A1-A62301590FE8}" type="presOf" srcId="{6E9CAA93-60CF-425C-879F-68917B0D5FEA}" destId="{C1E3E388-4434-41F1-9299-EE188CD91D6D}" srcOrd="0" destOrd="0" presId="urn:microsoft.com/office/officeart/2005/8/layout/cycle8"/>
    <dgm:cxn modelId="{9FFA5EB2-EA8C-4A7A-B6AC-2F6285F17F6C}" srcId="{F73F5A49-57CC-4718-9807-3B8826993922}" destId="{5CCFF49C-B39F-468E-9537-7BC8837168D8}" srcOrd="0" destOrd="0" parTransId="{C8B2E64B-A98B-422A-B32A-1353EA3BBDC1}" sibTransId="{6D0F90E4-4D25-4CEF-B0B8-861AD548660D}"/>
    <dgm:cxn modelId="{16C988D9-15C1-4342-B9D9-15F7BBF145E7}" type="presOf" srcId="{422A0418-3B45-49B2-94EC-70A0F72E89C7}" destId="{DCFC36A3-AC7D-4AEC-A391-C35C74F95C9E}" srcOrd="1" destOrd="0" presId="urn:microsoft.com/office/officeart/2005/8/layout/cycle8"/>
    <dgm:cxn modelId="{53439E73-0706-47FE-B572-B76059C58359}" srcId="{F73F5A49-57CC-4718-9807-3B8826993922}" destId="{422A0418-3B45-49B2-94EC-70A0F72E89C7}" srcOrd="3" destOrd="0" parTransId="{E83D72CC-0CE7-47A4-A270-BB1047608485}" sibTransId="{09E91BC7-5A8C-44A8-BA4C-574317AF68E9}"/>
    <dgm:cxn modelId="{2A313AF5-0737-C144-A45C-1A11C5CF4CEC}" type="presOf" srcId="{91F66296-B90D-4D25-B079-787723851268}" destId="{C2FEAED0-689B-4D69-8E03-34829BFBC8DB}" srcOrd="0" destOrd="0" presId="urn:microsoft.com/office/officeart/2005/8/layout/cycle8"/>
    <dgm:cxn modelId="{5B653D65-7F48-884D-9CD7-86CBF03B37D6}" type="presOf" srcId="{7E9C1483-17F2-4875-958E-D80A8B46BEDA}" destId="{0F5837B0-2661-46F3-92FE-D6BF64ED5926}" srcOrd="1" destOrd="0" presId="urn:microsoft.com/office/officeart/2005/8/layout/cycle8"/>
    <dgm:cxn modelId="{4A673506-6D27-7E47-A555-EF1289EEA7FA}" type="presOf" srcId="{422A0418-3B45-49B2-94EC-70A0F72E89C7}" destId="{22FAD8F9-366A-44AB-8D63-588573487B0A}" srcOrd="0" destOrd="0" presId="urn:microsoft.com/office/officeart/2005/8/layout/cycle8"/>
    <dgm:cxn modelId="{311189A1-D6D5-BB47-AFDB-ADF66E519C22}" type="presOf" srcId="{6E9CAA93-60CF-425C-879F-68917B0D5FEA}" destId="{EEB170E5-3828-4A4C-B11C-189479C64594}" srcOrd="1" destOrd="0" presId="urn:microsoft.com/office/officeart/2005/8/layout/cycle8"/>
    <dgm:cxn modelId="{A904B278-D916-EE4F-A09B-746266A7E09C}" type="presParOf" srcId="{756A9E58-53C9-4A50-9D96-3265E9BBE4CF}" destId="{D47085AE-BB06-482E-AE3E-85BAF5393D84}" srcOrd="0" destOrd="0" presId="urn:microsoft.com/office/officeart/2005/8/layout/cycle8"/>
    <dgm:cxn modelId="{1235FCD9-D2C3-DD4C-9285-FACA9FAE9AC9}" type="presParOf" srcId="{756A9E58-53C9-4A50-9D96-3265E9BBE4CF}" destId="{05E76281-8A68-4926-A45D-7FE92FC130D9}" srcOrd="1" destOrd="0" presId="urn:microsoft.com/office/officeart/2005/8/layout/cycle8"/>
    <dgm:cxn modelId="{1491AF15-B525-C74D-AD45-84EC46D7A577}" type="presParOf" srcId="{756A9E58-53C9-4A50-9D96-3265E9BBE4CF}" destId="{0DD858A2-50A9-4A1A-8AB3-AFBEFB644B79}" srcOrd="2" destOrd="0" presId="urn:microsoft.com/office/officeart/2005/8/layout/cycle8"/>
    <dgm:cxn modelId="{E6CEBA57-0488-6F49-9263-10F7AB9C7B8C}" type="presParOf" srcId="{756A9E58-53C9-4A50-9D96-3265E9BBE4CF}" destId="{EE21BE8A-47C9-47C0-9B3B-3B61E2620E8F}" srcOrd="3" destOrd="0" presId="urn:microsoft.com/office/officeart/2005/8/layout/cycle8"/>
    <dgm:cxn modelId="{A8F0705D-65CF-8E40-845A-E4D273500FF3}" type="presParOf" srcId="{756A9E58-53C9-4A50-9D96-3265E9BBE4CF}" destId="{EC715C04-4DA3-43B3-8705-BAB5026575F5}" srcOrd="4" destOrd="0" presId="urn:microsoft.com/office/officeart/2005/8/layout/cycle8"/>
    <dgm:cxn modelId="{9E2D7D0F-50FF-9B45-B8D7-F7B4C65B5267}" type="presParOf" srcId="{756A9E58-53C9-4A50-9D96-3265E9BBE4CF}" destId="{CA299AE8-B205-4B8F-AC26-2C1519EE5105}" srcOrd="5" destOrd="0" presId="urn:microsoft.com/office/officeart/2005/8/layout/cycle8"/>
    <dgm:cxn modelId="{506AA7C5-CF32-3D45-A275-31982971F964}" type="presParOf" srcId="{756A9E58-53C9-4A50-9D96-3265E9BBE4CF}" destId="{C03D6B39-6644-48C4-9D37-EF583FDD0F51}" srcOrd="6" destOrd="0" presId="urn:microsoft.com/office/officeart/2005/8/layout/cycle8"/>
    <dgm:cxn modelId="{B42C5C9C-9EE8-6742-9733-71D69445ACF3}" type="presParOf" srcId="{756A9E58-53C9-4A50-9D96-3265E9BBE4CF}" destId="{D6EF9296-EEB3-40F3-8611-912DDD2EAD23}" srcOrd="7" destOrd="0" presId="urn:microsoft.com/office/officeart/2005/8/layout/cycle8"/>
    <dgm:cxn modelId="{37C6DE06-1996-4548-9B13-02F0CF031667}" type="presParOf" srcId="{756A9E58-53C9-4A50-9D96-3265E9BBE4CF}" destId="{C2FEAED0-689B-4D69-8E03-34829BFBC8DB}" srcOrd="8" destOrd="0" presId="urn:microsoft.com/office/officeart/2005/8/layout/cycle8"/>
    <dgm:cxn modelId="{BBB7EF9C-0D86-FC42-975E-ED0F47886F47}" type="presParOf" srcId="{756A9E58-53C9-4A50-9D96-3265E9BBE4CF}" destId="{9BE30A6F-CBE6-4D09-B6B1-1D2D9E7888F7}" srcOrd="9" destOrd="0" presId="urn:microsoft.com/office/officeart/2005/8/layout/cycle8"/>
    <dgm:cxn modelId="{19FDB2C0-E059-B742-9F33-8CFD43CD3DA3}" type="presParOf" srcId="{756A9E58-53C9-4A50-9D96-3265E9BBE4CF}" destId="{A1850BA8-BE47-4A99-995F-A0A3E71CDB0E}" srcOrd="10" destOrd="0" presId="urn:microsoft.com/office/officeart/2005/8/layout/cycle8"/>
    <dgm:cxn modelId="{01CAE04D-62E2-6E40-B5A2-BB1E5B53823A}" type="presParOf" srcId="{756A9E58-53C9-4A50-9D96-3265E9BBE4CF}" destId="{8AFBCDD4-C9AE-4B2D-A53E-F764733924A1}" srcOrd="11" destOrd="0" presId="urn:microsoft.com/office/officeart/2005/8/layout/cycle8"/>
    <dgm:cxn modelId="{70719C56-C9CD-7941-B329-C5B03A6110BE}" type="presParOf" srcId="{756A9E58-53C9-4A50-9D96-3265E9BBE4CF}" destId="{22FAD8F9-366A-44AB-8D63-588573487B0A}" srcOrd="12" destOrd="0" presId="urn:microsoft.com/office/officeart/2005/8/layout/cycle8"/>
    <dgm:cxn modelId="{8CAC3547-775E-874A-BB40-DFC9A07D67FE}" type="presParOf" srcId="{756A9E58-53C9-4A50-9D96-3265E9BBE4CF}" destId="{97CFE521-5DC9-4689-89EA-84F8E3D0E428}" srcOrd="13" destOrd="0" presId="urn:microsoft.com/office/officeart/2005/8/layout/cycle8"/>
    <dgm:cxn modelId="{56F51508-4FDA-0C4E-9FEE-8F19B1EAC9B7}" type="presParOf" srcId="{756A9E58-53C9-4A50-9D96-3265E9BBE4CF}" destId="{D0A6969B-CB15-477A-A2A6-3A333A34FCC8}" srcOrd="14" destOrd="0" presId="urn:microsoft.com/office/officeart/2005/8/layout/cycle8"/>
    <dgm:cxn modelId="{C014F3CF-8B08-9948-9C18-A7161BC78D1C}" type="presParOf" srcId="{756A9E58-53C9-4A50-9D96-3265E9BBE4CF}" destId="{DCFC36A3-AC7D-4AEC-A391-C35C74F95C9E}" srcOrd="15" destOrd="0" presId="urn:microsoft.com/office/officeart/2005/8/layout/cycle8"/>
    <dgm:cxn modelId="{555FCD05-D50B-BF44-89F0-2AD0893858E1}" type="presParOf" srcId="{756A9E58-53C9-4A50-9D96-3265E9BBE4CF}" destId="{BF63BD99-F964-4D8F-A779-21069C576BAF}" srcOrd="16" destOrd="0" presId="urn:microsoft.com/office/officeart/2005/8/layout/cycle8"/>
    <dgm:cxn modelId="{B6AFC340-117E-AE44-8FF8-FB4E21685CD3}" type="presParOf" srcId="{756A9E58-53C9-4A50-9D96-3265E9BBE4CF}" destId="{18664A09-4182-4AAA-BDAF-59C427274EB3}" srcOrd="17" destOrd="0" presId="urn:microsoft.com/office/officeart/2005/8/layout/cycle8"/>
    <dgm:cxn modelId="{5C79B9CF-1FEB-6F4C-8BC0-121D47C8BE76}" type="presParOf" srcId="{756A9E58-53C9-4A50-9D96-3265E9BBE4CF}" destId="{B8EB0C0F-791E-48BC-9CCF-3D737888324D}" srcOrd="18" destOrd="0" presId="urn:microsoft.com/office/officeart/2005/8/layout/cycle8"/>
    <dgm:cxn modelId="{C137D860-6AD3-F344-8D14-BA7E8F484355}" type="presParOf" srcId="{756A9E58-53C9-4A50-9D96-3265E9BBE4CF}" destId="{0F5837B0-2661-46F3-92FE-D6BF64ED5926}" srcOrd="19" destOrd="0" presId="urn:microsoft.com/office/officeart/2005/8/layout/cycle8"/>
    <dgm:cxn modelId="{93062F89-FB6A-2540-AB95-777F45A42173}" type="presParOf" srcId="{756A9E58-53C9-4A50-9D96-3265E9BBE4CF}" destId="{EADADA33-0500-4293-BE48-DE702BD08BBA}" srcOrd="20" destOrd="0" presId="urn:microsoft.com/office/officeart/2005/8/layout/cycle8"/>
    <dgm:cxn modelId="{3B4B3894-6CFA-1341-9467-069C077ADB7B}" type="presParOf" srcId="{756A9E58-53C9-4A50-9D96-3265E9BBE4CF}" destId="{19B6AC30-E891-4E5C-9E69-129E6D3FE884}" srcOrd="21" destOrd="0" presId="urn:microsoft.com/office/officeart/2005/8/layout/cycle8"/>
    <dgm:cxn modelId="{167681AA-4DCA-D646-8062-43BC70C95DE3}" type="presParOf" srcId="{756A9E58-53C9-4A50-9D96-3265E9BBE4CF}" destId="{5562D4A5-12F2-438D-93A7-6EFC3AA15561}" srcOrd="22" destOrd="0" presId="urn:microsoft.com/office/officeart/2005/8/layout/cycle8"/>
    <dgm:cxn modelId="{C7CEC754-428F-6C48-8052-DF3FEC2348BD}" type="presParOf" srcId="{756A9E58-53C9-4A50-9D96-3265E9BBE4CF}" destId="{8E6ACB55-F7C1-497A-A9AD-3B1C651F3C48}" srcOrd="23" destOrd="0" presId="urn:microsoft.com/office/officeart/2005/8/layout/cycle8"/>
    <dgm:cxn modelId="{996CD665-84AC-9E49-A0AB-B1AAD686A55F}" type="presParOf" srcId="{756A9E58-53C9-4A50-9D96-3265E9BBE4CF}" destId="{C1E3E388-4434-41F1-9299-EE188CD91D6D}" srcOrd="24" destOrd="0" presId="urn:microsoft.com/office/officeart/2005/8/layout/cycle8"/>
    <dgm:cxn modelId="{8B394191-EDB5-BE40-B695-4D795276D0B7}" type="presParOf" srcId="{756A9E58-53C9-4A50-9D96-3265E9BBE4CF}" destId="{48D6F2CE-14A4-4D63-ACF9-2CB370CED657}" srcOrd="25" destOrd="0" presId="urn:microsoft.com/office/officeart/2005/8/layout/cycle8"/>
    <dgm:cxn modelId="{0B7D800C-5A24-094C-9B6C-E38FEC72BD1E}" type="presParOf" srcId="{756A9E58-53C9-4A50-9D96-3265E9BBE4CF}" destId="{008B443B-01F0-4C5F-849E-EA70F4AB818A}" srcOrd="26" destOrd="0" presId="urn:microsoft.com/office/officeart/2005/8/layout/cycle8"/>
    <dgm:cxn modelId="{0750AD65-9FEF-9949-8121-869921F69919}" type="presParOf" srcId="{756A9E58-53C9-4A50-9D96-3265E9BBE4CF}" destId="{EEB170E5-3828-4A4C-B11C-189479C64594}" srcOrd="27" destOrd="0" presId="urn:microsoft.com/office/officeart/2005/8/layout/cycle8"/>
    <dgm:cxn modelId="{DEB38E41-A7EE-DF49-AC5D-BFA27EDA4270}" type="presParOf" srcId="{756A9E58-53C9-4A50-9D96-3265E9BBE4CF}" destId="{B209337E-D702-4CDF-825D-271210E67C78}" srcOrd="28" destOrd="0" presId="urn:microsoft.com/office/officeart/2005/8/layout/cycle8"/>
    <dgm:cxn modelId="{787F0160-50DF-D744-8E11-A3D1F61BBB26}" type="presParOf" srcId="{756A9E58-53C9-4A50-9D96-3265E9BBE4CF}" destId="{3F7AE719-558B-4579-A114-95E5422D0166}" srcOrd="29" destOrd="0" presId="urn:microsoft.com/office/officeart/2005/8/layout/cycle8"/>
    <dgm:cxn modelId="{E99D9879-BB7D-6B46-8920-76F62F877710}" type="presParOf" srcId="{756A9E58-53C9-4A50-9D96-3265E9BBE4CF}" destId="{62C4BC31-1E2E-4078-8B98-E882145354FB}" srcOrd="30" destOrd="0" presId="urn:microsoft.com/office/officeart/2005/8/layout/cycle8"/>
    <dgm:cxn modelId="{2F3CF210-0773-4646-9A64-788B876F2823}" type="presParOf" srcId="{756A9E58-53C9-4A50-9D96-3265E9BBE4CF}" destId="{37C6B7D2-7A19-4359-ADD7-4FF36AC4D1ED}" srcOrd="31" destOrd="0" presId="urn:microsoft.com/office/officeart/2005/8/layout/cycle8"/>
    <dgm:cxn modelId="{7FDBFEEF-A6D1-144F-AF15-272555E7DADF}" type="presParOf" srcId="{756A9E58-53C9-4A50-9D96-3265E9BBE4CF}" destId="{D647B661-3F90-4989-845D-E95E20C94D8E}" srcOrd="32" destOrd="0" presId="urn:microsoft.com/office/officeart/2005/8/layout/cycle8"/>
    <dgm:cxn modelId="{9CBA84E6-71A5-BB4D-ACFB-262CCFF077A9}" type="presParOf" srcId="{756A9E58-53C9-4A50-9D96-3265E9BBE4CF}" destId="{DD2D6137-29C6-4F4B-AF5C-5F2DF245E890}" srcOrd="33" destOrd="0" presId="urn:microsoft.com/office/officeart/2005/8/layout/cycle8"/>
    <dgm:cxn modelId="{D89BD8C1-9F5C-AF4B-ADA0-C50586688588}" type="presParOf" srcId="{756A9E58-53C9-4A50-9D96-3265E9BBE4CF}" destId="{E4EB07BF-20BF-4F7A-84C3-E6F52DF54FB2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30BC4D-9557-4441-8D64-B01B56E14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F4DF8BD-33E2-472A-93EB-A8B83E5E7969}">
      <dgm:prSet phldrT="[Teksti]"/>
      <dgm:spPr/>
      <dgm:t>
        <a:bodyPr/>
        <a:lstStyle/>
        <a:p>
          <a:r>
            <a:rPr lang="fi-FI" dirty="0" smtClean="0"/>
            <a:t>Arviointia ei voi erottaa oppimiskäsityksestä </a:t>
          </a:r>
        </a:p>
        <a:p>
          <a:r>
            <a:rPr lang="fi-FI" dirty="0" smtClean="0"/>
            <a:t>(Jakku-Sihvonen 2001; </a:t>
          </a:r>
          <a:r>
            <a:rPr lang="fi-FI" dirty="0" err="1" smtClean="0"/>
            <a:t>Atjonen</a:t>
          </a:r>
          <a:r>
            <a:rPr lang="fi-FI" dirty="0" smtClean="0"/>
            <a:t> 2007)</a:t>
          </a:r>
          <a:endParaRPr lang="fi-FI" dirty="0"/>
        </a:p>
      </dgm:t>
    </dgm:pt>
    <dgm:pt modelId="{AE5D2089-804B-4490-B3A3-BF56276AD0B4}" type="parTrans" cxnId="{21340E5C-AE0B-48CD-AACD-33119C9EC8A3}">
      <dgm:prSet/>
      <dgm:spPr/>
      <dgm:t>
        <a:bodyPr/>
        <a:lstStyle/>
        <a:p>
          <a:endParaRPr lang="fi-FI"/>
        </a:p>
      </dgm:t>
    </dgm:pt>
    <dgm:pt modelId="{0A870A8D-B7DA-489B-8B7D-E0E7129B8F39}" type="sibTrans" cxnId="{21340E5C-AE0B-48CD-AACD-33119C9EC8A3}">
      <dgm:prSet/>
      <dgm:spPr/>
      <dgm:t>
        <a:bodyPr/>
        <a:lstStyle/>
        <a:p>
          <a:endParaRPr lang="fi-FI"/>
        </a:p>
      </dgm:t>
    </dgm:pt>
    <dgm:pt modelId="{500DFD29-C16A-448E-99E6-F3B318E8A1D2}">
      <dgm:prSet phldrT="[Teksti]"/>
      <dgm:spPr/>
      <dgm:t>
        <a:bodyPr/>
        <a:lstStyle/>
        <a:p>
          <a:r>
            <a:rPr lang="fi-FI" dirty="0" smtClean="0"/>
            <a:t>Arviointia  ja oppimista ei voi erottaa toisistaan</a:t>
          </a:r>
          <a:endParaRPr lang="fi-FI" dirty="0"/>
        </a:p>
      </dgm:t>
    </dgm:pt>
    <dgm:pt modelId="{7BFF5842-6043-4B0C-ACDE-5A2B560D1845}" type="parTrans" cxnId="{446BE55F-3AD5-4ED2-81D2-598B8ACA80C9}">
      <dgm:prSet/>
      <dgm:spPr/>
      <dgm:t>
        <a:bodyPr/>
        <a:lstStyle/>
        <a:p>
          <a:endParaRPr lang="fi-FI"/>
        </a:p>
      </dgm:t>
    </dgm:pt>
    <dgm:pt modelId="{693639C9-6FA5-435D-838C-BBB7C71C84EF}" type="sibTrans" cxnId="{446BE55F-3AD5-4ED2-81D2-598B8ACA80C9}">
      <dgm:prSet/>
      <dgm:spPr/>
      <dgm:t>
        <a:bodyPr/>
        <a:lstStyle/>
        <a:p>
          <a:endParaRPr lang="fi-FI"/>
        </a:p>
      </dgm:t>
    </dgm:pt>
    <dgm:pt modelId="{DA6BDED2-3099-47A8-A01F-C41FCACF2600}">
      <dgm:prSet phldrT="[Teksti]"/>
      <dgm:spPr/>
      <dgm:t>
        <a:bodyPr/>
        <a:lstStyle/>
        <a:p>
          <a:r>
            <a:rPr lang="fi-FI" dirty="0" smtClean="0"/>
            <a:t>Arviointi on aina kontekstisidonnaista </a:t>
          </a:r>
          <a:endParaRPr lang="fi-FI" dirty="0"/>
        </a:p>
      </dgm:t>
    </dgm:pt>
    <dgm:pt modelId="{54B7CBF4-913A-4887-808F-7CEA799F91B3}" type="parTrans" cxnId="{483234D7-E8FA-4B86-BD67-A11CD67509B3}">
      <dgm:prSet/>
      <dgm:spPr/>
    </dgm:pt>
    <dgm:pt modelId="{F8D05E65-8B70-44DC-8989-99E65C1BDE30}" type="sibTrans" cxnId="{483234D7-E8FA-4B86-BD67-A11CD67509B3}">
      <dgm:prSet/>
      <dgm:spPr/>
    </dgm:pt>
    <dgm:pt modelId="{E8193031-30D7-47E2-891E-F0DF516D2851}" type="pres">
      <dgm:prSet presAssocID="{9A30BC4D-9557-4441-8D64-B01B56E14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BAA6C1E-80B6-4110-AC9E-5116A069DE88}" type="pres">
      <dgm:prSet presAssocID="{9F4DF8BD-33E2-472A-93EB-A8B83E5E79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8B0C339-E1A5-4CF6-842B-FD8A1536731A}" type="pres">
      <dgm:prSet presAssocID="{9F4DF8BD-33E2-472A-93EB-A8B83E5E7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83234D7-E8FA-4B86-BD67-A11CD67509B3}" srcId="{9F4DF8BD-33E2-472A-93EB-A8B83E5E7969}" destId="{DA6BDED2-3099-47A8-A01F-C41FCACF2600}" srcOrd="1" destOrd="0" parTransId="{54B7CBF4-913A-4887-808F-7CEA799F91B3}" sibTransId="{F8D05E65-8B70-44DC-8989-99E65C1BDE30}"/>
    <dgm:cxn modelId="{4A2A36D1-810E-4F4D-84CF-B97AA6CBFAE3}" type="presOf" srcId="{9A30BC4D-9557-4441-8D64-B01B56E1441D}" destId="{E8193031-30D7-47E2-891E-F0DF516D2851}" srcOrd="0" destOrd="0" presId="urn:microsoft.com/office/officeart/2005/8/layout/vList2"/>
    <dgm:cxn modelId="{16B5A32D-66F4-C84C-936E-E209523FF2CE}" type="presOf" srcId="{9F4DF8BD-33E2-472A-93EB-A8B83E5E7969}" destId="{4BAA6C1E-80B6-4110-AC9E-5116A069DE88}" srcOrd="0" destOrd="0" presId="urn:microsoft.com/office/officeart/2005/8/layout/vList2"/>
    <dgm:cxn modelId="{E55F5E30-6739-FE43-A826-A87FC56DF228}" type="presOf" srcId="{500DFD29-C16A-448E-99E6-F3B318E8A1D2}" destId="{68B0C339-E1A5-4CF6-842B-FD8A1536731A}" srcOrd="0" destOrd="0" presId="urn:microsoft.com/office/officeart/2005/8/layout/vList2"/>
    <dgm:cxn modelId="{21340E5C-AE0B-48CD-AACD-33119C9EC8A3}" srcId="{9A30BC4D-9557-4441-8D64-B01B56E1441D}" destId="{9F4DF8BD-33E2-472A-93EB-A8B83E5E7969}" srcOrd="0" destOrd="0" parTransId="{AE5D2089-804B-4490-B3A3-BF56276AD0B4}" sibTransId="{0A870A8D-B7DA-489B-8B7D-E0E7129B8F39}"/>
    <dgm:cxn modelId="{446BE55F-3AD5-4ED2-81D2-598B8ACA80C9}" srcId="{9F4DF8BD-33E2-472A-93EB-A8B83E5E7969}" destId="{500DFD29-C16A-448E-99E6-F3B318E8A1D2}" srcOrd="0" destOrd="0" parTransId="{7BFF5842-6043-4B0C-ACDE-5A2B560D1845}" sibTransId="{693639C9-6FA5-435D-838C-BBB7C71C84EF}"/>
    <dgm:cxn modelId="{40F51AC2-C9F4-684D-A980-16B143F91509}" type="presOf" srcId="{DA6BDED2-3099-47A8-A01F-C41FCACF2600}" destId="{68B0C339-E1A5-4CF6-842B-FD8A1536731A}" srcOrd="0" destOrd="1" presId="urn:microsoft.com/office/officeart/2005/8/layout/vList2"/>
    <dgm:cxn modelId="{5C49BC03-B40F-0740-AB53-B7030EDC11F4}" type="presParOf" srcId="{E8193031-30D7-47E2-891E-F0DF516D2851}" destId="{4BAA6C1E-80B6-4110-AC9E-5116A069DE88}" srcOrd="0" destOrd="0" presId="urn:microsoft.com/office/officeart/2005/8/layout/vList2"/>
    <dgm:cxn modelId="{05E200B7-F367-3D4E-A8F7-AFDF73D8325C}" type="presParOf" srcId="{E8193031-30D7-47E2-891E-F0DF516D2851}" destId="{68B0C339-E1A5-4CF6-842B-FD8A153673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F1D81C-411C-402B-9026-ADA8E0F0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E05D60D-E260-4DDB-A6F9-C0CF1656D0F2}">
      <dgm:prSet phldrT="[Teksti]"/>
      <dgm:spPr/>
      <dgm:t>
        <a:bodyPr/>
        <a:lstStyle/>
        <a:p>
          <a:r>
            <a:rPr lang="fi-FI" dirty="0" smtClean="0"/>
            <a:t>Arviointi on asetettujen tavoitteiden ja saavutettujen tulosten välistä vertailua </a:t>
          </a:r>
        </a:p>
        <a:p>
          <a:r>
            <a:rPr lang="fi-FI" dirty="0" smtClean="0"/>
            <a:t>(</a:t>
          </a:r>
          <a:r>
            <a:rPr lang="fi-FI" dirty="0" err="1" smtClean="0"/>
            <a:t>Guba</a:t>
          </a:r>
          <a:r>
            <a:rPr lang="fi-FI" dirty="0" smtClean="0"/>
            <a:t>  &amp; Lincoln 1989, 22-26; </a:t>
          </a:r>
          <a:r>
            <a:rPr lang="fi-FI" dirty="0" err="1" smtClean="0"/>
            <a:t>Raivola</a:t>
          </a:r>
          <a:r>
            <a:rPr lang="fi-FI" dirty="0" smtClean="0"/>
            <a:t> 1995, 22-30)</a:t>
          </a:r>
          <a:endParaRPr lang="fi-FI" dirty="0"/>
        </a:p>
      </dgm:t>
    </dgm:pt>
    <dgm:pt modelId="{73DDB90D-B056-411F-8F6F-2EEA94DA5524}" type="parTrans" cxnId="{D82E17ED-9134-40AD-940F-8E173C86831C}">
      <dgm:prSet/>
      <dgm:spPr/>
      <dgm:t>
        <a:bodyPr/>
        <a:lstStyle/>
        <a:p>
          <a:endParaRPr lang="fi-FI"/>
        </a:p>
      </dgm:t>
    </dgm:pt>
    <dgm:pt modelId="{04323183-4FC3-4B18-A504-8454B55A16CD}" type="sibTrans" cxnId="{D82E17ED-9134-40AD-940F-8E173C86831C}">
      <dgm:prSet/>
      <dgm:spPr/>
      <dgm:t>
        <a:bodyPr/>
        <a:lstStyle/>
        <a:p>
          <a:endParaRPr lang="fi-FI"/>
        </a:p>
      </dgm:t>
    </dgm:pt>
    <dgm:pt modelId="{84268347-AED6-4A8C-97C0-875D28CBE45E}">
      <dgm:prSet phldrT="[Teksti]"/>
      <dgm:spPr/>
      <dgm:t>
        <a:bodyPr/>
        <a:lstStyle/>
        <a:p>
          <a:r>
            <a:rPr lang="fi-FI" dirty="0" smtClean="0"/>
            <a:t> Vain asetettuja tavoitteita voidaan arvioida</a:t>
          </a:r>
          <a:endParaRPr lang="fi-FI" dirty="0"/>
        </a:p>
      </dgm:t>
    </dgm:pt>
    <dgm:pt modelId="{F8DF5CAF-D7BA-4345-940C-52980A0E9C32}" type="parTrans" cxnId="{ED791052-7113-42CE-9AC5-8F9889AAD450}">
      <dgm:prSet/>
      <dgm:spPr/>
      <dgm:t>
        <a:bodyPr/>
        <a:lstStyle/>
        <a:p>
          <a:endParaRPr lang="fi-FI"/>
        </a:p>
      </dgm:t>
    </dgm:pt>
    <dgm:pt modelId="{B1585D4F-6599-4157-9BCA-F735239B1CB1}" type="sibTrans" cxnId="{ED791052-7113-42CE-9AC5-8F9889AAD450}">
      <dgm:prSet/>
      <dgm:spPr/>
      <dgm:t>
        <a:bodyPr/>
        <a:lstStyle/>
        <a:p>
          <a:endParaRPr lang="fi-FI"/>
        </a:p>
      </dgm:t>
    </dgm:pt>
    <dgm:pt modelId="{AA0B780D-01C4-43B1-8B56-14D13B309CF9}">
      <dgm:prSet phldrT="[Teksti]"/>
      <dgm:spPr/>
      <dgm:t>
        <a:bodyPr/>
        <a:lstStyle/>
        <a:p>
          <a:r>
            <a:rPr lang="fi-FI" dirty="0" smtClean="0"/>
            <a:t>Kriteeri = ”Mittatikku”, jolla  arviointia  suoritetaan</a:t>
          </a:r>
          <a:endParaRPr lang="fi-FI" dirty="0"/>
        </a:p>
      </dgm:t>
    </dgm:pt>
    <dgm:pt modelId="{F06A314E-9E9B-4956-8984-A5313989DEB3}" type="parTrans" cxnId="{10F1C7A7-A49A-4CBE-9E48-E2A78F8A5FA5}">
      <dgm:prSet/>
      <dgm:spPr/>
      <dgm:t>
        <a:bodyPr/>
        <a:lstStyle/>
        <a:p>
          <a:endParaRPr lang="fi-FI"/>
        </a:p>
      </dgm:t>
    </dgm:pt>
    <dgm:pt modelId="{70DEB355-5DC3-467F-A1ED-746E8418129E}" type="sibTrans" cxnId="{10F1C7A7-A49A-4CBE-9E48-E2A78F8A5FA5}">
      <dgm:prSet/>
      <dgm:spPr/>
      <dgm:t>
        <a:bodyPr/>
        <a:lstStyle/>
        <a:p>
          <a:endParaRPr lang="fi-FI"/>
        </a:p>
      </dgm:t>
    </dgm:pt>
    <dgm:pt modelId="{5663F870-22A7-4C11-9700-373F344488ED}">
      <dgm:prSet phldrT="[Teksti]" phldr="1"/>
      <dgm:spPr/>
      <dgm:t>
        <a:bodyPr/>
        <a:lstStyle/>
        <a:p>
          <a:endParaRPr lang="fi-FI" dirty="0"/>
        </a:p>
      </dgm:t>
    </dgm:pt>
    <dgm:pt modelId="{3FB8FC79-B8E3-44B1-9E6B-1BB76E312D7E}" type="parTrans" cxnId="{1274FF65-920F-4537-B0D3-121BCCB6572F}">
      <dgm:prSet/>
      <dgm:spPr/>
      <dgm:t>
        <a:bodyPr/>
        <a:lstStyle/>
        <a:p>
          <a:endParaRPr lang="fi-FI"/>
        </a:p>
      </dgm:t>
    </dgm:pt>
    <dgm:pt modelId="{9EB2290C-F359-4FAC-A2C9-00BAB2031CE3}" type="sibTrans" cxnId="{1274FF65-920F-4537-B0D3-121BCCB6572F}">
      <dgm:prSet/>
      <dgm:spPr/>
      <dgm:t>
        <a:bodyPr/>
        <a:lstStyle/>
        <a:p>
          <a:endParaRPr lang="fi-FI"/>
        </a:p>
      </dgm:t>
    </dgm:pt>
    <dgm:pt modelId="{F4ABC5FF-7970-41D3-B2B3-D3F006C64C08}">
      <dgm:prSet phldrT="[Teksti]"/>
      <dgm:spPr/>
      <dgm:t>
        <a:bodyPr/>
        <a:lstStyle/>
        <a:p>
          <a:r>
            <a:rPr lang="fi-FI" dirty="0" smtClean="0"/>
            <a:t> Arvioinnin kiinnittäminen tavoitteisiin tekee arvioinnista läpinäkyvämpää ja konkreettisempaa</a:t>
          </a:r>
          <a:endParaRPr lang="fi-FI" dirty="0"/>
        </a:p>
      </dgm:t>
    </dgm:pt>
    <dgm:pt modelId="{16648A45-25A2-4CFE-8FC7-34973B2BC161}" type="parTrans" cxnId="{8B9BB189-750A-44DD-B402-8B2801318949}">
      <dgm:prSet/>
      <dgm:spPr/>
      <dgm:t>
        <a:bodyPr/>
        <a:lstStyle/>
        <a:p>
          <a:endParaRPr lang="fi-FI"/>
        </a:p>
      </dgm:t>
    </dgm:pt>
    <dgm:pt modelId="{45866F47-A6D4-4203-BD31-7042C6067517}" type="sibTrans" cxnId="{8B9BB189-750A-44DD-B402-8B2801318949}">
      <dgm:prSet/>
      <dgm:spPr/>
      <dgm:t>
        <a:bodyPr/>
        <a:lstStyle/>
        <a:p>
          <a:endParaRPr lang="fi-FI"/>
        </a:p>
      </dgm:t>
    </dgm:pt>
    <dgm:pt modelId="{6A73F963-EC76-4F6D-9195-5313D7E8119B}">
      <dgm:prSet phldrT="[Teksti]"/>
      <dgm:spPr/>
      <dgm:t>
        <a:bodyPr/>
        <a:lstStyle/>
        <a:p>
          <a:r>
            <a:rPr lang="fi-FI" dirty="0" smtClean="0"/>
            <a:t>Tavoitteiden saavuttamista arvioidaan yhdessä ennalta sovituin kriteerein</a:t>
          </a:r>
          <a:endParaRPr lang="fi-FI" dirty="0"/>
        </a:p>
      </dgm:t>
    </dgm:pt>
    <dgm:pt modelId="{49AA8A4E-F98E-4AE3-9775-39DD6762CEE2}" type="parTrans" cxnId="{0350B1F3-E092-4CEA-B7E6-70A773DC3D49}">
      <dgm:prSet/>
      <dgm:spPr/>
      <dgm:t>
        <a:bodyPr/>
        <a:lstStyle/>
        <a:p>
          <a:endParaRPr lang="fi-FI"/>
        </a:p>
      </dgm:t>
    </dgm:pt>
    <dgm:pt modelId="{0594E013-A812-428A-8E98-B241F4C72A47}" type="sibTrans" cxnId="{0350B1F3-E092-4CEA-B7E6-70A773DC3D49}">
      <dgm:prSet/>
      <dgm:spPr/>
      <dgm:t>
        <a:bodyPr/>
        <a:lstStyle/>
        <a:p>
          <a:endParaRPr lang="fi-FI"/>
        </a:p>
      </dgm:t>
    </dgm:pt>
    <dgm:pt modelId="{7953EEAC-3FBD-4493-B069-F1324CD5EA27}" type="pres">
      <dgm:prSet presAssocID="{F8F1D81C-411C-402B-9026-ADA8E0F0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84CBFF4-C9D6-4B86-87EB-6BE42596D53C}" type="pres">
      <dgm:prSet presAssocID="{6E05D60D-E260-4DDB-A6F9-C0CF1656D0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C5F1C9-0A76-42DF-AA3D-93B4686FBD98}" type="pres">
      <dgm:prSet presAssocID="{6E05D60D-E260-4DDB-A6F9-C0CF1656D0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F97E20E-FD6C-4615-8A7B-D4B0D956665F}" type="pres">
      <dgm:prSet presAssocID="{AA0B780D-01C4-43B1-8B56-14D13B309C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E2A93E-E16D-4BDE-B3C7-3940C703B76F}" type="pres">
      <dgm:prSet presAssocID="{AA0B780D-01C4-43B1-8B56-14D13B309CF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32DE447-5484-304C-AF5D-E0D0980B5C31}" type="presOf" srcId="{AA0B780D-01C4-43B1-8B56-14D13B309CF9}" destId="{0F97E20E-FD6C-4615-8A7B-D4B0D956665F}" srcOrd="0" destOrd="0" presId="urn:microsoft.com/office/officeart/2005/8/layout/vList2"/>
    <dgm:cxn modelId="{EA912854-CEE1-4149-A986-EF8433367D97}" type="presOf" srcId="{84268347-AED6-4A8C-97C0-875D28CBE45E}" destId="{DAC5F1C9-0A76-42DF-AA3D-93B4686FBD98}" srcOrd="0" destOrd="0" presId="urn:microsoft.com/office/officeart/2005/8/layout/vList2"/>
    <dgm:cxn modelId="{10F1C7A7-A49A-4CBE-9E48-E2A78F8A5FA5}" srcId="{F8F1D81C-411C-402B-9026-ADA8E0F0D2FF}" destId="{AA0B780D-01C4-43B1-8B56-14D13B309CF9}" srcOrd="1" destOrd="0" parTransId="{F06A314E-9E9B-4956-8984-A5313989DEB3}" sibTransId="{70DEB355-5DC3-467F-A1ED-746E8418129E}"/>
    <dgm:cxn modelId="{69AAE2BF-CC18-AC44-8B80-CC0CDB2714B7}" type="presOf" srcId="{5663F870-22A7-4C11-9700-373F344488ED}" destId="{E7E2A93E-E16D-4BDE-B3C7-3940C703B76F}" srcOrd="0" destOrd="0" presId="urn:microsoft.com/office/officeart/2005/8/layout/vList2"/>
    <dgm:cxn modelId="{0350B1F3-E092-4CEA-B7E6-70A773DC3D49}" srcId="{6E05D60D-E260-4DDB-A6F9-C0CF1656D0F2}" destId="{6A73F963-EC76-4F6D-9195-5313D7E8119B}" srcOrd="2" destOrd="0" parTransId="{49AA8A4E-F98E-4AE3-9775-39DD6762CEE2}" sibTransId="{0594E013-A812-428A-8E98-B241F4C72A47}"/>
    <dgm:cxn modelId="{ED791052-7113-42CE-9AC5-8F9889AAD450}" srcId="{6E05D60D-E260-4DDB-A6F9-C0CF1656D0F2}" destId="{84268347-AED6-4A8C-97C0-875D28CBE45E}" srcOrd="0" destOrd="0" parTransId="{F8DF5CAF-D7BA-4345-940C-52980A0E9C32}" sibTransId="{B1585D4F-6599-4157-9BCA-F735239B1CB1}"/>
    <dgm:cxn modelId="{A87A9001-4960-2B40-A01C-1A61E5FB05DE}" type="presOf" srcId="{6E05D60D-E260-4DDB-A6F9-C0CF1656D0F2}" destId="{584CBFF4-C9D6-4B86-87EB-6BE42596D53C}" srcOrd="0" destOrd="0" presId="urn:microsoft.com/office/officeart/2005/8/layout/vList2"/>
    <dgm:cxn modelId="{53D3AA5F-49EC-8545-A6D2-1C2F5954D9DD}" type="presOf" srcId="{F4ABC5FF-7970-41D3-B2B3-D3F006C64C08}" destId="{DAC5F1C9-0A76-42DF-AA3D-93B4686FBD98}" srcOrd="0" destOrd="1" presId="urn:microsoft.com/office/officeart/2005/8/layout/vList2"/>
    <dgm:cxn modelId="{8B9BB189-750A-44DD-B402-8B2801318949}" srcId="{6E05D60D-E260-4DDB-A6F9-C0CF1656D0F2}" destId="{F4ABC5FF-7970-41D3-B2B3-D3F006C64C08}" srcOrd="1" destOrd="0" parTransId="{16648A45-25A2-4CFE-8FC7-34973B2BC161}" sibTransId="{45866F47-A6D4-4203-BD31-7042C6067517}"/>
    <dgm:cxn modelId="{D82E17ED-9134-40AD-940F-8E173C86831C}" srcId="{F8F1D81C-411C-402B-9026-ADA8E0F0D2FF}" destId="{6E05D60D-E260-4DDB-A6F9-C0CF1656D0F2}" srcOrd="0" destOrd="0" parTransId="{73DDB90D-B056-411F-8F6F-2EEA94DA5524}" sibTransId="{04323183-4FC3-4B18-A504-8454B55A16CD}"/>
    <dgm:cxn modelId="{31A7BEDD-7789-6740-988D-D9FA3750AEEC}" type="presOf" srcId="{6A73F963-EC76-4F6D-9195-5313D7E8119B}" destId="{DAC5F1C9-0A76-42DF-AA3D-93B4686FBD98}" srcOrd="0" destOrd="2" presId="urn:microsoft.com/office/officeart/2005/8/layout/vList2"/>
    <dgm:cxn modelId="{74E875E6-5821-CB4A-B38E-B1786D27D8E1}" type="presOf" srcId="{F8F1D81C-411C-402B-9026-ADA8E0F0D2FF}" destId="{7953EEAC-3FBD-4493-B069-F1324CD5EA27}" srcOrd="0" destOrd="0" presId="urn:microsoft.com/office/officeart/2005/8/layout/vList2"/>
    <dgm:cxn modelId="{1274FF65-920F-4537-B0D3-121BCCB6572F}" srcId="{AA0B780D-01C4-43B1-8B56-14D13B309CF9}" destId="{5663F870-22A7-4C11-9700-373F344488ED}" srcOrd="0" destOrd="0" parTransId="{3FB8FC79-B8E3-44B1-9E6B-1BB76E312D7E}" sibTransId="{9EB2290C-F359-4FAC-A2C9-00BAB2031CE3}"/>
    <dgm:cxn modelId="{ED1DF27B-7CE4-E644-855F-4DDE8F643DC1}" type="presParOf" srcId="{7953EEAC-3FBD-4493-B069-F1324CD5EA27}" destId="{584CBFF4-C9D6-4B86-87EB-6BE42596D53C}" srcOrd="0" destOrd="0" presId="urn:microsoft.com/office/officeart/2005/8/layout/vList2"/>
    <dgm:cxn modelId="{EA8CF89C-5D5D-2D4D-85AC-63159D97FEC1}" type="presParOf" srcId="{7953EEAC-3FBD-4493-B069-F1324CD5EA27}" destId="{DAC5F1C9-0A76-42DF-AA3D-93B4686FBD98}" srcOrd="1" destOrd="0" presId="urn:microsoft.com/office/officeart/2005/8/layout/vList2"/>
    <dgm:cxn modelId="{F22D24A6-BA21-F341-84C9-96B6238033D5}" type="presParOf" srcId="{7953EEAC-3FBD-4493-B069-F1324CD5EA27}" destId="{0F97E20E-FD6C-4615-8A7B-D4B0D956665F}" srcOrd="2" destOrd="0" presId="urn:microsoft.com/office/officeart/2005/8/layout/vList2"/>
    <dgm:cxn modelId="{DE221C01-7F8F-AB4E-B84B-CF891C2B8E2E}" type="presParOf" srcId="{7953EEAC-3FBD-4493-B069-F1324CD5EA27}" destId="{E7E2A93E-E16D-4BDE-B3C7-3940C703B7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1D37A1-83B4-5B42-A3A3-F3D91AD2829D}" type="doc">
      <dgm:prSet loTypeId="urn:microsoft.com/office/officeart/2005/8/layout/target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0F1FB2CE-90B2-5847-8B37-51604C4CEDB3}">
      <dgm:prSet phldrT="[Teksti]"/>
      <dgm:spPr/>
      <dgm:t>
        <a:bodyPr/>
        <a:lstStyle/>
        <a:p>
          <a:r>
            <a:rPr lang="fi-FI" dirty="0" smtClean="0">
              <a:solidFill>
                <a:srgbClr val="0000FF"/>
              </a:solidFill>
            </a:rPr>
            <a:t>OPPIMINEN</a:t>
          </a:r>
          <a:endParaRPr lang="fi-FI" dirty="0">
            <a:solidFill>
              <a:srgbClr val="0000FF"/>
            </a:solidFill>
          </a:endParaRPr>
        </a:p>
      </dgm:t>
    </dgm:pt>
    <dgm:pt modelId="{C0708F97-AF65-6B49-9907-32F2F5CF69C1}" type="parTrans" cxnId="{34642563-56CB-4348-93A3-487A3E3BEDFF}">
      <dgm:prSet/>
      <dgm:spPr/>
      <dgm:t>
        <a:bodyPr/>
        <a:lstStyle/>
        <a:p>
          <a:endParaRPr lang="fi-FI"/>
        </a:p>
      </dgm:t>
    </dgm:pt>
    <dgm:pt modelId="{5E8FA66C-27CA-AB40-B378-DF32E5A4E6F5}" type="sibTrans" cxnId="{34642563-56CB-4348-93A3-487A3E3BEDFF}">
      <dgm:prSet/>
      <dgm:spPr/>
      <dgm:t>
        <a:bodyPr/>
        <a:lstStyle/>
        <a:p>
          <a:endParaRPr lang="fi-FI"/>
        </a:p>
      </dgm:t>
    </dgm:pt>
    <dgm:pt modelId="{D8D9C4E5-BDF3-6449-AA68-99FA35ECA56C}">
      <dgm:prSet phldrT="[Teksti]"/>
      <dgm:spPr/>
      <dgm:t>
        <a:bodyPr/>
        <a:lstStyle/>
        <a:p>
          <a:r>
            <a:rPr lang="fi-FI" dirty="0" smtClean="0"/>
            <a:t>OPINNOISSA EDISTYMINEN</a:t>
          </a:r>
          <a:endParaRPr lang="fi-FI" dirty="0"/>
        </a:p>
      </dgm:t>
    </dgm:pt>
    <dgm:pt modelId="{079C34E3-8E1D-3C40-8E24-EEB81F494C52}" type="parTrans" cxnId="{19E7137F-ABF6-6D43-BBD5-D21F7083D23E}">
      <dgm:prSet/>
      <dgm:spPr/>
      <dgm:t>
        <a:bodyPr/>
        <a:lstStyle/>
        <a:p>
          <a:endParaRPr lang="fi-FI"/>
        </a:p>
      </dgm:t>
    </dgm:pt>
    <dgm:pt modelId="{9DD2DC1C-029C-BB48-9F25-B759DE2F74FB}" type="sibTrans" cxnId="{19E7137F-ABF6-6D43-BBD5-D21F7083D23E}">
      <dgm:prSet/>
      <dgm:spPr/>
      <dgm:t>
        <a:bodyPr/>
        <a:lstStyle/>
        <a:p>
          <a:endParaRPr lang="fi-FI"/>
        </a:p>
      </dgm:t>
    </dgm:pt>
    <dgm:pt modelId="{D857A524-1A97-FA44-B002-4EA4E5BE47B8}">
      <dgm:prSet phldrT="[Teksti]"/>
      <dgm:spPr/>
      <dgm:t>
        <a:bodyPr/>
        <a:lstStyle/>
        <a:p>
          <a:r>
            <a:rPr lang="fi-FI" dirty="0" smtClean="0"/>
            <a:t>OSAAMINEN: asetetut tavoitteet – oppilaan suoritukset</a:t>
          </a:r>
          <a:endParaRPr lang="fi-FI" dirty="0"/>
        </a:p>
      </dgm:t>
    </dgm:pt>
    <dgm:pt modelId="{09F9636A-94C0-6F4D-8851-1B1E88EA0E09}" type="parTrans" cxnId="{558C4D2C-CE18-0F4D-B8F8-79D4C4E4F721}">
      <dgm:prSet/>
      <dgm:spPr/>
      <dgm:t>
        <a:bodyPr/>
        <a:lstStyle/>
        <a:p>
          <a:endParaRPr lang="fi-FI"/>
        </a:p>
      </dgm:t>
    </dgm:pt>
    <dgm:pt modelId="{350992D4-8A61-184A-815A-E4487D44F45A}" type="sibTrans" cxnId="{558C4D2C-CE18-0F4D-B8F8-79D4C4E4F721}">
      <dgm:prSet/>
      <dgm:spPr/>
      <dgm:t>
        <a:bodyPr/>
        <a:lstStyle/>
        <a:p>
          <a:endParaRPr lang="fi-FI"/>
        </a:p>
      </dgm:t>
    </dgm:pt>
    <dgm:pt modelId="{D367950F-C592-B242-AB97-1F1258512ACD}">
      <dgm:prSet phldrT="[Teksti]"/>
      <dgm:spPr/>
      <dgm:t>
        <a:bodyPr/>
        <a:lstStyle/>
        <a:p>
          <a:r>
            <a:rPr lang="fi-FI" dirty="0" smtClean="0">
              <a:solidFill>
                <a:srgbClr val="0000FF"/>
              </a:solidFill>
            </a:rPr>
            <a:t>TYÖSKENTELY</a:t>
          </a:r>
          <a:endParaRPr lang="fi-FI" dirty="0">
            <a:solidFill>
              <a:srgbClr val="0000FF"/>
            </a:solidFill>
          </a:endParaRPr>
        </a:p>
      </dgm:t>
    </dgm:pt>
    <dgm:pt modelId="{1E78373A-EC9D-FC4F-8237-DF3B3B61E1D5}" type="parTrans" cxnId="{69838214-2086-584F-88B7-6009D7A37511}">
      <dgm:prSet/>
      <dgm:spPr/>
      <dgm:t>
        <a:bodyPr/>
        <a:lstStyle/>
        <a:p>
          <a:endParaRPr lang="fi-FI"/>
        </a:p>
      </dgm:t>
    </dgm:pt>
    <dgm:pt modelId="{4C962D78-BD65-A245-BA45-493C1E4889AC}" type="sibTrans" cxnId="{69838214-2086-584F-88B7-6009D7A37511}">
      <dgm:prSet/>
      <dgm:spPr/>
      <dgm:t>
        <a:bodyPr/>
        <a:lstStyle/>
        <a:p>
          <a:endParaRPr lang="fi-FI"/>
        </a:p>
      </dgm:t>
    </dgm:pt>
    <dgm:pt modelId="{5FA63783-F685-E64F-A8A6-372BE88A8BB1}">
      <dgm:prSet phldrT="[Teksti]"/>
      <dgm:spPr/>
      <dgm:t>
        <a:bodyPr/>
        <a:lstStyle/>
        <a:p>
          <a:r>
            <a:rPr lang="fi-FI" dirty="0" smtClean="0"/>
            <a:t>ITSENÄISEN JA YHDESSÄ TYÖSKENTELYN TAIDOT</a:t>
          </a:r>
          <a:endParaRPr lang="fi-FI" dirty="0"/>
        </a:p>
      </dgm:t>
    </dgm:pt>
    <dgm:pt modelId="{2E6F7772-2942-104E-B218-71A2833CED37}" type="parTrans" cxnId="{F3BB9DC7-BC7A-8E46-AF36-3D5AA16EDC00}">
      <dgm:prSet/>
      <dgm:spPr/>
      <dgm:t>
        <a:bodyPr/>
        <a:lstStyle/>
        <a:p>
          <a:endParaRPr lang="fi-FI"/>
        </a:p>
      </dgm:t>
    </dgm:pt>
    <dgm:pt modelId="{EFC029A8-739D-B44F-B75E-E42449533781}" type="sibTrans" cxnId="{F3BB9DC7-BC7A-8E46-AF36-3D5AA16EDC00}">
      <dgm:prSet/>
      <dgm:spPr/>
      <dgm:t>
        <a:bodyPr/>
        <a:lstStyle/>
        <a:p>
          <a:endParaRPr lang="fi-FI"/>
        </a:p>
      </dgm:t>
    </dgm:pt>
    <dgm:pt modelId="{AFE14ACD-862A-EF4B-9C60-6038E133BABC}">
      <dgm:prSet phldrT="[Teksti]"/>
      <dgm:spPr/>
      <dgm:t>
        <a:bodyPr/>
        <a:lstStyle/>
        <a:p>
          <a:r>
            <a:rPr lang="fi-FI" dirty="0" smtClean="0"/>
            <a:t>OSA OPPIAINEISSA TEHTÄVÄÄ ARVIOINTIA JA ARVOSANAN MUODOSTAMISTA</a:t>
          </a:r>
          <a:endParaRPr lang="fi-FI" dirty="0"/>
        </a:p>
      </dgm:t>
    </dgm:pt>
    <dgm:pt modelId="{AD17F216-359D-8E40-9D37-77FBFF1A1812}" type="parTrans" cxnId="{D6571BEF-867F-2744-B089-BDD1A95E240D}">
      <dgm:prSet/>
      <dgm:spPr/>
      <dgm:t>
        <a:bodyPr/>
        <a:lstStyle/>
        <a:p>
          <a:endParaRPr lang="fi-FI"/>
        </a:p>
      </dgm:t>
    </dgm:pt>
    <dgm:pt modelId="{8044EF9B-B283-444D-AD98-26DAAE23FC95}" type="sibTrans" cxnId="{D6571BEF-867F-2744-B089-BDD1A95E240D}">
      <dgm:prSet/>
      <dgm:spPr/>
      <dgm:t>
        <a:bodyPr/>
        <a:lstStyle/>
        <a:p>
          <a:endParaRPr lang="fi-FI"/>
        </a:p>
      </dgm:t>
    </dgm:pt>
    <dgm:pt modelId="{11A701D7-0E96-B943-85DF-E54501C45FBD}">
      <dgm:prSet phldrT="[Teksti]"/>
      <dgm:spPr/>
      <dgm:t>
        <a:bodyPr/>
        <a:lstStyle/>
        <a:p>
          <a:r>
            <a:rPr lang="fi-FI" dirty="0" smtClean="0">
              <a:solidFill>
                <a:srgbClr val="0000FF"/>
              </a:solidFill>
            </a:rPr>
            <a:t>KÄYTTÄYTYMINEN</a:t>
          </a:r>
          <a:endParaRPr lang="fi-FI" dirty="0">
            <a:solidFill>
              <a:srgbClr val="0000FF"/>
            </a:solidFill>
          </a:endParaRPr>
        </a:p>
      </dgm:t>
    </dgm:pt>
    <dgm:pt modelId="{0C439760-D908-664B-970A-2F57E4780243}" type="parTrans" cxnId="{99090D09-DAD0-7442-B98C-BDF95F832520}">
      <dgm:prSet/>
      <dgm:spPr/>
      <dgm:t>
        <a:bodyPr/>
        <a:lstStyle/>
        <a:p>
          <a:endParaRPr lang="fi-FI"/>
        </a:p>
      </dgm:t>
    </dgm:pt>
    <dgm:pt modelId="{FEEC79AC-392B-F84D-9E98-1F577B6057A8}" type="sibTrans" cxnId="{99090D09-DAD0-7442-B98C-BDF95F832520}">
      <dgm:prSet/>
      <dgm:spPr/>
      <dgm:t>
        <a:bodyPr/>
        <a:lstStyle/>
        <a:p>
          <a:endParaRPr lang="fi-FI"/>
        </a:p>
      </dgm:t>
    </dgm:pt>
    <dgm:pt modelId="{4A590F77-9543-E944-A413-A33DD7C7CDFD}">
      <dgm:prSet phldrT="[Teksti]"/>
      <dgm:spPr/>
      <dgm:t>
        <a:bodyPr/>
        <a:lstStyle/>
        <a:p>
          <a:r>
            <a:rPr lang="fi-FI" dirty="0" smtClean="0"/>
            <a:t>ANNETAAN PALAUTE SUHTEESSA PAIKALLISESSA OPS:SSA KÄYTTÄYTYMISELLE ASETETTUIHIN TAVOITTEISIIN</a:t>
          </a:r>
          <a:endParaRPr lang="fi-FI" dirty="0"/>
        </a:p>
      </dgm:t>
    </dgm:pt>
    <dgm:pt modelId="{3ADA6836-239A-DD42-8878-6BABD44E45DA}" type="parTrans" cxnId="{8DA7F05D-D064-3042-B697-6D7D529A3CEC}">
      <dgm:prSet/>
      <dgm:spPr/>
      <dgm:t>
        <a:bodyPr/>
        <a:lstStyle/>
        <a:p>
          <a:endParaRPr lang="fi-FI"/>
        </a:p>
      </dgm:t>
    </dgm:pt>
    <dgm:pt modelId="{A1B8FDA6-DC95-C349-AB45-2038539CE100}" type="sibTrans" cxnId="{8DA7F05D-D064-3042-B697-6D7D529A3CEC}">
      <dgm:prSet/>
      <dgm:spPr/>
      <dgm:t>
        <a:bodyPr/>
        <a:lstStyle/>
        <a:p>
          <a:endParaRPr lang="fi-FI"/>
        </a:p>
      </dgm:t>
    </dgm:pt>
    <dgm:pt modelId="{A62296CE-AF3A-804B-A966-69BCCB52E48B}">
      <dgm:prSet phldrT="[Teksti]"/>
      <dgm:spPr/>
      <dgm:t>
        <a:bodyPr/>
        <a:lstStyle/>
        <a:p>
          <a:r>
            <a:rPr lang="fi-FI" dirty="0" smtClean="0"/>
            <a:t>PALAUTTEEN ANTAMINEN</a:t>
          </a:r>
          <a:endParaRPr lang="fi-FI" dirty="0"/>
        </a:p>
      </dgm:t>
    </dgm:pt>
    <dgm:pt modelId="{8893E6BB-97BF-894A-9CCB-3A949FB4097A}" type="parTrans" cxnId="{CF14473D-903A-3F40-9A9A-8854FB896F39}">
      <dgm:prSet/>
      <dgm:spPr/>
      <dgm:t>
        <a:bodyPr/>
        <a:lstStyle/>
        <a:p>
          <a:endParaRPr lang="fi-FI"/>
        </a:p>
      </dgm:t>
    </dgm:pt>
    <dgm:pt modelId="{212789BD-7EBF-2245-B853-08E5377B506D}" type="sibTrans" cxnId="{CF14473D-903A-3F40-9A9A-8854FB896F39}">
      <dgm:prSet/>
      <dgm:spPr/>
      <dgm:t>
        <a:bodyPr/>
        <a:lstStyle/>
        <a:p>
          <a:endParaRPr lang="fi-FI"/>
        </a:p>
      </dgm:t>
    </dgm:pt>
    <dgm:pt modelId="{ED49012E-02E0-284A-B77F-C1EEAAD7D09E}">
      <dgm:prSet phldrT="[Teksti]"/>
      <dgm:spPr/>
      <dgm:t>
        <a:bodyPr/>
        <a:lstStyle/>
        <a:p>
          <a:r>
            <a:rPr lang="fi-FI" dirty="0" smtClean="0"/>
            <a:t>ARVIOINTI EI KOHDISTU OPPILAAN PERSOONAAN, TEMPERAMENTTIIN EIKÄ MUIHIN HENKILÖKOHTAISIIN OMINAISUUKSIIN</a:t>
          </a:r>
          <a:endParaRPr lang="fi-FI" dirty="0"/>
        </a:p>
      </dgm:t>
    </dgm:pt>
    <dgm:pt modelId="{F4F5DAFF-E181-F044-9F46-803479746336}" type="parTrans" cxnId="{49EF168A-1660-B243-87A5-D3DA6C798AAC}">
      <dgm:prSet/>
      <dgm:spPr/>
      <dgm:t>
        <a:bodyPr/>
        <a:lstStyle/>
        <a:p>
          <a:endParaRPr lang="fi-FI"/>
        </a:p>
      </dgm:t>
    </dgm:pt>
    <dgm:pt modelId="{85093EDC-343D-7E4D-8912-2F718AE1362B}" type="sibTrans" cxnId="{49EF168A-1660-B243-87A5-D3DA6C798AAC}">
      <dgm:prSet/>
      <dgm:spPr/>
      <dgm:t>
        <a:bodyPr/>
        <a:lstStyle/>
        <a:p>
          <a:endParaRPr lang="fi-FI"/>
        </a:p>
      </dgm:t>
    </dgm:pt>
    <dgm:pt modelId="{B49D3583-89F8-B640-87BE-4D792C5CE59B}" type="pres">
      <dgm:prSet presAssocID="{CF1D37A1-83B4-5B42-A3A3-F3D91AD2829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A1E98FD-9A56-6A4D-9B8B-CD79B6030A1A}" type="pres">
      <dgm:prSet presAssocID="{0F1FB2CE-90B2-5847-8B37-51604C4CEDB3}" presName="circle1" presStyleLbl="node1" presStyleIdx="0" presStyleCnt="3"/>
      <dgm:spPr/>
    </dgm:pt>
    <dgm:pt modelId="{CAF49EB9-37B0-754F-A370-3AA1BAACF2D1}" type="pres">
      <dgm:prSet presAssocID="{0F1FB2CE-90B2-5847-8B37-51604C4CEDB3}" presName="space" presStyleCnt="0"/>
      <dgm:spPr/>
    </dgm:pt>
    <dgm:pt modelId="{B173BBA0-E9DC-BA4A-A2F5-CC934D065027}" type="pres">
      <dgm:prSet presAssocID="{0F1FB2CE-90B2-5847-8B37-51604C4CEDB3}" presName="rect1" presStyleLbl="alignAcc1" presStyleIdx="0" presStyleCnt="3"/>
      <dgm:spPr/>
      <dgm:t>
        <a:bodyPr/>
        <a:lstStyle/>
        <a:p>
          <a:endParaRPr lang="fi-FI"/>
        </a:p>
      </dgm:t>
    </dgm:pt>
    <dgm:pt modelId="{DEF9F56C-D415-F04C-8013-E89A9F092869}" type="pres">
      <dgm:prSet presAssocID="{D367950F-C592-B242-AB97-1F1258512ACD}" presName="vertSpace2" presStyleLbl="node1" presStyleIdx="0" presStyleCnt="3"/>
      <dgm:spPr/>
    </dgm:pt>
    <dgm:pt modelId="{AA1D29AF-CC78-CE4F-9916-F89429B4C786}" type="pres">
      <dgm:prSet presAssocID="{D367950F-C592-B242-AB97-1F1258512ACD}" presName="circle2" presStyleLbl="node1" presStyleIdx="1" presStyleCnt="3"/>
      <dgm:spPr/>
    </dgm:pt>
    <dgm:pt modelId="{A9EDF41D-C403-0F43-9F41-C1CAECD4F39E}" type="pres">
      <dgm:prSet presAssocID="{D367950F-C592-B242-AB97-1F1258512ACD}" presName="rect2" presStyleLbl="alignAcc1" presStyleIdx="1" presStyleCnt="3"/>
      <dgm:spPr/>
      <dgm:t>
        <a:bodyPr/>
        <a:lstStyle/>
        <a:p>
          <a:endParaRPr lang="fi-FI"/>
        </a:p>
      </dgm:t>
    </dgm:pt>
    <dgm:pt modelId="{3543A3BB-DFF6-7840-8D5A-E2F565B20BE7}" type="pres">
      <dgm:prSet presAssocID="{11A701D7-0E96-B943-85DF-E54501C45FBD}" presName="vertSpace3" presStyleLbl="node1" presStyleIdx="1" presStyleCnt="3"/>
      <dgm:spPr/>
    </dgm:pt>
    <dgm:pt modelId="{A95B49F5-B7DA-4A48-AAD8-47A946D40027}" type="pres">
      <dgm:prSet presAssocID="{11A701D7-0E96-B943-85DF-E54501C45FBD}" presName="circle3" presStyleLbl="node1" presStyleIdx="2" presStyleCnt="3"/>
      <dgm:spPr/>
    </dgm:pt>
    <dgm:pt modelId="{8642ECAE-CE7F-5F43-B3D8-D22734B9BD30}" type="pres">
      <dgm:prSet presAssocID="{11A701D7-0E96-B943-85DF-E54501C45FBD}" presName="rect3" presStyleLbl="alignAcc1" presStyleIdx="2" presStyleCnt="3"/>
      <dgm:spPr/>
      <dgm:t>
        <a:bodyPr/>
        <a:lstStyle/>
        <a:p>
          <a:endParaRPr lang="fi-FI"/>
        </a:p>
      </dgm:t>
    </dgm:pt>
    <dgm:pt modelId="{DCBC1345-30DF-7D42-8872-98FD969BF91A}" type="pres">
      <dgm:prSet presAssocID="{0F1FB2CE-90B2-5847-8B37-51604C4CEDB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C40D2DF-B330-044A-8527-1328092F090A}" type="pres">
      <dgm:prSet presAssocID="{0F1FB2CE-90B2-5847-8B37-51604C4CEDB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7FAF178-C491-7C46-A1DA-0A7659815C5B}" type="pres">
      <dgm:prSet presAssocID="{D367950F-C592-B242-AB97-1F1258512AC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420F71F-44A0-B54F-8B90-58EB282A0C5F}" type="pres">
      <dgm:prSet presAssocID="{D367950F-C592-B242-AB97-1F1258512AC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FEF6977-71C7-F944-B509-8D44D5ACC551}" type="pres">
      <dgm:prSet presAssocID="{11A701D7-0E96-B943-85DF-E54501C45FB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78C312-919E-F943-B40D-4F9056B7DD88}" type="pres">
      <dgm:prSet presAssocID="{11A701D7-0E96-B943-85DF-E54501C45FB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9838214-2086-584F-88B7-6009D7A37511}" srcId="{CF1D37A1-83B4-5B42-A3A3-F3D91AD2829D}" destId="{D367950F-C592-B242-AB97-1F1258512ACD}" srcOrd="1" destOrd="0" parTransId="{1E78373A-EC9D-FC4F-8237-DF3B3B61E1D5}" sibTransId="{4C962D78-BD65-A245-BA45-493C1E4889AC}"/>
    <dgm:cxn modelId="{3CABAF6B-5170-9242-BE6E-1AC028CA55AF}" type="presOf" srcId="{CF1D37A1-83B4-5B42-A3A3-F3D91AD2829D}" destId="{B49D3583-89F8-B640-87BE-4D792C5CE59B}" srcOrd="0" destOrd="0" presId="urn:microsoft.com/office/officeart/2005/8/layout/target3"/>
    <dgm:cxn modelId="{EF20B5D9-2368-C941-AC12-0AF1629B0CC2}" type="presOf" srcId="{0F1FB2CE-90B2-5847-8B37-51604C4CEDB3}" destId="{DCBC1345-30DF-7D42-8872-98FD969BF91A}" srcOrd="1" destOrd="0" presId="urn:microsoft.com/office/officeart/2005/8/layout/target3"/>
    <dgm:cxn modelId="{375DC222-20DC-F843-8B25-7F8B779DAE20}" type="presOf" srcId="{D367950F-C592-B242-AB97-1F1258512ACD}" destId="{A9EDF41D-C403-0F43-9F41-C1CAECD4F39E}" srcOrd="0" destOrd="0" presId="urn:microsoft.com/office/officeart/2005/8/layout/target3"/>
    <dgm:cxn modelId="{34642563-56CB-4348-93A3-487A3E3BEDFF}" srcId="{CF1D37A1-83B4-5B42-A3A3-F3D91AD2829D}" destId="{0F1FB2CE-90B2-5847-8B37-51604C4CEDB3}" srcOrd="0" destOrd="0" parTransId="{C0708F97-AF65-6B49-9907-32F2F5CF69C1}" sibTransId="{5E8FA66C-27CA-AB40-B378-DF32E5A4E6F5}"/>
    <dgm:cxn modelId="{15A9A55A-8251-0E44-AB72-DC284F7BCBC4}" type="presOf" srcId="{AFE14ACD-862A-EF4B-9C60-6038E133BABC}" destId="{6420F71F-44A0-B54F-8B90-58EB282A0C5F}" srcOrd="0" destOrd="1" presId="urn:microsoft.com/office/officeart/2005/8/layout/target3"/>
    <dgm:cxn modelId="{8DA7F05D-D064-3042-B697-6D7D529A3CEC}" srcId="{11A701D7-0E96-B943-85DF-E54501C45FBD}" destId="{4A590F77-9543-E944-A413-A33DD7C7CDFD}" srcOrd="0" destOrd="0" parTransId="{3ADA6836-239A-DD42-8878-6BABD44E45DA}" sibTransId="{A1B8FDA6-DC95-C349-AB45-2038539CE100}"/>
    <dgm:cxn modelId="{BE3851E2-2270-364A-8864-F730435868E8}" type="presOf" srcId="{A62296CE-AF3A-804B-A966-69BCCB52E48B}" destId="{2C40D2DF-B330-044A-8527-1328092F090A}" srcOrd="0" destOrd="2" presId="urn:microsoft.com/office/officeart/2005/8/layout/target3"/>
    <dgm:cxn modelId="{AB289BCB-D98E-5949-8F04-180E26000A4E}" type="presOf" srcId="{D367950F-C592-B242-AB97-1F1258512ACD}" destId="{27FAF178-C491-7C46-A1DA-0A7659815C5B}" srcOrd="1" destOrd="0" presId="urn:microsoft.com/office/officeart/2005/8/layout/target3"/>
    <dgm:cxn modelId="{CF14473D-903A-3F40-9A9A-8854FB896F39}" srcId="{0F1FB2CE-90B2-5847-8B37-51604C4CEDB3}" destId="{A62296CE-AF3A-804B-A966-69BCCB52E48B}" srcOrd="2" destOrd="0" parTransId="{8893E6BB-97BF-894A-9CCB-3A949FB4097A}" sibTransId="{212789BD-7EBF-2245-B853-08E5377B506D}"/>
    <dgm:cxn modelId="{7D094760-D1F8-BD49-9B69-25ABF0ECD685}" type="presOf" srcId="{0F1FB2CE-90B2-5847-8B37-51604C4CEDB3}" destId="{B173BBA0-E9DC-BA4A-A2F5-CC934D065027}" srcOrd="0" destOrd="0" presId="urn:microsoft.com/office/officeart/2005/8/layout/target3"/>
    <dgm:cxn modelId="{F3BB9DC7-BC7A-8E46-AF36-3D5AA16EDC00}" srcId="{D367950F-C592-B242-AB97-1F1258512ACD}" destId="{5FA63783-F685-E64F-A8A6-372BE88A8BB1}" srcOrd="0" destOrd="0" parTransId="{2E6F7772-2942-104E-B218-71A2833CED37}" sibTransId="{EFC029A8-739D-B44F-B75E-E42449533781}"/>
    <dgm:cxn modelId="{45B9FD54-2FB8-5946-8F64-FC905BEC8747}" type="presOf" srcId="{11A701D7-0E96-B943-85DF-E54501C45FBD}" destId="{8642ECAE-CE7F-5F43-B3D8-D22734B9BD30}" srcOrd="0" destOrd="0" presId="urn:microsoft.com/office/officeart/2005/8/layout/target3"/>
    <dgm:cxn modelId="{D6571BEF-867F-2744-B089-BDD1A95E240D}" srcId="{D367950F-C592-B242-AB97-1F1258512ACD}" destId="{AFE14ACD-862A-EF4B-9C60-6038E133BABC}" srcOrd="1" destOrd="0" parTransId="{AD17F216-359D-8E40-9D37-77FBFF1A1812}" sibTransId="{8044EF9B-B283-444D-AD98-26DAAE23FC95}"/>
    <dgm:cxn modelId="{558C4D2C-CE18-0F4D-B8F8-79D4C4E4F721}" srcId="{0F1FB2CE-90B2-5847-8B37-51604C4CEDB3}" destId="{D857A524-1A97-FA44-B002-4EA4E5BE47B8}" srcOrd="1" destOrd="0" parTransId="{09F9636A-94C0-6F4D-8851-1B1E88EA0E09}" sibTransId="{350992D4-8A61-184A-815A-E4487D44F45A}"/>
    <dgm:cxn modelId="{0864EBA7-CDD0-5D42-BD0D-15D5DD398158}" type="presOf" srcId="{11A701D7-0E96-B943-85DF-E54501C45FBD}" destId="{1FEF6977-71C7-F944-B509-8D44D5ACC551}" srcOrd="1" destOrd="0" presId="urn:microsoft.com/office/officeart/2005/8/layout/target3"/>
    <dgm:cxn modelId="{49EF168A-1660-B243-87A5-D3DA6C798AAC}" srcId="{11A701D7-0E96-B943-85DF-E54501C45FBD}" destId="{ED49012E-02E0-284A-B77F-C1EEAAD7D09E}" srcOrd="1" destOrd="0" parTransId="{F4F5DAFF-E181-F044-9F46-803479746336}" sibTransId="{85093EDC-343D-7E4D-8912-2F718AE1362B}"/>
    <dgm:cxn modelId="{F83618DB-2F5B-4C4B-B812-6518C2283FB4}" type="presOf" srcId="{D857A524-1A97-FA44-B002-4EA4E5BE47B8}" destId="{2C40D2DF-B330-044A-8527-1328092F090A}" srcOrd="0" destOrd="1" presId="urn:microsoft.com/office/officeart/2005/8/layout/target3"/>
    <dgm:cxn modelId="{92ECF264-94C7-4B4B-B7A6-001FF9E31D8F}" type="presOf" srcId="{5FA63783-F685-E64F-A8A6-372BE88A8BB1}" destId="{6420F71F-44A0-B54F-8B90-58EB282A0C5F}" srcOrd="0" destOrd="0" presId="urn:microsoft.com/office/officeart/2005/8/layout/target3"/>
    <dgm:cxn modelId="{19E7137F-ABF6-6D43-BBD5-D21F7083D23E}" srcId="{0F1FB2CE-90B2-5847-8B37-51604C4CEDB3}" destId="{D8D9C4E5-BDF3-6449-AA68-99FA35ECA56C}" srcOrd="0" destOrd="0" parTransId="{079C34E3-8E1D-3C40-8E24-EEB81F494C52}" sibTransId="{9DD2DC1C-029C-BB48-9F25-B759DE2F74FB}"/>
    <dgm:cxn modelId="{30221196-8D37-394A-853F-56F6F7E5A432}" type="presOf" srcId="{ED49012E-02E0-284A-B77F-C1EEAAD7D09E}" destId="{9A78C312-919E-F943-B40D-4F9056B7DD88}" srcOrd="0" destOrd="1" presId="urn:microsoft.com/office/officeart/2005/8/layout/target3"/>
    <dgm:cxn modelId="{1B2ACC18-8033-D346-940F-A01DEED7DB57}" type="presOf" srcId="{D8D9C4E5-BDF3-6449-AA68-99FA35ECA56C}" destId="{2C40D2DF-B330-044A-8527-1328092F090A}" srcOrd="0" destOrd="0" presId="urn:microsoft.com/office/officeart/2005/8/layout/target3"/>
    <dgm:cxn modelId="{99090D09-DAD0-7442-B98C-BDF95F832520}" srcId="{CF1D37A1-83B4-5B42-A3A3-F3D91AD2829D}" destId="{11A701D7-0E96-B943-85DF-E54501C45FBD}" srcOrd="2" destOrd="0" parTransId="{0C439760-D908-664B-970A-2F57E4780243}" sibTransId="{FEEC79AC-392B-F84D-9E98-1F577B6057A8}"/>
    <dgm:cxn modelId="{8675D7D8-C45A-7344-AF10-2D3A913CFCF1}" type="presOf" srcId="{4A590F77-9543-E944-A413-A33DD7C7CDFD}" destId="{9A78C312-919E-F943-B40D-4F9056B7DD88}" srcOrd="0" destOrd="0" presId="urn:microsoft.com/office/officeart/2005/8/layout/target3"/>
    <dgm:cxn modelId="{06AA2279-34C8-FF40-9358-D85DA44E227A}" type="presParOf" srcId="{B49D3583-89F8-B640-87BE-4D792C5CE59B}" destId="{AA1E98FD-9A56-6A4D-9B8B-CD79B6030A1A}" srcOrd="0" destOrd="0" presId="urn:microsoft.com/office/officeart/2005/8/layout/target3"/>
    <dgm:cxn modelId="{AE7DE85A-391B-4B47-9E44-ABDC4F4E04DA}" type="presParOf" srcId="{B49D3583-89F8-B640-87BE-4D792C5CE59B}" destId="{CAF49EB9-37B0-754F-A370-3AA1BAACF2D1}" srcOrd="1" destOrd="0" presId="urn:microsoft.com/office/officeart/2005/8/layout/target3"/>
    <dgm:cxn modelId="{79C77C07-AB92-354C-BA50-817DAA991CB5}" type="presParOf" srcId="{B49D3583-89F8-B640-87BE-4D792C5CE59B}" destId="{B173BBA0-E9DC-BA4A-A2F5-CC934D065027}" srcOrd="2" destOrd="0" presId="urn:microsoft.com/office/officeart/2005/8/layout/target3"/>
    <dgm:cxn modelId="{1CA2C78F-B010-A048-857E-18876264C953}" type="presParOf" srcId="{B49D3583-89F8-B640-87BE-4D792C5CE59B}" destId="{DEF9F56C-D415-F04C-8013-E89A9F092869}" srcOrd="3" destOrd="0" presId="urn:microsoft.com/office/officeart/2005/8/layout/target3"/>
    <dgm:cxn modelId="{2A6AADB1-D3AB-0946-896C-260E82EC93EB}" type="presParOf" srcId="{B49D3583-89F8-B640-87BE-4D792C5CE59B}" destId="{AA1D29AF-CC78-CE4F-9916-F89429B4C786}" srcOrd="4" destOrd="0" presId="urn:microsoft.com/office/officeart/2005/8/layout/target3"/>
    <dgm:cxn modelId="{445EB399-C59E-4945-921E-27B8CCFFD32A}" type="presParOf" srcId="{B49D3583-89F8-B640-87BE-4D792C5CE59B}" destId="{A9EDF41D-C403-0F43-9F41-C1CAECD4F39E}" srcOrd="5" destOrd="0" presId="urn:microsoft.com/office/officeart/2005/8/layout/target3"/>
    <dgm:cxn modelId="{95BDBB79-5877-4E45-9AF3-71CD9CB20A3E}" type="presParOf" srcId="{B49D3583-89F8-B640-87BE-4D792C5CE59B}" destId="{3543A3BB-DFF6-7840-8D5A-E2F565B20BE7}" srcOrd="6" destOrd="0" presId="urn:microsoft.com/office/officeart/2005/8/layout/target3"/>
    <dgm:cxn modelId="{CC216EA7-972C-C541-AF83-502245C33FC8}" type="presParOf" srcId="{B49D3583-89F8-B640-87BE-4D792C5CE59B}" destId="{A95B49F5-B7DA-4A48-AAD8-47A946D40027}" srcOrd="7" destOrd="0" presId="urn:microsoft.com/office/officeart/2005/8/layout/target3"/>
    <dgm:cxn modelId="{AAFE1D28-0FAE-B648-92F3-7F29A466C835}" type="presParOf" srcId="{B49D3583-89F8-B640-87BE-4D792C5CE59B}" destId="{8642ECAE-CE7F-5F43-B3D8-D22734B9BD30}" srcOrd="8" destOrd="0" presId="urn:microsoft.com/office/officeart/2005/8/layout/target3"/>
    <dgm:cxn modelId="{1D3D06E1-ACC7-EA47-8624-EBA269C4F8E5}" type="presParOf" srcId="{B49D3583-89F8-B640-87BE-4D792C5CE59B}" destId="{DCBC1345-30DF-7D42-8872-98FD969BF91A}" srcOrd="9" destOrd="0" presId="urn:microsoft.com/office/officeart/2005/8/layout/target3"/>
    <dgm:cxn modelId="{ED011C9E-259E-524D-B480-06FF7B640011}" type="presParOf" srcId="{B49D3583-89F8-B640-87BE-4D792C5CE59B}" destId="{2C40D2DF-B330-044A-8527-1328092F090A}" srcOrd="10" destOrd="0" presId="urn:microsoft.com/office/officeart/2005/8/layout/target3"/>
    <dgm:cxn modelId="{D3AEEBAB-DBC1-7245-BC8B-5F027CE4E57B}" type="presParOf" srcId="{B49D3583-89F8-B640-87BE-4D792C5CE59B}" destId="{27FAF178-C491-7C46-A1DA-0A7659815C5B}" srcOrd="11" destOrd="0" presId="urn:microsoft.com/office/officeart/2005/8/layout/target3"/>
    <dgm:cxn modelId="{05A3F9FA-2A9F-CC48-9C21-36E46DF13C83}" type="presParOf" srcId="{B49D3583-89F8-B640-87BE-4D792C5CE59B}" destId="{6420F71F-44A0-B54F-8B90-58EB282A0C5F}" srcOrd="12" destOrd="0" presId="urn:microsoft.com/office/officeart/2005/8/layout/target3"/>
    <dgm:cxn modelId="{9C8BA3D8-64ED-924F-A77D-3910B5D3CDA9}" type="presParOf" srcId="{B49D3583-89F8-B640-87BE-4D792C5CE59B}" destId="{1FEF6977-71C7-F944-B509-8D44D5ACC551}" srcOrd="13" destOrd="0" presId="urn:microsoft.com/office/officeart/2005/8/layout/target3"/>
    <dgm:cxn modelId="{58777715-A8CC-F044-83BB-9CA3EF28E453}" type="presParOf" srcId="{B49D3583-89F8-B640-87BE-4D792C5CE59B}" destId="{9A78C312-919E-F943-B40D-4F9056B7DD8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0005B1-EA67-48B6-B814-737F5E37E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4DDA769-3178-400A-8CAC-69052A8EF544}">
      <dgm:prSet phldrT="[Teksti]" phldr="1"/>
      <dgm:spPr/>
      <dgm:t>
        <a:bodyPr/>
        <a:lstStyle/>
        <a:p>
          <a:endParaRPr lang="fi-FI" dirty="0"/>
        </a:p>
      </dgm:t>
    </dgm:pt>
    <dgm:pt modelId="{96575DAF-7C5F-49D1-9E2C-D4111F5D01C4}" type="parTrans" cxnId="{30C57DB3-5289-41E2-9BBE-698FBE4C1BD5}">
      <dgm:prSet/>
      <dgm:spPr/>
      <dgm:t>
        <a:bodyPr/>
        <a:lstStyle/>
        <a:p>
          <a:endParaRPr lang="fi-FI"/>
        </a:p>
      </dgm:t>
    </dgm:pt>
    <dgm:pt modelId="{5F49031B-FD32-444A-BB16-71A550CFBF94}" type="sibTrans" cxnId="{30C57DB3-5289-41E2-9BBE-698FBE4C1BD5}">
      <dgm:prSet/>
      <dgm:spPr/>
      <dgm:t>
        <a:bodyPr/>
        <a:lstStyle/>
        <a:p>
          <a:endParaRPr lang="fi-FI"/>
        </a:p>
      </dgm:t>
    </dgm:pt>
    <dgm:pt modelId="{34B334F6-791D-4A2F-A9B4-962D24785D5D}">
      <dgm:prSet phldrT="[Teksti]" custT="1"/>
      <dgm:spPr/>
      <dgm:t>
        <a:bodyPr/>
        <a:lstStyle/>
        <a:p>
          <a:r>
            <a:rPr lang="fi-FI" sz="1600" dirty="0" smtClean="0">
              <a:solidFill>
                <a:schemeClr val="tx1"/>
              </a:solidFill>
            </a:rPr>
            <a:t>a</a:t>
          </a:r>
          <a:r>
            <a:rPr lang="fi-FI" sz="1600" b="1" dirty="0" smtClean="0">
              <a:solidFill>
                <a:schemeClr val="tx1"/>
              </a:solidFill>
            </a:rPr>
            <a:t>) Formatiivinen arviointi = Arviointi opintojen aikana</a:t>
          </a:r>
        </a:p>
        <a:p>
          <a:r>
            <a:rPr lang="fi-FI" sz="1600" dirty="0" smtClean="0"/>
            <a:t>-&gt; Oppimisen arviointi – arvioinnin ja palautteen antamisen kokonaisuus</a:t>
          </a:r>
        </a:p>
        <a:p>
          <a:r>
            <a:rPr lang="fi-FI" sz="1600" dirty="0" smtClean="0"/>
            <a:t>Tavoitteena on antaa oppilaalle  monenlaista kannustavaa ja opiskelua ohjaavaa palautetta opiskelulle asetettujen tavoitteiden saavuttamisessa. </a:t>
          </a:r>
        </a:p>
        <a:p>
          <a:r>
            <a:rPr lang="fi-FI" sz="1600" dirty="0" smtClean="0"/>
            <a:t>- Palaute on luonteeltaan 1)laadullista 2) kuvailevaa 3) oppimisen solmukohtia analysoivaa ja 4) jatkuvaa vuorovaikutusta</a:t>
          </a:r>
        </a:p>
        <a:p>
          <a:endParaRPr lang="fi-FI" sz="1600" dirty="0" smtClean="0"/>
        </a:p>
      </dgm:t>
    </dgm:pt>
    <dgm:pt modelId="{FF88B72A-6161-4A88-9FCB-BDE6030E8579}" type="parTrans" cxnId="{1CFA3478-F25A-4CC0-AF73-17B6228B239C}">
      <dgm:prSet/>
      <dgm:spPr/>
      <dgm:t>
        <a:bodyPr/>
        <a:lstStyle/>
        <a:p>
          <a:endParaRPr lang="fi-FI"/>
        </a:p>
      </dgm:t>
    </dgm:pt>
    <dgm:pt modelId="{072B6BC9-2D2D-49A8-9FAE-D2094ABD90AD}" type="sibTrans" cxnId="{1CFA3478-F25A-4CC0-AF73-17B6228B239C}">
      <dgm:prSet/>
      <dgm:spPr/>
      <dgm:t>
        <a:bodyPr/>
        <a:lstStyle/>
        <a:p>
          <a:endParaRPr lang="fi-FI"/>
        </a:p>
      </dgm:t>
    </dgm:pt>
    <dgm:pt modelId="{13D3B0C5-1F01-4D23-998C-599DF7441DDB}">
      <dgm:prSet custT="1"/>
      <dgm:spPr/>
      <dgm:t>
        <a:bodyPr/>
        <a:lstStyle/>
        <a:p>
          <a:endParaRPr lang="fi-FI" sz="1600" b="1" dirty="0" smtClean="0">
            <a:solidFill>
              <a:schemeClr val="tx1"/>
            </a:solidFill>
          </a:endParaRPr>
        </a:p>
        <a:p>
          <a:r>
            <a:rPr lang="fi-FI" sz="1600" b="1" dirty="0" smtClean="0">
              <a:solidFill>
                <a:schemeClr val="tx1"/>
              </a:solidFill>
            </a:rPr>
            <a:t>b) Summatiivinen arviointi = Arvosanan antaminen perusopetuksen nivel-ja päättövaiheessa (numero / sanallinen tai niiden yhdistelmä). </a:t>
          </a:r>
        </a:p>
        <a:p>
          <a:r>
            <a:rPr lang="fi-FI" sz="1600" dirty="0" smtClean="0"/>
            <a:t>- Oppimisprosessin jälkeen tehtävää, oppilaiden osaamisen summatiivista arviointia -&gt; tulokset todistuksissa tai arviointitiedotteissa</a:t>
          </a:r>
        </a:p>
        <a:p>
          <a:r>
            <a:rPr lang="fi-FI" sz="1600" dirty="0" err="1" smtClean="0"/>
            <a:t>Huom</a:t>
          </a:r>
          <a:r>
            <a:rPr lang="fi-FI" sz="1600" dirty="0" smtClean="0"/>
            <a:t>! Arvioinnin tulee olla tasa-arvioista ja yhdenvertaista = valtakunnallisesti vertailtavaa.</a:t>
          </a:r>
        </a:p>
        <a:p>
          <a:r>
            <a:rPr lang="fi-FI" sz="1600" dirty="0" smtClean="0"/>
            <a:t>Kuitenkin POPS -perusteissa ei ohjeita arvosanan antamisesta.</a:t>
          </a:r>
        </a:p>
        <a:p>
          <a:endParaRPr lang="fi-FI" sz="1300" dirty="0" smtClean="0"/>
        </a:p>
      </dgm:t>
    </dgm:pt>
    <dgm:pt modelId="{227CECA6-7B40-4556-9BA9-BD145763BB79}" type="parTrans" cxnId="{CAA191FB-16FE-4999-AE0D-E65DCC06524A}">
      <dgm:prSet/>
      <dgm:spPr/>
      <dgm:t>
        <a:bodyPr/>
        <a:lstStyle/>
        <a:p>
          <a:endParaRPr lang="fi-FI"/>
        </a:p>
      </dgm:t>
    </dgm:pt>
    <dgm:pt modelId="{5F355D21-CC21-4B89-BCAE-E0280D70D097}" type="sibTrans" cxnId="{CAA191FB-16FE-4999-AE0D-E65DCC06524A}">
      <dgm:prSet/>
      <dgm:spPr/>
      <dgm:t>
        <a:bodyPr/>
        <a:lstStyle/>
        <a:p>
          <a:endParaRPr lang="fi-FI"/>
        </a:p>
      </dgm:t>
    </dgm:pt>
    <dgm:pt modelId="{6D024B7E-ABB8-4CA1-88E4-F25EC89EB315}">
      <dgm:prSet phldrT="[Teksti]" custT="1"/>
      <dgm:spPr/>
      <dgm:t>
        <a:bodyPr/>
        <a:lstStyle/>
        <a:p>
          <a:r>
            <a:rPr lang="fi-FI" sz="1800" dirty="0" smtClean="0"/>
            <a:t>Arvioinnilla on erilaisia tehtäviä a) opintojen aikana ja b) nivel-ja päättövaiheessa</a:t>
          </a:r>
          <a:endParaRPr lang="fi-FI" sz="1800" dirty="0"/>
        </a:p>
      </dgm:t>
    </dgm:pt>
    <dgm:pt modelId="{BA563639-2ADF-4999-913B-877DBC8CAABF}" type="sibTrans" cxnId="{4C54F3BB-F0B8-426D-9AB7-B2952ED6CF78}">
      <dgm:prSet/>
      <dgm:spPr/>
      <dgm:t>
        <a:bodyPr/>
        <a:lstStyle/>
        <a:p>
          <a:endParaRPr lang="fi-FI"/>
        </a:p>
      </dgm:t>
    </dgm:pt>
    <dgm:pt modelId="{89C555BB-BB3F-4D3A-AB91-B63AD4027FBE}" type="parTrans" cxnId="{4C54F3BB-F0B8-426D-9AB7-B2952ED6CF78}">
      <dgm:prSet/>
      <dgm:spPr/>
      <dgm:t>
        <a:bodyPr/>
        <a:lstStyle/>
        <a:p>
          <a:endParaRPr lang="fi-FI"/>
        </a:p>
      </dgm:t>
    </dgm:pt>
    <dgm:pt modelId="{9DCB46CF-1D10-4367-AAE2-9808F2C29179}" type="pres">
      <dgm:prSet presAssocID="{760005B1-EA67-48B6-B814-737F5E37E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63F2E18-5393-4A76-BD2C-0DBE99A3B568}" type="pres">
      <dgm:prSet presAssocID="{6D024B7E-ABB8-4CA1-88E4-F25EC89EB315}" presName="parentText" presStyleLbl="node1" presStyleIdx="0" presStyleCnt="3" custLinFactY="-25318" custLinFactNeighborX="1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BA505E-3427-481F-9617-277367B88BC2}" type="pres">
      <dgm:prSet presAssocID="{6D024B7E-ABB8-4CA1-88E4-F25EC89EB3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E9DDA92-DBDA-48BA-A186-B9419BCBE569}" type="pres">
      <dgm:prSet presAssocID="{34B334F6-791D-4A2F-A9B4-962D24785D5D}" presName="parentText" presStyleLbl="node1" presStyleIdx="1" presStyleCnt="3" custLinFactY="-52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D8D038-D989-49F4-9C87-0F2BD9CF7821}" type="pres">
      <dgm:prSet presAssocID="{072B6BC9-2D2D-49A8-9FAE-D2094ABD90AD}" presName="spacer" presStyleCnt="0"/>
      <dgm:spPr/>
    </dgm:pt>
    <dgm:pt modelId="{F958194D-ABEA-4FD9-A1D0-191016B55D22}" type="pres">
      <dgm:prSet presAssocID="{13D3B0C5-1F01-4D23-998C-599DF7441D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CFA3478-F25A-4CC0-AF73-17B6228B239C}" srcId="{760005B1-EA67-48B6-B814-737F5E37EAFB}" destId="{34B334F6-791D-4A2F-A9B4-962D24785D5D}" srcOrd="1" destOrd="0" parTransId="{FF88B72A-6161-4A88-9FCB-BDE6030E8579}" sibTransId="{072B6BC9-2D2D-49A8-9FAE-D2094ABD90AD}"/>
    <dgm:cxn modelId="{4C54F3BB-F0B8-426D-9AB7-B2952ED6CF78}" srcId="{760005B1-EA67-48B6-B814-737F5E37EAFB}" destId="{6D024B7E-ABB8-4CA1-88E4-F25EC89EB315}" srcOrd="0" destOrd="0" parTransId="{89C555BB-BB3F-4D3A-AB91-B63AD4027FBE}" sibTransId="{BA563639-2ADF-4999-913B-877DBC8CAABF}"/>
    <dgm:cxn modelId="{4F4D4718-EDA2-C742-9CFE-EFE264574ED6}" type="presOf" srcId="{34B334F6-791D-4A2F-A9B4-962D24785D5D}" destId="{CE9DDA92-DBDA-48BA-A186-B9419BCBE569}" srcOrd="0" destOrd="0" presId="urn:microsoft.com/office/officeart/2005/8/layout/vList2"/>
    <dgm:cxn modelId="{30C57DB3-5289-41E2-9BBE-698FBE4C1BD5}" srcId="{6D024B7E-ABB8-4CA1-88E4-F25EC89EB315}" destId="{94DDA769-3178-400A-8CAC-69052A8EF544}" srcOrd="0" destOrd="0" parTransId="{96575DAF-7C5F-49D1-9E2C-D4111F5D01C4}" sibTransId="{5F49031B-FD32-444A-BB16-71A550CFBF94}"/>
    <dgm:cxn modelId="{B106CB61-F576-F143-8267-9E1870230939}" type="presOf" srcId="{94DDA769-3178-400A-8CAC-69052A8EF544}" destId="{11BA505E-3427-481F-9617-277367B88BC2}" srcOrd="0" destOrd="0" presId="urn:microsoft.com/office/officeart/2005/8/layout/vList2"/>
    <dgm:cxn modelId="{2C533F86-566D-E04C-9EC6-AB4B6B794BD9}" type="presOf" srcId="{13D3B0C5-1F01-4D23-998C-599DF7441DDB}" destId="{F958194D-ABEA-4FD9-A1D0-191016B55D22}" srcOrd="0" destOrd="0" presId="urn:microsoft.com/office/officeart/2005/8/layout/vList2"/>
    <dgm:cxn modelId="{CAA191FB-16FE-4999-AE0D-E65DCC06524A}" srcId="{760005B1-EA67-48B6-B814-737F5E37EAFB}" destId="{13D3B0C5-1F01-4D23-998C-599DF7441DDB}" srcOrd="2" destOrd="0" parTransId="{227CECA6-7B40-4556-9BA9-BD145763BB79}" sibTransId="{5F355D21-CC21-4B89-BCAE-E0280D70D097}"/>
    <dgm:cxn modelId="{1999344D-2FA0-D546-B6BC-7AD7874DD666}" type="presOf" srcId="{6D024B7E-ABB8-4CA1-88E4-F25EC89EB315}" destId="{363F2E18-5393-4A76-BD2C-0DBE99A3B568}" srcOrd="0" destOrd="0" presId="urn:microsoft.com/office/officeart/2005/8/layout/vList2"/>
    <dgm:cxn modelId="{BAAD4C11-A1ED-084D-A48A-CA8F5EE7B803}" type="presOf" srcId="{760005B1-EA67-48B6-B814-737F5E37EAFB}" destId="{9DCB46CF-1D10-4367-AAE2-9808F2C29179}" srcOrd="0" destOrd="0" presId="urn:microsoft.com/office/officeart/2005/8/layout/vList2"/>
    <dgm:cxn modelId="{4D70C970-65FC-8844-9112-626F5B27AE51}" type="presParOf" srcId="{9DCB46CF-1D10-4367-AAE2-9808F2C29179}" destId="{363F2E18-5393-4A76-BD2C-0DBE99A3B568}" srcOrd="0" destOrd="0" presId="urn:microsoft.com/office/officeart/2005/8/layout/vList2"/>
    <dgm:cxn modelId="{905859A5-2D93-F149-AE5A-C0CBA5D322B5}" type="presParOf" srcId="{9DCB46CF-1D10-4367-AAE2-9808F2C29179}" destId="{11BA505E-3427-481F-9617-277367B88BC2}" srcOrd="1" destOrd="0" presId="urn:microsoft.com/office/officeart/2005/8/layout/vList2"/>
    <dgm:cxn modelId="{FF09DB43-7211-264F-A914-8AEA1DC161CF}" type="presParOf" srcId="{9DCB46CF-1D10-4367-AAE2-9808F2C29179}" destId="{CE9DDA92-DBDA-48BA-A186-B9419BCBE569}" srcOrd="2" destOrd="0" presId="urn:microsoft.com/office/officeart/2005/8/layout/vList2"/>
    <dgm:cxn modelId="{AD79012F-DC96-FE47-8171-172ACB1A3E22}" type="presParOf" srcId="{9DCB46CF-1D10-4367-AAE2-9808F2C29179}" destId="{8CD8D038-D989-49F4-9C87-0F2BD9CF7821}" srcOrd="3" destOrd="0" presId="urn:microsoft.com/office/officeart/2005/8/layout/vList2"/>
    <dgm:cxn modelId="{122068A0-E0E2-2748-B64A-CF424D652523}" type="presParOf" srcId="{9DCB46CF-1D10-4367-AAE2-9808F2C29179}" destId="{F958194D-ABEA-4FD9-A1D0-191016B55D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E107-E260-44C2-8126-538DA468370C}">
      <dsp:nvSpPr>
        <dsp:cNvPr id="0" name=""/>
        <dsp:cNvSpPr/>
      </dsp:nvSpPr>
      <dsp:spPr>
        <a:xfrm>
          <a:off x="0" y="0"/>
          <a:ext cx="4467200" cy="446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137F4-E151-4163-A68F-CC64A05B3DBA}">
      <dsp:nvSpPr>
        <dsp:cNvPr id="0" name=""/>
        <dsp:cNvSpPr/>
      </dsp:nvSpPr>
      <dsp:spPr>
        <a:xfrm>
          <a:off x="2233600" y="0"/>
          <a:ext cx="5624525" cy="44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100" kern="1200" dirty="0" smtClean="0"/>
            <a:t>Koulujen taso</a:t>
          </a:r>
          <a:endParaRPr lang="fi-FI" sz="3100" kern="1200" dirty="0"/>
        </a:p>
      </dsp:txBody>
      <dsp:txXfrm>
        <a:off x="2233600" y="0"/>
        <a:ext cx="2812262" cy="1340162"/>
      </dsp:txXfrm>
    </dsp:sp>
    <dsp:sp modelId="{0440617D-FCB0-48A3-9012-59FA94A295DE}">
      <dsp:nvSpPr>
        <dsp:cNvPr id="0" name=""/>
        <dsp:cNvSpPr/>
      </dsp:nvSpPr>
      <dsp:spPr>
        <a:xfrm>
          <a:off x="781761" y="1340162"/>
          <a:ext cx="2903677" cy="29036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05A7A-E829-447C-AA73-4F6C59B921C7}">
      <dsp:nvSpPr>
        <dsp:cNvPr id="0" name=""/>
        <dsp:cNvSpPr/>
      </dsp:nvSpPr>
      <dsp:spPr>
        <a:xfrm>
          <a:off x="2233600" y="1340162"/>
          <a:ext cx="5624525" cy="2903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100" kern="1200" dirty="0" smtClean="0"/>
            <a:t>Opetuksen järjestäjän taso</a:t>
          </a:r>
          <a:endParaRPr lang="fi-FI" sz="3100" kern="1200" dirty="0"/>
        </a:p>
      </dsp:txBody>
      <dsp:txXfrm>
        <a:off x="2233600" y="1340162"/>
        <a:ext cx="2812262" cy="1340158"/>
      </dsp:txXfrm>
    </dsp:sp>
    <dsp:sp modelId="{F9DEBA5D-F977-491E-B629-40794910DBA9}">
      <dsp:nvSpPr>
        <dsp:cNvPr id="0" name=""/>
        <dsp:cNvSpPr/>
      </dsp:nvSpPr>
      <dsp:spPr>
        <a:xfrm>
          <a:off x="1563520" y="2680321"/>
          <a:ext cx="1340158" cy="134015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74FDC-8C22-4476-ABB8-0A5B451FFA65}">
      <dsp:nvSpPr>
        <dsp:cNvPr id="0" name=""/>
        <dsp:cNvSpPr/>
      </dsp:nvSpPr>
      <dsp:spPr>
        <a:xfrm>
          <a:off x="2233600" y="2680321"/>
          <a:ext cx="5624525" cy="1340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100" kern="1200" dirty="0" smtClean="0"/>
            <a:t>Kansallinen taso</a:t>
          </a:r>
          <a:endParaRPr lang="fi-FI" sz="3100" kern="1200" dirty="0"/>
        </a:p>
      </dsp:txBody>
      <dsp:txXfrm>
        <a:off x="2233600" y="2680321"/>
        <a:ext cx="2812262" cy="1340158"/>
      </dsp:txXfrm>
    </dsp:sp>
    <dsp:sp modelId="{FA738F3D-81C0-42C8-BAFD-AC5178419FCF}">
      <dsp:nvSpPr>
        <dsp:cNvPr id="0" name=""/>
        <dsp:cNvSpPr/>
      </dsp:nvSpPr>
      <dsp:spPr>
        <a:xfrm>
          <a:off x="5045862" y="0"/>
          <a:ext cx="2812262" cy="13401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Pedagoginen johtaminen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Tulevaisuuden tavoitteet osaksi koulun toimintakulttuuria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err="1" smtClean="0"/>
            <a:t>Opsin</a:t>
          </a:r>
          <a:r>
            <a:rPr lang="fi-FI" sz="1400" kern="1200" dirty="0" smtClean="0"/>
            <a:t> toteuttaminen</a:t>
          </a:r>
          <a:endParaRPr lang="fi-FI" sz="1400" kern="1200" dirty="0"/>
        </a:p>
      </dsp:txBody>
      <dsp:txXfrm>
        <a:off x="5045862" y="0"/>
        <a:ext cx="2812262" cy="1340162"/>
      </dsp:txXfrm>
    </dsp:sp>
    <dsp:sp modelId="{A31FD997-0AA0-4144-8C23-230E3D0F2B39}">
      <dsp:nvSpPr>
        <dsp:cNvPr id="0" name=""/>
        <dsp:cNvSpPr/>
      </dsp:nvSpPr>
      <dsp:spPr>
        <a:xfrm>
          <a:off x="5045862" y="1340162"/>
          <a:ext cx="2812262" cy="13401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Strateginen johto, pedagoginen linjavastuu, </a:t>
          </a:r>
          <a:r>
            <a:rPr lang="fi-FI" sz="1400" kern="1200" dirty="0" err="1" smtClean="0"/>
            <a:t>ops</a:t>
          </a:r>
          <a:r>
            <a:rPr lang="fi-FI" sz="1400" kern="1200" dirty="0" smtClean="0"/>
            <a:t> -päätökset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Paikallisen työn organisointi, resursointi, seuranta, kehittäminen</a:t>
          </a:r>
          <a:endParaRPr lang="fi-FI" sz="1400" kern="1200" dirty="0"/>
        </a:p>
      </dsp:txBody>
      <dsp:txXfrm>
        <a:off x="5045862" y="1340162"/>
        <a:ext cx="2812262" cy="1340158"/>
      </dsp:txXfrm>
    </dsp:sp>
    <dsp:sp modelId="{DDB091F6-6E19-49CF-9046-FB92E0F806FE}">
      <dsp:nvSpPr>
        <dsp:cNvPr id="0" name=""/>
        <dsp:cNvSpPr/>
      </dsp:nvSpPr>
      <dsp:spPr>
        <a:xfrm>
          <a:off x="5045862" y="2680321"/>
          <a:ext cx="2812262" cy="13401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Opetuksen kehittämisen strategiset ja pedagogiset linjaukset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OPH perusteet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Opetuslaki ja asetus, </a:t>
          </a:r>
          <a:r>
            <a:rPr lang="fi-FI" sz="1400" b="0" kern="1200" dirty="0" smtClean="0"/>
            <a:t>VN asetus,</a:t>
          </a:r>
          <a:r>
            <a:rPr lang="fi-FI" sz="1400" kern="1200" dirty="0" smtClean="0"/>
            <a:t> hallituksen linjaukset, KESU</a:t>
          </a:r>
          <a:endParaRPr lang="fi-FI" sz="1400" kern="1200" dirty="0"/>
        </a:p>
      </dsp:txBody>
      <dsp:txXfrm>
        <a:off x="5045862" y="2680321"/>
        <a:ext cx="2812262" cy="13401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FFED2-9362-4328-BF73-D8D2E6CE8421}">
      <dsp:nvSpPr>
        <dsp:cNvPr id="0" name=""/>
        <dsp:cNvSpPr/>
      </dsp:nvSpPr>
      <dsp:spPr>
        <a:xfrm>
          <a:off x="268026" y="0"/>
          <a:ext cx="6444333" cy="624202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 Koulun toiminta-kulttuuri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2589275" y="312101"/>
        <a:ext cx="1801835" cy="936304"/>
      </dsp:txXfrm>
    </dsp:sp>
    <dsp:sp modelId="{9FE54211-D8A5-44A7-9DEF-DE2AF8B4D46F}">
      <dsp:nvSpPr>
        <dsp:cNvPr id="0" name=""/>
        <dsp:cNvSpPr/>
      </dsp:nvSpPr>
      <dsp:spPr>
        <a:xfrm>
          <a:off x="1065564" y="1320513"/>
          <a:ext cx="4923662" cy="454599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Monialaiset oppimis-kokonaisuudet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Ilmiöpohjainen oppiminen</a:t>
          </a:r>
          <a:endParaRPr lang="fi-FI" sz="1600" kern="1200" dirty="0">
            <a:solidFill>
              <a:schemeClr val="bg1"/>
            </a:solidFill>
          </a:endParaRPr>
        </a:p>
      </dsp:txBody>
      <dsp:txXfrm>
        <a:off x="2666985" y="1593273"/>
        <a:ext cx="1720820" cy="818279"/>
      </dsp:txXfrm>
    </dsp:sp>
    <dsp:sp modelId="{55FBA65E-35EE-43EC-ADD1-586CF2DB0FEE}">
      <dsp:nvSpPr>
        <dsp:cNvPr id="0" name=""/>
        <dsp:cNvSpPr/>
      </dsp:nvSpPr>
      <dsp:spPr>
        <a:xfrm>
          <a:off x="1662377" y="2661039"/>
          <a:ext cx="3745217" cy="3214295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Laaja-alainen osaaminen</a:t>
          </a:r>
          <a:endParaRPr lang="fi-FI" sz="1600" kern="1200" dirty="0">
            <a:solidFill>
              <a:schemeClr val="bg1"/>
            </a:solidFill>
          </a:endParaRPr>
        </a:p>
      </dsp:txBody>
      <dsp:txXfrm>
        <a:off x="2662350" y="2902111"/>
        <a:ext cx="1745271" cy="723216"/>
      </dsp:txXfrm>
    </dsp:sp>
    <dsp:sp modelId="{8A10ED02-A487-4B6F-A1F6-C42C8F4B33BD}">
      <dsp:nvSpPr>
        <dsp:cNvPr id="0" name=""/>
        <dsp:cNvSpPr/>
      </dsp:nvSpPr>
      <dsp:spPr>
        <a:xfrm>
          <a:off x="2483041" y="3556283"/>
          <a:ext cx="2260188" cy="197647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Oppimis-käsitys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2814038" y="4050402"/>
        <a:ext cx="1598194" cy="988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93EEA-CFD4-478D-9ECE-4DF4197B1579}">
      <dsp:nvSpPr>
        <dsp:cNvPr id="0" name=""/>
        <dsp:cNvSpPr/>
      </dsp:nvSpPr>
      <dsp:spPr>
        <a:xfrm>
          <a:off x="2303075" y="264757"/>
          <a:ext cx="3421481" cy="342148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Opettaminen</a:t>
          </a:r>
          <a:endParaRPr lang="fi-FI" sz="1700" kern="1200" dirty="0"/>
        </a:p>
      </dsp:txBody>
      <dsp:txXfrm>
        <a:off x="4106277" y="989785"/>
        <a:ext cx="1221957" cy="1018298"/>
      </dsp:txXfrm>
    </dsp:sp>
    <dsp:sp modelId="{1D823B76-42AE-4665-A800-6B17EE99D760}">
      <dsp:nvSpPr>
        <dsp:cNvPr id="0" name=""/>
        <dsp:cNvSpPr/>
      </dsp:nvSpPr>
      <dsp:spPr>
        <a:xfrm>
          <a:off x="2232609" y="386953"/>
          <a:ext cx="3421481" cy="342148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Arviointi</a:t>
          </a:r>
          <a:endParaRPr lang="fi-FI" sz="1700" kern="1200" dirty="0"/>
        </a:p>
      </dsp:txBody>
      <dsp:txXfrm>
        <a:off x="3047247" y="2606842"/>
        <a:ext cx="1832936" cy="896102"/>
      </dsp:txXfrm>
    </dsp:sp>
    <dsp:sp modelId="{B25E0AC3-86D8-4FDA-9C58-86407A531566}">
      <dsp:nvSpPr>
        <dsp:cNvPr id="0" name=""/>
        <dsp:cNvSpPr/>
      </dsp:nvSpPr>
      <dsp:spPr>
        <a:xfrm>
          <a:off x="2162143" y="264757"/>
          <a:ext cx="3421481" cy="342148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Oppiminen</a:t>
          </a:r>
          <a:endParaRPr lang="fi-FI" sz="1700" kern="1200" dirty="0"/>
        </a:p>
      </dsp:txBody>
      <dsp:txXfrm>
        <a:off x="2558464" y="989785"/>
        <a:ext cx="1221957" cy="1018298"/>
      </dsp:txXfrm>
    </dsp:sp>
    <dsp:sp modelId="{14BBF54B-5771-40DC-974A-A3B473420C1B}">
      <dsp:nvSpPr>
        <dsp:cNvPr id="0" name=""/>
        <dsp:cNvSpPr/>
      </dsp:nvSpPr>
      <dsp:spPr>
        <a:xfrm>
          <a:off x="2091552" y="52951"/>
          <a:ext cx="3845093" cy="38450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07A73-4909-4038-91B7-08C8E311C3AA}">
      <dsp:nvSpPr>
        <dsp:cNvPr id="0" name=""/>
        <dsp:cNvSpPr/>
      </dsp:nvSpPr>
      <dsp:spPr>
        <a:xfrm>
          <a:off x="2020803" y="174930"/>
          <a:ext cx="3845093" cy="38450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0425D-6559-4296-A21F-676F51DC3BFD}">
      <dsp:nvSpPr>
        <dsp:cNvPr id="0" name=""/>
        <dsp:cNvSpPr/>
      </dsp:nvSpPr>
      <dsp:spPr>
        <a:xfrm>
          <a:off x="1950054" y="52951"/>
          <a:ext cx="3845093" cy="38450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A6C1E-80B6-4110-AC9E-5116A069DE88}">
      <dsp:nvSpPr>
        <dsp:cNvPr id="0" name=""/>
        <dsp:cNvSpPr/>
      </dsp:nvSpPr>
      <dsp:spPr>
        <a:xfrm>
          <a:off x="0" y="539132"/>
          <a:ext cx="8229600" cy="2418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Arviointia ei voi erottaa oppimiskäsityksestä 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(Jakku-Sihvonen 2001; </a:t>
          </a:r>
          <a:r>
            <a:rPr lang="fi-FI" sz="3900" kern="1200" dirty="0" err="1" smtClean="0"/>
            <a:t>Atjonen</a:t>
          </a:r>
          <a:r>
            <a:rPr lang="fi-FI" sz="3900" kern="1200" dirty="0" smtClean="0"/>
            <a:t> 2007)</a:t>
          </a:r>
          <a:endParaRPr lang="fi-FI" sz="3900" kern="1200" dirty="0"/>
        </a:p>
      </dsp:txBody>
      <dsp:txXfrm>
        <a:off x="118056" y="657188"/>
        <a:ext cx="7993488" cy="2182278"/>
      </dsp:txXfrm>
    </dsp:sp>
    <dsp:sp modelId="{68B0C339-E1A5-4CF6-842B-FD8A1536731A}">
      <dsp:nvSpPr>
        <dsp:cNvPr id="0" name=""/>
        <dsp:cNvSpPr/>
      </dsp:nvSpPr>
      <dsp:spPr>
        <a:xfrm>
          <a:off x="0" y="2957522"/>
          <a:ext cx="8229600" cy="102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3000" kern="1200" dirty="0" smtClean="0"/>
            <a:t>Arviointia  ja oppimista ei voi erottaa toisistaan</a:t>
          </a:r>
          <a:endParaRPr lang="fi-FI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3000" kern="1200" dirty="0" smtClean="0"/>
            <a:t>Arviointi on aina kontekstisidonnaista </a:t>
          </a:r>
          <a:endParaRPr lang="fi-FI" sz="3000" kern="1200" dirty="0"/>
        </a:p>
      </dsp:txBody>
      <dsp:txXfrm>
        <a:off x="0" y="2957522"/>
        <a:ext cx="8229600" cy="1029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085AE-BB06-482E-AE3E-85BAF5393D84}">
      <dsp:nvSpPr>
        <dsp:cNvPr id="0" name=""/>
        <dsp:cNvSpPr/>
      </dsp:nvSpPr>
      <dsp:spPr>
        <a:xfrm>
          <a:off x="2512473" y="102638"/>
          <a:ext cx="5080507" cy="4899424"/>
        </a:xfrm>
        <a:prstGeom prst="pie">
          <a:avLst>
            <a:gd name="adj1" fmla="val 16200000"/>
            <a:gd name="adj2" fmla="val 19285716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b="1" kern="1200" dirty="0">
            <a:latin typeface="Calibri" panose="020F0502020204030204" pitchFamily="34" charset="0"/>
          </a:endParaRPr>
        </a:p>
      </dsp:txBody>
      <dsp:txXfrm>
        <a:off x="5181554" y="557584"/>
        <a:ext cx="1209644" cy="933223"/>
      </dsp:txXfrm>
    </dsp:sp>
    <dsp:sp modelId="{EC715C04-4DA3-43B3-8705-BAB5026575F5}">
      <dsp:nvSpPr>
        <dsp:cNvPr id="0" name=""/>
        <dsp:cNvSpPr/>
      </dsp:nvSpPr>
      <dsp:spPr>
        <a:xfrm>
          <a:off x="2753609" y="119744"/>
          <a:ext cx="4899424" cy="4899424"/>
        </a:xfrm>
        <a:prstGeom prst="pie">
          <a:avLst>
            <a:gd name="adj1" fmla="val 19285716"/>
            <a:gd name="adj2" fmla="val 771428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latin typeface="Calibri" panose="020F0502020204030204" pitchFamily="34" charset="0"/>
            </a:rPr>
            <a:t>L3 Itsestä huolehtiminen ja arjen taidot</a:t>
          </a:r>
          <a:endParaRPr lang="fi-FI" sz="1400" b="1" kern="1200" dirty="0">
            <a:latin typeface="Calibri" panose="020F0502020204030204" pitchFamily="34" charset="0"/>
          </a:endParaRPr>
        </a:p>
      </dsp:txBody>
      <dsp:txXfrm>
        <a:off x="6081134" y="1895785"/>
        <a:ext cx="1341509" cy="816570"/>
      </dsp:txXfrm>
    </dsp:sp>
    <dsp:sp modelId="{C2FEAED0-689B-4D69-8E03-34829BFBC8DB}">
      <dsp:nvSpPr>
        <dsp:cNvPr id="0" name=""/>
        <dsp:cNvSpPr/>
      </dsp:nvSpPr>
      <dsp:spPr>
        <a:xfrm>
          <a:off x="2685836" y="221348"/>
          <a:ext cx="4899424" cy="4899424"/>
        </a:xfrm>
        <a:prstGeom prst="pie">
          <a:avLst>
            <a:gd name="adj1" fmla="val 771428"/>
            <a:gd name="adj2" fmla="val 3857143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latin typeface="Calibri" panose="020F0502020204030204" pitchFamily="34" charset="0"/>
            </a:rPr>
            <a:t>L4 Monilukutaito</a:t>
          </a:r>
          <a:endParaRPr lang="fi-FI" sz="1400" b="1" kern="1200" dirty="0">
            <a:latin typeface="Calibri" panose="020F0502020204030204" pitchFamily="34" charset="0"/>
          </a:endParaRPr>
        </a:p>
      </dsp:txBody>
      <dsp:txXfrm>
        <a:off x="5831966" y="3123091"/>
        <a:ext cx="1166529" cy="904060"/>
      </dsp:txXfrm>
    </dsp:sp>
    <dsp:sp modelId="{22FAD8F9-366A-44AB-8D63-588573487B0A}">
      <dsp:nvSpPr>
        <dsp:cNvPr id="0" name=""/>
        <dsp:cNvSpPr/>
      </dsp:nvSpPr>
      <dsp:spPr>
        <a:xfrm>
          <a:off x="2549821" y="332656"/>
          <a:ext cx="4899424" cy="4899424"/>
        </a:xfrm>
        <a:prstGeom prst="pie">
          <a:avLst>
            <a:gd name="adj1" fmla="val 3857226"/>
            <a:gd name="adj2" fmla="val 6942858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latin typeface="Calibri" panose="020F0502020204030204" pitchFamily="34" charset="0"/>
            </a:rPr>
            <a:t>L5 Tieto- ja viestintä-teknologinen osaaminen</a:t>
          </a:r>
          <a:endParaRPr lang="fi-FI" sz="1400" b="1" kern="1200" dirty="0">
            <a:latin typeface="Calibri" panose="020F0502020204030204" pitchFamily="34" charset="0"/>
          </a:endParaRPr>
        </a:p>
      </dsp:txBody>
      <dsp:txXfrm>
        <a:off x="4430850" y="4182204"/>
        <a:ext cx="1137366" cy="816570"/>
      </dsp:txXfrm>
    </dsp:sp>
    <dsp:sp modelId="{BF63BD99-F964-4D8F-A779-21069C576BAF}">
      <dsp:nvSpPr>
        <dsp:cNvPr id="0" name=""/>
        <dsp:cNvSpPr/>
      </dsp:nvSpPr>
      <dsp:spPr>
        <a:xfrm>
          <a:off x="2461281" y="280534"/>
          <a:ext cx="4899424" cy="4899424"/>
        </a:xfrm>
        <a:prstGeom prst="pie">
          <a:avLst>
            <a:gd name="adj1" fmla="val 6942858"/>
            <a:gd name="adj2" fmla="val 10028574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latin typeface="Calibri" panose="020F0502020204030204" pitchFamily="34" charset="0"/>
            </a:rPr>
            <a:t>L6 Työelämä-</a:t>
          </a:r>
          <a:br>
            <a:rPr lang="fi-FI" sz="1400" b="1" kern="1200" dirty="0" smtClean="0">
              <a:latin typeface="Calibri" panose="020F0502020204030204" pitchFamily="34" charset="0"/>
            </a:rPr>
          </a:br>
          <a:r>
            <a:rPr lang="fi-FI" sz="1400" b="1" kern="1200" dirty="0" smtClean="0">
              <a:latin typeface="Calibri" panose="020F0502020204030204" pitchFamily="34" charset="0"/>
            </a:rPr>
            <a:t>taidot ja yrittäjyys</a:t>
          </a:r>
          <a:endParaRPr lang="fi-FI" sz="1400" b="1" kern="1200" dirty="0">
            <a:latin typeface="Calibri" panose="020F0502020204030204" pitchFamily="34" charset="0"/>
          </a:endParaRPr>
        </a:p>
      </dsp:txBody>
      <dsp:txXfrm>
        <a:off x="3048045" y="3182276"/>
        <a:ext cx="1166529" cy="904060"/>
      </dsp:txXfrm>
    </dsp:sp>
    <dsp:sp modelId="{EADADA33-0500-4293-BE48-DE702BD08BBA}">
      <dsp:nvSpPr>
        <dsp:cNvPr id="0" name=""/>
        <dsp:cNvSpPr/>
      </dsp:nvSpPr>
      <dsp:spPr>
        <a:xfrm>
          <a:off x="2438534" y="181379"/>
          <a:ext cx="4899424" cy="4899424"/>
        </a:xfrm>
        <a:prstGeom prst="pie">
          <a:avLst>
            <a:gd name="adj1" fmla="val 10028574"/>
            <a:gd name="adj2" fmla="val 13114284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latin typeface="Calibri" panose="020F0502020204030204" pitchFamily="34" charset="0"/>
            </a:rPr>
            <a:t>L7 Osallistuminen ja vaikuttaminen ja kestävän tulevaisuuden rakentaminen</a:t>
          </a:r>
          <a:endParaRPr lang="fi-FI" sz="1400" b="1" kern="1200" dirty="0">
            <a:latin typeface="Calibri" panose="020F0502020204030204" pitchFamily="34" charset="0"/>
          </a:endParaRPr>
        </a:p>
      </dsp:txBody>
      <dsp:txXfrm>
        <a:off x="2668923" y="1957420"/>
        <a:ext cx="1341509" cy="816570"/>
      </dsp:txXfrm>
    </dsp:sp>
    <dsp:sp modelId="{C1E3E388-4434-41F1-9299-EE188CD91D6D}">
      <dsp:nvSpPr>
        <dsp:cNvPr id="0" name=""/>
        <dsp:cNvSpPr/>
      </dsp:nvSpPr>
      <dsp:spPr>
        <a:xfrm>
          <a:off x="2549835" y="126008"/>
          <a:ext cx="4899424" cy="4899424"/>
        </a:xfrm>
        <a:prstGeom prst="pie">
          <a:avLst>
            <a:gd name="adj1" fmla="val 13114284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latin typeface="Calibri" panose="020F0502020204030204" pitchFamily="34" charset="0"/>
            </a:rPr>
            <a:t>L1 Ajattelu ja oppimaan oppiminen</a:t>
          </a:r>
          <a:endParaRPr lang="fi-FI" sz="1400" b="1" kern="1200" dirty="0">
            <a:latin typeface="Calibri" panose="020F0502020204030204" pitchFamily="34" charset="0"/>
          </a:endParaRPr>
        </a:p>
      </dsp:txBody>
      <dsp:txXfrm>
        <a:off x="3708782" y="580955"/>
        <a:ext cx="1166529" cy="933223"/>
      </dsp:txXfrm>
    </dsp:sp>
    <dsp:sp modelId="{B209337E-D702-4CDF-825D-271210E67C78}">
      <dsp:nvSpPr>
        <dsp:cNvPr id="0" name=""/>
        <dsp:cNvSpPr/>
      </dsp:nvSpPr>
      <dsp:spPr>
        <a:xfrm>
          <a:off x="2298782" y="-200659"/>
          <a:ext cx="5506019" cy="550601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AE719-558B-4579-A114-95E5422D0166}">
      <dsp:nvSpPr>
        <dsp:cNvPr id="0" name=""/>
        <dsp:cNvSpPr/>
      </dsp:nvSpPr>
      <dsp:spPr>
        <a:xfrm>
          <a:off x="2450463" y="-183204"/>
          <a:ext cx="5506019" cy="550601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4BC31-1E2E-4078-8B98-E882145354FB}">
      <dsp:nvSpPr>
        <dsp:cNvPr id="0" name=""/>
        <dsp:cNvSpPr/>
      </dsp:nvSpPr>
      <dsp:spPr>
        <a:xfrm>
          <a:off x="2382609" y="-81830"/>
          <a:ext cx="5506019" cy="550601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6B7D2-7A19-4359-ADD7-4FF36AC4D1ED}">
      <dsp:nvSpPr>
        <dsp:cNvPr id="0" name=""/>
        <dsp:cNvSpPr/>
      </dsp:nvSpPr>
      <dsp:spPr>
        <a:xfrm>
          <a:off x="2246523" y="29231"/>
          <a:ext cx="5506019" cy="550601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B661-3F90-4989-845D-E95E20C94D8E}">
      <dsp:nvSpPr>
        <dsp:cNvPr id="0" name=""/>
        <dsp:cNvSpPr/>
      </dsp:nvSpPr>
      <dsp:spPr>
        <a:xfrm>
          <a:off x="2157912" y="-22645"/>
          <a:ext cx="5506019" cy="550601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D6137-29C6-4F4B-AF5C-5F2DF245E890}">
      <dsp:nvSpPr>
        <dsp:cNvPr id="0" name=""/>
        <dsp:cNvSpPr/>
      </dsp:nvSpPr>
      <dsp:spPr>
        <a:xfrm>
          <a:off x="2135084" y="-121570"/>
          <a:ext cx="5506019" cy="550601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B07BF-20BF-4F7A-84C3-E6F52DF54FB2}">
      <dsp:nvSpPr>
        <dsp:cNvPr id="0" name=""/>
        <dsp:cNvSpPr/>
      </dsp:nvSpPr>
      <dsp:spPr>
        <a:xfrm>
          <a:off x="2239788" y="-287382"/>
          <a:ext cx="5506019" cy="551950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937A6-1E7B-C34E-8856-085E4EE6C436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1C6D3-1E75-CF47-B5CA-3B2DCCD7E5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6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E282-182C-4BD6-8C8D-66C6020FE7FA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79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i-FI">
              <a:latin typeface="Calibri" charset="0"/>
              <a:ea typeface="MS PGothic" charset="0"/>
            </a:endParaRPr>
          </a:p>
        </p:txBody>
      </p:sp>
      <p:sp>
        <p:nvSpPr>
          <p:cNvPr id="55299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F01814C-B6F5-C24B-A646-EC6E66C04EA5}" type="slidenum">
              <a:rPr lang="fi-FI" sz="1200">
                <a:latin typeface="Calibri" charset="0"/>
              </a:rPr>
              <a:pPr eaLnBrk="1" hangingPunct="1"/>
              <a:t>20</a:t>
            </a:fld>
            <a:endParaRPr lang="fi-FI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>
              <a:latin typeface="Calibri" charset="0"/>
            </a:endParaRPr>
          </a:p>
        </p:txBody>
      </p:sp>
      <p:sp>
        <p:nvSpPr>
          <p:cNvPr id="368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B9C8190-083D-9648-B2C0-0966F4913C1F}" type="slidenum">
              <a:rPr lang="fi-FI" sz="1200">
                <a:latin typeface="Comic Sans MS" charset="0"/>
              </a:rPr>
              <a:pPr eaLnBrk="1" hangingPunct="1"/>
              <a:t>28</a:t>
            </a:fld>
            <a:endParaRPr lang="fi-FI" sz="1200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>
              <a:latin typeface="Calibri" charset="0"/>
            </a:endParaRPr>
          </a:p>
        </p:txBody>
      </p:sp>
      <p:sp>
        <p:nvSpPr>
          <p:cNvPr id="38915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7FF936-F9B2-EC46-9883-056900379524}" type="slidenum">
              <a:rPr lang="fi-FI" sz="1200">
                <a:latin typeface="Comic Sans MS" charset="0"/>
              </a:rPr>
              <a:pPr eaLnBrk="1" hangingPunct="1"/>
              <a:t>29</a:t>
            </a:fld>
            <a:endParaRPr lang="fi-FI" sz="1200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Työskentelytaitoihin sisältyvät myös TAITO</a:t>
            </a:r>
            <a:r>
              <a:rPr lang="fi-FI" baseline="0" dirty="0" smtClean="0"/>
              <a:t> SUUNNITELLA, SÄÄDELLÄ JA ARVIOIDA OMAA TYÖTÄÄN, TAITO TOIMIA VASTUULLISESTI JA PARHAANSA YRITTÄEN SEKÄ TAITO TOIMIA RAKENTAVASSA VUOROVAIKUTUKSESSA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48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86-4253-9D4F-95FC-CA73960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69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1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01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A65C-1234-472F-962F-119BCBF7B6FF}" type="datetime1">
              <a:rPr lang="fi-FI"/>
              <a:pPr>
                <a:defRPr/>
              </a:pPr>
              <a:t>25.9.2015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IRMELI HALINEN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C709-6CC3-0440-BF8C-EFBE98AB90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45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39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30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20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03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74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86-4253-9D4F-95FC-CA73960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2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41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09AB6-932C-AD4B-8960-0F9AFEEEEF35}" type="datetimeFigureOut">
              <a:rPr lang="fi-FI" smtClean="0"/>
              <a:t>25.9.2015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67AB-D468-8040-8209-B4001999F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2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Rauman OPS -valmennukset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2000" b="1" dirty="0" smtClean="0">
                <a:solidFill>
                  <a:srgbClr val="0000FF"/>
                </a:solidFill>
              </a:rPr>
              <a:t>RYHMÄ A</a:t>
            </a:r>
            <a:r>
              <a:rPr lang="fi-FI" sz="2000" dirty="0" smtClean="0"/>
              <a:t>  </a:t>
            </a:r>
            <a:r>
              <a:rPr lang="fi-FI" sz="2000" b="1" dirty="0" smtClean="0">
                <a:solidFill>
                  <a:schemeClr val="tx1"/>
                </a:solidFill>
              </a:rPr>
              <a:t>22.9. klo 9.00 – 15.00 ja 23.9. 8.30 – 11.30</a:t>
            </a:r>
          </a:p>
          <a:p>
            <a:r>
              <a:rPr lang="fi-FI" sz="2000" b="1" dirty="0" smtClean="0">
                <a:solidFill>
                  <a:srgbClr val="0000FF"/>
                </a:solidFill>
              </a:rPr>
              <a:t>RYHMÄ B</a:t>
            </a:r>
            <a:r>
              <a:rPr lang="fi-FI" sz="2000" dirty="0" smtClean="0"/>
              <a:t>  </a:t>
            </a:r>
            <a:r>
              <a:rPr lang="fi-FI" sz="2000" b="1" dirty="0" smtClean="0">
                <a:solidFill>
                  <a:srgbClr val="000000"/>
                </a:solidFill>
              </a:rPr>
              <a:t>23.9. klo 12.30  - 15.30 ja</a:t>
            </a:r>
          </a:p>
          <a:p>
            <a:r>
              <a:rPr lang="fi-FI" sz="2000" b="1" dirty="0">
                <a:solidFill>
                  <a:srgbClr val="000000"/>
                </a:solidFill>
              </a:rPr>
              <a:t> </a:t>
            </a:r>
            <a:r>
              <a:rPr lang="fi-FI" sz="2000" b="1" dirty="0" smtClean="0">
                <a:solidFill>
                  <a:srgbClr val="000000"/>
                </a:solidFill>
              </a:rPr>
              <a:t>      24.9. klo 8.30 –14.30</a:t>
            </a:r>
            <a:endParaRPr lang="fi-FI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OPPIMISKÄSITYKSEN JA ARVIOINNIN YHTEYDEN TÄRKEYDESTÄ…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arahjpeach.files.wordpress.com/2013/02/multiple-choice-cartoon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822960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tsikko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843837" cy="1071562"/>
          </a:xfrm>
        </p:spPr>
        <p:txBody>
          <a:bodyPr/>
          <a:lstStyle/>
          <a:p>
            <a:pPr eaLnBrk="1" hangingPunct="1"/>
            <a:r>
              <a:rPr lang="fi-FI">
                <a:latin typeface="Calibri" charset="0"/>
                <a:ea typeface="MS PGothic" charset="0"/>
                <a:cs typeface="MS PGothic" charset="0"/>
              </a:rPr>
              <a:t>Käsitys oppimisesta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088" y="1412875"/>
            <a:ext cx="7921625" cy="4968875"/>
          </a:xfrm>
        </p:spPr>
        <p:txBody>
          <a:bodyPr>
            <a:normAutofit lnSpcReduction="10000"/>
          </a:bodyPr>
          <a:lstStyle/>
          <a:p>
            <a:pPr eaLnBrk="1" hangingPunct="1"/>
            <a:endParaRPr lang="fi-FI" sz="2400" dirty="0" smtClean="0">
              <a:latin typeface="Calibri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fi-FI" sz="2400" dirty="0" smtClean="0">
                <a:latin typeface="Calibri" charset="0"/>
                <a:ea typeface="MS PGothic" charset="0"/>
                <a:cs typeface="MS PGothic" charset="0"/>
              </a:rPr>
              <a:t>Oppilas </a:t>
            </a:r>
            <a:r>
              <a:rPr lang="fi-FI" sz="2400" dirty="0">
                <a:latin typeface="Calibri" charset="0"/>
                <a:ea typeface="MS PGothic" charset="0"/>
                <a:cs typeface="MS PGothic" charset="0"/>
              </a:rPr>
              <a:t>on </a:t>
            </a:r>
            <a:r>
              <a:rPr lang="fi-FI" sz="2400" b="1" i="1" dirty="0">
                <a:latin typeface="Calibri" charset="0"/>
                <a:ea typeface="MS PGothic" charset="0"/>
                <a:cs typeface="MS PGothic" charset="0"/>
              </a:rPr>
              <a:t>aktiivinen toimija</a:t>
            </a:r>
          </a:p>
          <a:p>
            <a:pPr eaLnBrk="1" hangingPunct="1"/>
            <a:r>
              <a:rPr lang="fi-FI" sz="2400" dirty="0">
                <a:latin typeface="Calibri" charset="0"/>
                <a:ea typeface="MS PGothic" charset="0"/>
                <a:cs typeface="MS PGothic" charset="0"/>
              </a:rPr>
              <a:t>Myönteiset tunnekokemukset, </a:t>
            </a:r>
            <a:r>
              <a:rPr lang="fi-FI" sz="2400" b="1" i="1" dirty="0">
                <a:latin typeface="Calibri" charset="0"/>
                <a:ea typeface="MS PGothic" charset="0"/>
                <a:cs typeface="MS PGothic" charset="0"/>
              </a:rPr>
              <a:t>yhdessä tekeminen</a:t>
            </a:r>
            <a:r>
              <a:rPr lang="fi-FI" sz="2400" dirty="0">
                <a:latin typeface="Calibri" charset="0"/>
                <a:ea typeface="MS PGothic" charset="0"/>
                <a:cs typeface="MS PGothic" charset="0"/>
              </a:rPr>
              <a:t> ja uutta luova toiminta edistävät oppimista</a:t>
            </a:r>
          </a:p>
          <a:p>
            <a:pPr eaLnBrk="1" hangingPunct="1"/>
            <a:r>
              <a:rPr lang="fi-FI" sz="2400" dirty="0">
                <a:latin typeface="Calibri" charset="0"/>
                <a:ea typeface="MS PGothic" charset="0"/>
                <a:cs typeface="MS PGothic" charset="0"/>
              </a:rPr>
              <a:t>Oppiminen tapahtuu </a:t>
            </a:r>
            <a:r>
              <a:rPr lang="fi-FI" sz="2400" b="1" i="1" dirty="0">
                <a:latin typeface="Calibri" charset="0"/>
                <a:ea typeface="MS PGothic" charset="0"/>
                <a:cs typeface="MS PGothic" charset="0"/>
              </a:rPr>
              <a:t>vuorovaikutuksessa toisten kanssa</a:t>
            </a:r>
            <a:r>
              <a:rPr lang="fi-FI" sz="2400" dirty="0">
                <a:latin typeface="Calibri" charset="0"/>
                <a:ea typeface="MS PGothic" charset="0"/>
                <a:cs typeface="MS PGothic" charset="0"/>
              </a:rPr>
              <a:t> – kielen ja vuorovaikutuksen merkitys, vertaisoppiminen</a:t>
            </a:r>
          </a:p>
          <a:p>
            <a:pPr eaLnBrk="1" hangingPunct="1"/>
            <a:r>
              <a:rPr lang="fi-FI" sz="2400" dirty="0">
                <a:latin typeface="Calibri" charset="0"/>
                <a:ea typeface="MS PGothic" charset="0"/>
                <a:cs typeface="MS PGothic" charset="0"/>
              </a:rPr>
              <a:t>Taitojen merkitys</a:t>
            </a:r>
          </a:p>
          <a:p>
            <a:pPr eaLnBrk="1" hangingPunct="1"/>
            <a:r>
              <a:rPr lang="fi-FI" sz="2400" b="1" i="1" dirty="0">
                <a:latin typeface="Calibri" charset="0"/>
                <a:ea typeface="MS PGothic" charset="0"/>
                <a:cs typeface="MS PGothic" charset="0"/>
              </a:rPr>
              <a:t>Kasvaminen vastuuseen omasta opiskelusta</a:t>
            </a:r>
          </a:p>
          <a:p>
            <a:pPr lvl="2" eaLnBrk="1" hangingPunct="1"/>
            <a:r>
              <a:rPr lang="fi-FI" dirty="0">
                <a:latin typeface="Calibri" charset="0"/>
                <a:ea typeface="MS PGothic" charset="0"/>
                <a:cs typeface="MS PGothic" charset="0"/>
              </a:rPr>
              <a:t>Oman oppimisprosessin hahmottaminen</a:t>
            </a:r>
          </a:p>
          <a:p>
            <a:pPr lvl="2" eaLnBrk="1" hangingPunct="1"/>
            <a:r>
              <a:rPr lang="fi-FI" dirty="0">
                <a:latin typeface="Calibri" charset="0"/>
                <a:ea typeface="MS PGothic" charset="0"/>
                <a:cs typeface="MS PGothic" charset="0"/>
              </a:rPr>
              <a:t>Tavoitteiden asettaminen ja oman työn suunnittelu ja arviointi</a:t>
            </a:r>
          </a:p>
          <a:p>
            <a:pPr lvl="2" eaLnBrk="1" hangingPunct="1"/>
            <a:r>
              <a:rPr lang="fi-FI" dirty="0">
                <a:latin typeface="Calibri" charset="0"/>
                <a:ea typeface="MS PGothic" charset="0"/>
                <a:cs typeface="MS PGothic" charset="0"/>
              </a:rPr>
              <a:t>Kannustavan ja ohjaavan palautteen merkitys</a:t>
            </a:r>
          </a:p>
          <a:p>
            <a:pPr eaLnBrk="1" hangingPunct="1"/>
            <a:endParaRPr lang="fi-FI" sz="2400" dirty="0">
              <a:latin typeface="Calibri" charset="0"/>
              <a:ea typeface="MS PGothic" charset="0"/>
              <a:cs typeface="MS PGothic" charset="0"/>
            </a:endParaRPr>
          </a:p>
          <a:p>
            <a:pPr eaLnBrk="1" hangingPunct="1"/>
            <a:endParaRPr lang="fi-FI" sz="24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srgbClr val="000000"/>
                </a:solidFill>
                <a:latin typeface="Arial"/>
                <a:ea typeface="+mn-ea"/>
              </a:rPr>
              <a:t>OPPIVA OPS </a:t>
            </a:r>
          </a:p>
        </p:txBody>
      </p:sp>
    </p:spTree>
    <p:extLst>
      <p:ext uri="{BB962C8B-B14F-4D97-AF65-F5344CB8AC3E}">
        <p14:creationId xmlns:p14="http://schemas.microsoft.com/office/powerpoint/2010/main" val="7925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tsikko 1"/>
          <p:cNvSpPr>
            <a:spLocks noGrp="1"/>
          </p:cNvSpPr>
          <p:nvPr>
            <p:ph type="title"/>
          </p:nvPr>
        </p:nvSpPr>
        <p:spPr>
          <a:xfrm>
            <a:off x="539750" y="1398588"/>
            <a:ext cx="2820988" cy="4316412"/>
          </a:xfrm>
        </p:spPr>
        <p:txBody>
          <a:bodyPr>
            <a:normAutofit/>
          </a:bodyPr>
          <a:lstStyle/>
          <a:p>
            <a:pPr eaLnBrk="1" hangingPunct="1"/>
            <a:r>
              <a:rPr lang="fi-FI" sz="2000">
                <a:latin typeface="Calibri" charset="0"/>
              </a:rPr>
              <a:t>Perusopetuksen tavoitteet ja laaja-alainen osaaminen</a:t>
            </a:r>
            <a:br>
              <a:rPr lang="fi-FI" sz="2000">
                <a:latin typeface="Calibri" charset="0"/>
              </a:rPr>
            </a:br>
            <a:r>
              <a:rPr lang="fi-FI" sz="2000">
                <a:latin typeface="Calibri" charset="0"/>
              </a:rPr>
              <a:t>- tiedot</a:t>
            </a:r>
            <a:br>
              <a:rPr lang="fi-FI" sz="2000">
                <a:latin typeface="Calibri" charset="0"/>
              </a:rPr>
            </a:br>
            <a:r>
              <a:rPr lang="fi-FI" sz="2000">
                <a:latin typeface="Calibri" charset="0"/>
              </a:rPr>
              <a:t>- taidot</a:t>
            </a:r>
            <a:br>
              <a:rPr lang="fi-FI" sz="2000">
                <a:latin typeface="Calibri" charset="0"/>
              </a:rPr>
            </a:br>
            <a:r>
              <a:rPr lang="fi-FI" sz="2000">
                <a:latin typeface="Calibri" charset="0"/>
              </a:rPr>
              <a:t>- arvot</a:t>
            </a:r>
            <a:br>
              <a:rPr lang="fi-FI" sz="2000">
                <a:latin typeface="Calibri" charset="0"/>
              </a:rPr>
            </a:br>
            <a:r>
              <a:rPr lang="fi-FI" sz="2000">
                <a:latin typeface="Calibri" charset="0"/>
              </a:rPr>
              <a:t>- asenteet</a:t>
            </a:r>
            <a:br>
              <a:rPr lang="fi-FI" sz="2000">
                <a:latin typeface="Calibri" charset="0"/>
              </a:rPr>
            </a:br>
            <a:r>
              <a:rPr lang="fi-FI" sz="2000">
                <a:latin typeface="Calibri" charset="0"/>
              </a:rPr>
              <a:t>- tahto</a:t>
            </a:r>
            <a:br>
              <a:rPr lang="fi-FI" sz="2000">
                <a:latin typeface="Calibri" charset="0"/>
              </a:rPr>
            </a:br>
            <a:r>
              <a:rPr lang="fi-FI" sz="2000">
                <a:latin typeface="Calibri" charset="0"/>
              </a:rPr>
              <a:t/>
            </a:r>
            <a:br>
              <a:rPr lang="fi-FI" sz="2000">
                <a:latin typeface="Calibri" charset="0"/>
              </a:rPr>
            </a:br>
            <a:r>
              <a:rPr lang="fi-FI" sz="2000">
                <a:latin typeface="Calibri" charset="0"/>
              </a:rPr>
              <a:t>Siihen kuuluu myös kyky käyttää tietoja ja taitoja tilanteen edellyttämällä tavalla</a:t>
            </a:r>
          </a:p>
        </p:txBody>
      </p:sp>
      <p:sp>
        <p:nvSpPr>
          <p:cNvPr id="15362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fi-FI">
              <a:latin typeface="Calibri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IRMELI HALINEN</a:t>
            </a:r>
          </a:p>
        </p:txBody>
      </p:sp>
      <p:graphicFrame>
        <p:nvGraphicFramePr>
          <p:cNvPr id="11" name="Kaaviokuva 10"/>
          <p:cNvGraphicFramePr/>
          <p:nvPr/>
        </p:nvGraphicFramePr>
        <p:xfrm>
          <a:off x="827584" y="1025352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llipsi 11"/>
          <p:cNvSpPr/>
          <p:nvPr/>
        </p:nvSpPr>
        <p:spPr bwMode="auto">
          <a:xfrm>
            <a:off x="4932363" y="3041650"/>
            <a:ext cx="1871662" cy="11525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i-FI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Ihmisenä ja kansalaisena</a:t>
            </a:r>
          </a:p>
          <a:p>
            <a:pPr algn="ctr" defTabSz="914400" eaLnBrk="0" hangingPunct="0">
              <a:defRPr/>
            </a:pPr>
            <a:r>
              <a:rPr lang="fi-FI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kasvaminen</a:t>
            </a:r>
          </a:p>
        </p:txBody>
      </p:sp>
      <p:sp>
        <p:nvSpPr>
          <p:cNvPr id="15366" name="Tekstiruutu 1"/>
          <p:cNvSpPr txBox="1">
            <a:spLocks noChangeArrowheads="1"/>
          </p:cNvSpPr>
          <p:nvPr/>
        </p:nvSpPr>
        <p:spPr bwMode="auto">
          <a:xfrm>
            <a:off x="6121400" y="1863725"/>
            <a:ext cx="1333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i-FI" sz="1400" b="1">
                <a:solidFill>
                  <a:schemeClr val="bg1"/>
                </a:solidFill>
                <a:latin typeface="Calibri" charset="0"/>
              </a:rPr>
              <a:t>L2 Kulttuurinen</a:t>
            </a:r>
          </a:p>
          <a:p>
            <a:pPr eaLnBrk="1" hangingPunct="1"/>
            <a:r>
              <a:rPr lang="fi-FI" sz="1400" b="1">
                <a:solidFill>
                  <a:schemeClr val="bg1"/>
                </a:solidFill>
                <a:latin typeface="Calibri" charset="0"/>
              </a:rPr>
              <a:t> osaaminen, </a:t>
            </a:r>
          </a:p>
          <a:p>
            <a:pPr eaLnBrk="1" hangingPunct="1"/>
            <a:r>
              <a:rPr lang="fi-FI" sz="1400" b="1">
                <a:solidFill>
                  <a:schemeClr val="bg1"/>
                </a:solidFill>
                <a:latin typeface="Calibri" charset="0"/>
              </a:rPr>
              <a:t>Vuorovaikutus</a:t>
            </a:r>
          </a:p>
          <a:p>
            <a:pPr eaLnBrk="1" hangingPunct="1"/>
            <a:r>
              <a:rPr lang="fi-FI" sz="1400" b="1">
                <a:solidFill>
                  <a:schemeClr val="bg1"/>
                </a:solidFill>
                <a:latin typeface="Calibri" charset="0"/>
              </a:rPr>
              <a:t> ja ilmaisu</a:t>
            </a:r>
          </a:p>
          <a:p>
            <a:pPr eaLnBrk="1" hangingPunct="1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0500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8474" y="484095"/>
            <a:ext cx="7556313" cy="880058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sz="3200" dirty="0"/>
              <a:t>3.3 Tavoitteena laaja-alainen osaaminen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8474" y="1503723"/>
            <a:ext cx="7556313" cy="4846640"/>
          </a:xfrm>
        </p:spPr>
        <p:txBody>
          <a:bodyPr>
            <a:normAutofit fontScale="55000" lnSpcReduction="20000"/>
          </a:bodyPr>
          <a:lstStyle/>
          <a:p>
            <a:r>
              <a:rPr lang="fi-FI" sz="3800" dirty="0" smtClean="0"/>
              <a:t>tietojen</a:t>
            </a:r>
            <a:r>
              <a:rPr lang="fi-FI" sz="3800" dirty="0"/>
              <a:t>, taitojen, arvojen, asenteiden ja tahdon muodostamaa </a:t>
            </a:r>
            <a:r>
              <a:rPr lang="fi-FI" sz="3800" dirty="0" smtClean="0"/>
              <a:t>kokonaisuutta.</a:t>
            </a:r>
          </a:p>
          <a:p>
            <a:r>
              <a:rPr lang="fi-FI" sz="3800" dirty="0" smtClean="0"/>
              <a:t> </a:t>
            </a:r>
            <a:r>
              <a:rPr lang="fi-FI" sz="3800" dirty="0"/>
              <a:t>kykyä käyttää tietoja ja taitoja tilanteen edellyttämällä tavalla. </a:t>
            </a:r>
            <a:r>
              <a:rPr lang="fi-FI" sz="3800" dirty="0" smtClean="0"/>
              <a:t> </a:t>
            </a:r>
          </a:p>
          <a:p>
            <a:r>
              <a:rPr lang="fi-FI" sz="3800" dirty="0" smtClean="0"/>
              <a:t>Laaja</a:t>
            </a:r>
            <a:r>
              <a:rPr lang="fi-FI" sz="3800" dirty="0"/>
              <a:t>-alaisen osaamisen lisääntynyt tarve nousee </a:t>
            </a:r>
            <a:r>
              <a:rPr lang="fi-FI" sz="3800" dirty="0" smtClean="0"/>
              <a:t>ympäröivänmaailman muutoksista </a:t>
            </a:r>
            <a:r>
              <a:rPr lang="fi-FI" sz="3800" dirty="0" smtClean="0">
                <a:sym typeface="Wingdings"/>
              </a:rPr>
              <a:t> </a:t>
            </a:r>
            <a:r>
              <a:rPr lang="fi-FI" sz="3800" dirty="0" smtClean="0"/>
              <a:t> </a:t>
            </a:r>
            <a:r>
              <a:rPr lang="fi-FI" sz="3800" dirty="0"/>
              <a:t>Ihmisenä kasvaminen, opiskelu, työnteko sekä kansalaisena toimiminen nyt ja tulevaisuudessa </a:t>
            </a:r>
            <a:r>
              <a:rPr lang="fi-FI" sz="3800" b="1" dirty="0"/>
              <a:t>edellyttävät tiedon- ja taidonalat ylittävää ja yhdistävää osaamista. </a:t>
            </a:r>
            <a:endParaRPr lang="fi-FI" sz="3800" b="1" dirty="0" smtClean="0"/>
          </a:p>
          <a:p>
            <a:r>
              <a:rPr lang="fi-FI" sz="3800" b="1" dirty="0">
                <a:solidFill>
                  <a:srgbClr val="FF0000"/>
                </a:solidFill>
              </a:rPr>
              <a:t>Laaja-alaisen osaamisen tavoitteet täsmennetään luvuissa 13, 14 ja 15 vuosiluokkakokonaisuuksittain. Tavoitteet on otettu huomioon oppiaineiden tavoitteiden ja keskeisten sisältöalueiden määrittelyssä.  Oppiainekuvauksissa osoitetaan oppiaineiden tavoitteiden yhteys laaja-alaiseen osaamiseen. 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Leena Nousiainen / Rondo Training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Vuosiluokittain: 1-2, 3-6 ja 7-9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Lukekaa osiot: 1-2 Koululaiseksi kasvaminen, 3-4 Oppijakso kasvaminen ja 7-9 Yhteisön jäseneksi kasvaminen </a:t>
            </a:r>
            <a:r>
              <a:rPr lang="fi-FI" dirty="0" smtClean="0">
                <a:sym typeface="Wingdings"/>
              </a:rPr>
              <a:t> Mitkä ovat kunkin vuosiluokkakokonaisuuden erityispiirteet ja tehtävät</a:t>
            </a:r>
            <a:endParaRPr lang="fi-FI" dirty="0" smtClean="0"/>
          </a:p>
          <a:p>
            <a:r>
              <a:rPr lang="fi-FI" dirty="0" smtClean="0"/>
              <a:t>Perehdytään vuosiluokittain laaja-alaisen osaamisen taitoihin: L1, L3, L5 ja L7 -&gt; Mitkä ovat kullekin vuosiluokkatasolle keskeiset oppimista tukevat taidot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793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>
              <a:latin typeface="Rockwell" charset="0"/>
            </a:endParaRPr>
          </a:p>
        </p:txBody>
      </p:sp>
      <p:pic>
        <p:nvPicPr>
          <p:cNvPr id="39938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b="13419"/>
          <a:stretch>
            <a:fillRect/>
          </a:stretch>
        </p:blipFill>
        <p:spPr>
          <a:xfrm>
            <a:off x="201613" y="328613"/>
            <a:ext cx="7853362" cy="5797550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OPPIVA OPS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1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>
              <a:latin typeface="Rockwell" charset="0"/>
            </a:endParaRPr>
          </a:p>
        </p:txBody>
      </p:sp>
      <p:pic>
        <p:nvPicPr>
          <p:cNvPr id="40962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10806"/>
          <a:stretch>
            <a:fillRect/>
          </a:stretch>
        </p:blipFill>
        <p:spPr>
          <a:xfrm>
            <a:off x="498475" y="260350"/>
            <a:ext cx="8105775" cy="6121400"/>
          </a:xfrm>
        </p:spPr>
      </p:pic>
    </p:spTree>
    <p:extLst>
      <p:ext uri="{BB962C8B-B14F-4D97-AF65-F5344CB8AC3E}">
        <p14:creationId xmlns:p14="http://schemas.microsoft.com/office/powerpoint/2010/main" val="15664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>
              <a:latin typeface="Rockwell" charset="0"/>
            </a:endParaRPr>
          </a:p>
        </p:txBody>
      </p:sp>
      <p:pic>
        <p:nvPicPr>
          <p:cNvPr id="41986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b="11354"/>
          <a:stretch>
            <a:fillRect/>
          </a:stretch>
        </p:blipFill>
        <p:spPr>
          <a:xfrm>
            <a:off x="498475" y="658813"/>
            <a:ext cx="7904163" cy="5467350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OPPIVA OPS</a:t>
            </a:r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98475" y="394180"/>
            <a:ext cx="609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000000"/>
                </a:solidFill>
              </a:rPr>
              <a:t>YMPÄRISTÖOPIN TAVOITTEET (1-2 LUOKALLA)</a:t>
            </a:r>
            <a:endParaRPr lang="fi-FI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>
              <a:latin typeface="Rockwell" charset="0"/>
              <a:ea typeface="MS PGothic" charset="0"/>
              <a:cs typeface="MS PGothic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OPPIVA OPS </a:t>
            </a:r>
          </a:p>
        </p:txBody>
      </p:sp>
      <p:pic>
        <p:nvPicPr>
          <p:cNvPr id="52227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90500"/>
            <a:ext cx="88519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9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Otsikko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950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>
                <a:latin typeface="Rockwell" charset="0"/>
                <a:ea typeface="MS PGothic" charset="0"/>
                <a:cs typeface="+mj-cs"/>
              </a:rPr>
              <a:t>4.4 Opetuksen eheyttäminen ja monialaiset oppimiskokonaisuudet</a:t>
            </a:r>
          </a:p>
        </p:txBody>
      </p:sp>
      <p:sp>
        <p:nvSpPr>
          <p:cNvPr id="53250" name="Sisällön paikkamerkki 2"/>
          <p:cNvSpPr>
            <a:spLocks noGrp="1"/>
          </p:cNvSpPr>
          <p:nvPr>
            <p:ph idx="1"/>
          </p:nvPr>
        </p:nvSpPr>
        <p:spPr>
          <a:xfrm>
            <a:off x="498475" y="1549400"/>
            <a:ext cx="7556500" cy="4576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000" dirty="0">
                <a:latin typeface="Rockwell" charset="0"/>
                <a:ea typeface="MS PGothic" charset="0"/>
                <a:cs typeface="MS PGothic" charset="0"/>
              </a:rPr>
              <a:t>Perusopetuksen yhtenäisyyttä tukevaa toimintakulttuuria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>
                <a:latin typeface="Rockwell" charset="0"/>
                <a:ea typeface="MS PGothic" charset="0"/>
                <a:cs typeface="MS PGothic" charset="0"/>
              </a:rPr>
              <a:t>Auttaa oppilaita ymmärtämään opiskeltavien asioiden välisiä suhteita ja keskinäisiä riippuvuuksia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>
                <a:latin typeface="Rockwell" charset="0"/>
                <a:ea typeface="MS PGothic" charset="0"/>
                <a:cs typeface="MS PGothic" charset="0"/>
              </a:rPr>
              <a:t>Kokonaisuuksien tarkastelua, tiedonaloja yhdistelevä, tutkivat työskentelyjaksot, vuorovaikutuksellisuutta edistävä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>
                <a:latin typeface="Rockwell" charset="0"/>
                <a:ea typeface="MS PGothic" charset="0"/>
                <a:cs typeface="MS PGothic" charset="0"/>
              </a:rPr>
              <a:t>Edellyttää sekä </a:t>
            </a:r>
            <a:r>
              <a:rPr lang="fi-FI" sz="2000" b="1" dirty="0">
                <a:latin typeface="Rockwell" charset="0"/>
                <a:ea typeface="MS PGothic" charset="0"/>
                <a:cs typeface="MS PGothic" charset="0"/>
              </a:rPr>
              <a:t>sisältöä että työtapoja </a:t>
            </a:r>
            <a:r>
              <a:rPr lang="fi-FI" sz="2000" dirty="0">
                <a:latin typeface="Rockwell" charset="0"/>
                <a:ea typeface="MS PGothic" charset="0"/>
                <a:cs typeface="MS PGothic" charset="0"/>
              </a:rPr>
              <a:t>koskevaa pedagogista lähestymistapaa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>
                <a:latin typeface="Rockwell" charset="0"/>
                <a:ea typeface="MS PGothic" charset="0"/>
                <a:cs typeface="MS PGothic" charset="0"/>
              </a:rPr>
              <a:t>Eheyttämisen tapa ja kesto voi vaihdella oppilaiden tarpeista ja opetuksen tavoitteista riippuen -&gt; oppilaat voivat hahmottaa oppimistaan laajempana kokonaisuutena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>
                <a:latin typeface="Rockwell" charset="0"/>
                <a:ea typeface="MS PGothic" charset="0"/>
                <a:cs typeface="MS PGothic" charset="0"/>
              </a:rPr>
              <a:t>Tavoitteet, sisällöt ja toteuttamistavat päätetään paikallisessa </a:t>
            </a:r>
            <a:r>
              <a:rPr lang="fi-FI" sz="2000" b="1" dirty="0" err="1">
                <a:latin typeface="Rockwell" charset="0"/>
                <a:ea typeface="MS PGothic" charset="0"/>
                <a:cs typeface="MS PGothic" charset="0"/>
              </a:rPr>
              <a:t>ops:ssa</a:t>
            </a:r>
            <a:r>
              <a:rPr lang="fi-FI" sz="2000" b="1" dirty="0">
                <a:latin typeface="Rockwell" charset="0"/>
                <a:ea typeface="MS PGothic" charset="0"/>
                <a:cs typeface="MS PGothic" charset="0"/>
              </a:rPr>
              <a:t> ja ne täsmennetään koulujen lukuvuosisuunnitelmissa 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OPPIVA OPS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1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62281"/>
          </a:xfrm>
        </p:spPr>
        <p:txBody>
          <a:bodyPr/>
          <a:lstStyle/>
          <a:p>
            <a:r>
              <a:rPr lang="fi-FI" dirty="0" smtClean="0"/>
              <a:t>TEEMAT: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8474" y="1246376"/>
            <a:ext cx="7556313" cy="48797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400" b="1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fi-FI" sz="1800" b="1" dirty="0" smtClean="0">
                <a:latin typeface="Verdana"/>
                <a:cs typeface="Verdana"/>
              </a:rPr>
              <a:t>1.OPS </a:t>
            </a:r>
            <a:r>
              <a:rPr lang="fi-FI" sz="1800" b="1" dirty="0">
                <a:latin typeface="Verdana"/>
                <a:cs typeface="Verdana"/>
              </a:rPr>
              <a:t>2014 – OPPIMISEN </a:t>
            </a:r>
            <a:r>
              <a:rPr lang="fi-FI" sz="1800" b="1" dirty="0" smtClean="0">
                <a:latin typeface="Verdana"/>
                <a:cs typeface="Verdana"/>
              </a:rPr>
              <a:t>MAHDOLLISTAJA</a:t>
            </a:r>
            <a:endParaRPr lang="fi-FI" sz="1800" dirty="0">
              <a:latin typeface="Verdana"/>
              <a:cs typeface="Verdana"/>
            </a:endParaRPr>
          </a:p>
          <a:p>
            <a:pPr lvl="0"/>
            <a:r>
              <a:rPr lang="fi-FI" sz="1800" dirty="0">
                <a:latin typeface="Verdana"/>
                <a:cs typeface="Verdana"/>
              </a:rPr>
              <a:t>OPS 2014 peruskäsitteiden konkretisointi arjen toimintamalleiksi: oppimiskäsitys, laaja-alainen osaaminen, monialaiset </a:t>
            </a:r>
            <a:r>
              <a:rPr lang="fi-FI" sz="1800" dirty="0" smtClean="0">
                <a:latin typeface="Verdana"/>
                <a:cs typeface="Verdana"/>
              </a:rPr>
              <a:t>oppimiskokonaisuudet</a:t>
            </a:r>
          </a:p>
          <a:p>
            <a:pPr lvl="0"/>
            <a:r>
              <a:rPr lang="fi-FI" sz="1800" dirty="0" smtClean="0">
                <a:latin typeface="Verdana"/>
                <a:cs typeface="Verdana"/>
              </a:rPr>
              <a:t>Vuosiluokkakokonaisuudet: 1-2, 3-6 ja 7-9</a:t>
            </a:r>
            <a:endParaRPr lang="fi-FI" sz="1800" dirty="0">
              <a:latin typeface="Verdana"/>
              <a:cs typeface="Verdana"/>
            </a:endParaRPr>
          </a:p>
          <a:p>
            <a:pPr lvl="0"/>
            <a:r>
              <a:rPr lang="fi-FI" sz="1800" dirty="0" smtClean="0">
                <a:latin typeface="Verdana"/>
                <a:cs typeface="Verdana"/>
              </a:rPr>
              <a:t>Opettajan </a:t>
            </a:r>
            <a:r>
              <a:rPr lang="fi-FI" sz="1800" dirty="0">
                <a:latin typeface="Verdana"/>
                <a:cs typeface="Verdana"/>
              </a:rPr>
              <a:t>rooli oppimisen </a:t>
            </a:r>
            <a:r>
              <a:rPr lang="fi-FI" sz="1800" dirty="0" smtClean="0">
                <a:latin typeface="Verdana"/>
                <a:cs typeface="Verdana"/>
              </a:rPr>
              <a:t>mahdollistajana</a:t>
            </a:r>
          </a:p>
          <a:p>
            <a:pPr marL="0" lvl="0" indent="0">
              <a:buNone/>
            </a:pPr>
            <a:endParaRPr lang="fi-FI" sz="18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fi-FI" sz="1800" b="1" dirty="0" smtClean="0">
                <a:latin typeface="Verdana"/>
                <a:cs typeface="Verdana"/>
              </a:rPr>
              <a:t>2.OPPILAIDEN </a:t>
            </a:r>
            <a:r>
              <a:rPr lang="fi-FI" sz="1800" b="1" dirty="0">
                <a:latin typeface="Verdana"/>
                <a:cs typeface="Verdana"/>
              </a:rPr>
              <a:t>OSALLISUUS OMAN OPPIMISENSA </a:t>
            </a:r>
            <a:r>
              <a:rPr lang="fi-FI" sz="1800" b="1" dirty="0" smtClean="0">
                <a:latin typeface="Verdana"/>
                <a:cs typeface="Verdana"/>
              </a:rPr>
              <a:t>TOTEUTTAJANA</a:t>
            </a:r>
            <a:endParaRPr lang="fi-FI" sz="1800" dirty="0">
              <a:latin typeface="Verdana"/>
              <a:cs typeface="Verdana"/>
            </a:endParaRPr>
          </a:p>
          <a:p>
            <a:pPr lvl="0"/>
            <a:r>
              <a:rPr lang="fi-FI" sz="1800" dirty="0">
                <a:latin typeface="Verdana"/>
                <a:cs typeface="Verdana"/>
              </a:rPr>
              <a:t>Oppimisprosessin suunnittelu, toteutus ja arviointi </a:t>
            </a:r>
            <a:endParaRPr lang="fi-FI" sz="1800" dirty="0" smtClean="0">
              <a:latin typeface="Verdana"/>
              <a:cs typeface="Verdana"/>
            </a:endParaRPr>
          </a:p>
          <a:p>
            <a:pPr lvl="0"/>
            <a:r>
              <a:rPr lang="fi-FI" sz="1800" dirty="0" smtClean="0">
                <a:latin typeface="Verdana"/>
                <a:cs typeface="Verdana"/>
              </a:rPr>
              <a:t>Oppilasrakenteet</a:t>
            </a:r>
          </a:p>
          <a:p>
            <a:pPr marL="0" lvl="0" indent="0">
              <a:buNone/>
            </a:pPr>
            <a:endParaRPr lang="fi-FI" sz="1800" dirty="0" smtClean="0">
              <a:latin typeface="Verdana"/>
              <a:cs typeface="Verdana"/>
            </a:endParaRPr>
          </a:p>
          <a:p>
            <a:pPr marL="0" lvl="0" indent="0">
              <a:buNone/>
            </a:pPr>
            <a:r>
              <a:rPr lang="fi-FI" sz="1800" b="1" dirty="0" smtClean="0">
                <a:latin typeface="Verdana"/>
                <a:cs typeface="Verdana"/>
              </a:rPr>
              <a:t>3.ARVIOINTIKULTTURIN MUUTOS</a:t>
            </a:r>
            <a:endParaRPr lang="fi-FI" sz="1800" dirty="0">
              <a:latin typeface="Verdana"/>
              <a:cs typeface="Verdana"/>
            </a:endParaRPr>
          </a:p>
          <a:p>
            <a:pPr lvl="0"/>
            <a:r>
              <a:rPr lang="fi-FI" sz="1800" dirty="0">
                <a:latin typeface="Verdana"/>
                <a:cs typeface="Verdana"/>
              </a:rPr>
              <a:t>Formatiivinen arviointi – oppimisprosessin arviointi</a:t>
            </a:r>
          </a:p>
          <a:p>
            <a:pPr lvl="0"/>
            <a:r>
              <a:rPr lang="fi-FI" sz="1800" dirty="0">
                <a:latin typeface="Verdana"/>
                <a:cs typeface="Verdana"/>
              </a:rPr>
              <a:t>Summatiivinen arviointi – opitun arviointi </a:t>
            </a:r>
          </a:p>
          <a:p>
            <a:pPr marL="0" lvl="0" indent="0">
              <a:buNone/>
            </a:pPr>
            <a:endParaRPr lang="fi-FI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090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Otsikko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843837" cy="1071563"/>
          </a:xfrm>
        </p:spPr>
        <p:txBody>
          <a:bodyPr/>
          <a:lstStyle/>
          <a:p>
            <a:pPr algn="ctr" eaLnBrk="1" hangingPunct="1"/>
            <a:r>
              <a:rPr lang="fi-FI" sz="2800" b="1">
                <a:latin typeface="Rockwell" charset="0"/>
                <a:ea typeface="MS PGothic" charset="0"/>
                <a:cs typeface="MS PGothic" charset="0"/>
              </a:rPr>
              <a:t>Monialaiset oppimiskokonaisuudet</a:t>
            </a:r>
            <a:br>
              <a:rPr lang="fi-FI" sz="2800" b="1">
                <a:latin typeface="Rockwell" charset="0"/>
                <a:ea typeface="MS PGothic" charset="0"/>
                <a:cs typeface="MS PGothic" charset="0"/>
              </a:rPr>
            </a:br>
            <a:endParaRPr lang="fi-FI" sz="2800" b="1">
              <a:solidFill>
                <a:srgbClr val="FF0000"/>
              </a:solidFill>
              <a:latin typeface="Rockwell" charset="0"/>
              <a:ea typeface="MS PGothic" charset="0"/>
              <a:cs typeface="MS PGothic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750" y="1628775"/>
            <a:ext cx="8353425" cy="4248150"/>
          </a:xfrm>
        </p:spPr>
        <p:txBody>
          <a:bodyPr rtlCol="0">
            <a:normAutofit fontScale="850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Edistävät laaja-alaisen osaamisen kehittymistä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b="1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Vähintään yksi oppimiskokonaisuus lukuvuodessa eri oppiaineiden yhteistyönä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, riittävän pitkäkestoisia</a:t>
            </a:r>
            <a:endParaRPr lang="fi-FI" b="1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Oppimiskokonaisuuksien nimet, tavoitteet ja sisällöt päätetään paikallisesti ja täsmennetään koulujen lukuvuosisuunnitelmissa</a:t>
            </a:r>
          </a:p>
          <a:p>
            <a:pPr marL="884238" lvl="2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i="1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Oppilaiden kannalta kiinnostavia ja merkityksellisiä</a:t>
            </a:r>
          </a:p>
          <a:p>
            <a:pPr marL="884238" lvl="2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i="1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Auttavat hahmottamaan, miten eri oppiaineissa opiskeltavat asiat liittyvät toisiinsa ja ”oikeaan” elämään</a:t>
            </a:r>
          </a:p>
          <a:p>
            <a:pPr marL="884238" lvl="2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i="1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Lisäävät mahdollisuuksia ymmärtää asioiden vuorovaikutussuhteita ja keskinäisiä yhteyksiä</a:t>
            </a:r>
          </a:p>
          <a:p>
            <a:pPr marL="884238" lvl="2" indent="-3429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fi-FI" sz="2300" i="1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</a:endParaRPr>
          </a:p>
          <a:p>
            <a:pPr marL="438150" lvl="1" indent="-3429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</a:endParaRPr>
          </a:p>
          <a:p>
            <a:pPr marL="438150" lvl="1" indent="-3429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fi-FI" sz="2200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OPPIVA OPS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1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isällön paikkamerkki 2"/>
          <p:cNvSpPr>
            <a:spLocks noGrp="1"/>
          </p:cNvSpPr>
          <p:nvPr>
            <p:ph idx="1"/>
          </p:nvPr>
        </p:nvSpPr>
        <p:spPr>
          <a:xfrm>
            <a:off x="498475" y="1223963"/>
            <a:ext cx="7556500" cy="490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1600">
                <a:latin typeface="Rockwell" charset="0"/>
                <a:ea typeface="MS PGothic" charset="0"/>
                <a:cs typeface="MS PGothic" charset="0"/>
              </a:rPr>
              <a:t>Hyödynnetään paikallisia voimavaroja ja mahdollisuuksia</a:t>
            </a:r>
          </a:p>
          <a:p>
            <a:pPr eaLnBrk="1" hangingPunct="1">
              <a:lnSpc>
                <a:spcPct val="80000"/>
              </a:lnSpc>
            </a:pPr>
            <a:r>
              <a:rPr lang="fi-FI" sz="1600" b="1">
                <a:latin typeface="Rockwell" charset="0"/>
                <a:ea typeface="MS PGothic" charset="0"/>
                <a:cs typeface="MS PGothic" charset="0"/>
              </a:rPr>
              <a:t>Oppilaiden osallistuminen on välttämätöntä</a:t>
            </a:r>
            <a:r>
              <a:rPr lang="fi-FI" sz="1600">
                <a:latin typeface="Rockwell" charset="0"/>
                <a:ea typeface="MS PGothic" charset="0"/>
                <a:cs typeface="MS PGothic" charset="0"/>
              </a:rPr>
              <a:t>: olla mukana opiskelun tavoitteiden, sisältöjen ja työskentelytapojen suunnittelussa</a:t>
            </a:r>
          </a:p>
          <a:p>
            <a:pPr eaLnBrk="1" hangingPunct="1">
              <a:lnSpc>
                <a:spcPct val="80000"/>
              </a:lnSpc>
            </a:pPr>
            <a:r>
              <a:rPr lang="fi-FI" sz="1600">
                <a:latin typeface="Rockwell" charset="0"/>
                <a:ea typeface="MS PGothic" charset="0"/>
                <a:cs typeface="MS PGothic" charset="0"/>
              </a:rPr>
              <a:t>Nostaa esiin oppilaiden merkityksellisiksi kokemia kysymyksiä sekä luoda tilaisuuksia niiden käsittelyyn ja edistämiseen</a:t>
            </a:r>
          </a:p>
          <a:p>
            <a:pPr eaLnBrk="1" hangingPunct="1">
              <a:lnSpc>
                <a:spcPct val="80000"/>
              </a:lnSpc>
            </a:pPr>
            <a:r>
              <a:rPr lang="fi-FI" sz="1600">
                <a:latin typeface="Rockwell" charset="0"/>
                <a:ea typeface="MS PGothic" charset="0"/>
                <a:cs typeface="MS PGothic" charset="0"/>
              </a:rPr>
              <a:t>Mahdollisuus opiskella </a:t>
            </a:r>
            <a:r>
              <a:rPr lang="fi-FI" sz="1600" b="1">
                <a:latin typeface="Rockwell" charset="0"/>
                <a:ea typeface="MS PGothic" charset="0"/>
                <a:cs typeface="MS PGothic" charset="0"/>
              </a:rPr>
              <a:t>erilaisissa ja eri-ikäisten oppilaiden ryhmissä ja työskennellä useiden eri aikuisten kanssa</a:t>
            </a:r>
          </a:p>
          <a:p>
            <a:pPr eaLnBrk="1" hangingPunct="1">
              <a:lnSpc>
                <a:spcPct val="80000"/>
              </a:lnSpc>
            </a:pPr>
            <a:r>
              <a:rPr lang="fi-FI" sz="1600">
                <a:latin typeface="Rockwell" charset="0"/>
                <a:ea typeface="MS PGothic" charset="0"/>
                <a:cs typeface="MS PGothic" charset="0"/>
              </a:rPr>
              <a:t>Tarjota mahdollisuuksia </a:t>
            </a:r>
            <a:r>
              <a:rPr lang="fi-FI" sz="1600" b="1">
                <a:latin typeface="Rockwell" charset="0"/>
                <a:ea typeface="MS PGothic" charset="0"/>
                <a:cs typeface="MS PGothic" charset="0"/>
              </a:rPr>
              <a:t>yhdistää koulun ulkopuolinen oppiminen koulutyöhön</a:t>
            </a:r>
          </a:p>
          <a:p>
            <a:pPr eaLnBrk="1" hangingPunct="1">
              <a:lnSpc>
                <a:spcPct val="80000"/>
              </a:lnSpc>
            </a:pPr>
            <a:r>
              <a:rPr lang="fi-FI" sz="1600" b="1">
                <a:latin typeface="Rockwell" charset="0"/>
                <a:ea typeface="MS PGothic" charset="0"/>
                <a:cs typeface="MS PGothic" charset="0"/>
              </a:rPr>
              <a:t>Edellyttää yhteistyötä kaikilla tasoilla</a:t>
            </a:r>
          </a:p>
          <a:p>
            <a:pPr eaLnBrk="1" hangingPunct="1">
              <a:lnSpc>
                <a:spcPct val="80000"/>
              </a:lnSpc>
            </a:pPr>
            <a:r>
              <a:rPr lang="fi-FI" sz="1600">
                <a:latin typeface="Rockwell" charset="0"/>
                <a:ea typeface="MS PGothic" charset="0"/>
                <a:cs typeface="MS PGothic" charset="0"/>
              </a:rPr>
              <a:t>Kaikki oppiaineet ovat vuorollaan mukana oppimiskokonaisuuksien toteuttamisessa kulloisenkin kokonaisuuden edellyttämällä tavalla</a:t>
            </a:r>
          </a:p>
          <a:p>
            <a:pPr eaLnBrk="1" hangingPunct="1">
              <a:lnSpc>
                <a:spcPct val="80000"/>
              </a:lnSpc>
            </a:pPr>
            <a:r>
              <a:rPr lang="fi-FI" sz="1600" b="1">
                <a:latin typeface="Rockwell" charset="0"/>
                <a:ea typeface="MS PGothic" charset="0"/>
                <a:cs typeface="MS PGothic" charset="0"/>
              </a:rPr>
              <a:t>OPPILAIDEN OSOITTAMA OSAAMINEN OTETAAN HUOMIOON OPPIAINEISSA ANNETTAVAA SANALLISTA ARVIOTA TAI ARVOSANAA MUODOSTETTAESSA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OPPIVA OPS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58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>
                <a:latin typeface="Rockwell" charset="0"/>
                <a:ea typeface="MS PGothic" charset="0"/>
                <a:cs typeface="+mj-cs"/>
              </a:rPr>
              <a:t>Eheyttämistä voidaan toteuttaa mm:</a:t>
            </a:r>
          </a:p>
        </p:txBody>
      </p:sp>
      <p:sp>
        <p:nvSpPr>
          <p:cNvPr id="57346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 eaLnBrk="1" hangingPunct="1">
              <a:lnSpc>
                <a:spcPct val="80000"/>
              </a:lnSpc>
              <a:buNone/>
            </a:pPr>
            <a:endParaRPr lang="fi-FI" sz="1700" b="1" dirty="0">
              <a:latin typeface="Rockwel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i-FI" b="1" dirty="0" smtClean="0">
                <a:latin typeface="Rockwell" charset="0"/>
                <a:ea typeface="MS PGothic" charset="0"/>
                <a:cs typeface="MS PGothic" charset="0"/>
              </a:rPr>
              <a:t>Rinnastamalla</a:t>
            </a:r>
            <a:r>
              <a:rPr lang="fi-FI" dirty="0" smtClean="0"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fi-FI" dirty="0">
                <a:latin typeface="Rockwell" charset="0"/>
                <a:ea typeface="MS PGothic" charset="0"/>
                <a:cs typeface="MS PGothic" charset="0"/>
              </a:rPr>
              <a:t>(opiskelemalla samaa teemaa kahdessa tai useammassa oppiaineessa samanaikaisesti</a:t>
            </a:r>
            <a:r>
              <a:rPr lang="fi-FI" dirty="0" smtClean="0">
                <a:latin typeface="Rockwell" charset="0"/>
                <a:ea typeface="MS PGothic" charset="0"/>
                <a:cs typeface="MS PGothic" charset="0"/>
              </a:rPr>
              <a:t>)</a:t>
            </a:r>
          </a:p>
          <a:p>
            <a:pPr marL="114300" indent="0" eaLnBrk="1" hangingPunct="1">
              <a:lnSpc>
                <a:spcPct val="80000"/>
              </a:lnSpc>
              <a:buNone/>
            </a:pPr>
            <a:endParaRPr lang="fi-FI" dirty="0">
              <a:latin typeface="Rockwel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i-FI" b="1" dirty="0">
                <a:latin typeface="Rockwell" charset="0"/>
                <a:ea typeface="MS PGothic" charset="0"/>
                <a:cs typeface="MS PGothic" charset="0"/>
              </a:rPr>
              <a:t>Jaksottamalla</a:t>
            </a:r>
            <a:r>
              <a:rPr lang="fi-FI" dirty="0">
                <a:latin typeface="Rockwell" charset="0"/>
                <a:ea typeface="MS PGothic" charset="0"/>
                <a:cs typeface="MS PGothic" charset="0"/>
              </a:rPr>
              <a:t> (järjestämällä samaan teemaan liittyvät asiat peräkkäin opiskeltaviksi</a:t>
            </a:r>
            <a:r>
              <a:rPr lang="fi-FI" dirty="0" smtClean="0">
                <a:latin typeface="Rockwell" charset="0"/>
                <a:ea typeface="MS PGothic" charset="0"/>
                <a:cs typeface="MS PGothic" charset="0"/>
              </a:rPr>
              <a:t>)</a:t>
            </a:r>
          </a:p>
          <a:p>
            <a:pPr marL="114300" indent="0" eaLnBrk="1" hangingPunct="1">
              <a:lnSpc>
                <a:spcPct val="80000"/>
              </a:lnSpc>
              <a:buNone/>
            </a:pPr>
            <a:endParaRPr lang="fi-FI" dirty="0">
              <a:latin typeface="Rockwel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i-FI" dirty="0">
                <a:latin typeface="Rockwell" charset="0"/>
                <a:ea typeface="MS PGothic" charset="0"/>
                <a:cs typeface="MS PGothic" charset="0"/>
              </a:rPr>
              <a:t>Toteuttamalla toiminnallisia aktiviteetteja kuten </a:t>
            </a:r>
            <a:r>
              <a:rPr lang="fi-FI" b="1" dirty="0">
                <a:latin typeface="Rockwell" charset="0"/>
                <a:ea typeface="MS PGothic" charset="0"/>
                <a:cs typeface="MS PGothic" charset="0"/>
              </a:rPr>
              <a:t>teemapäiviä, erilaisia tapahtumia, kampanjoita, opintokäyntejä ja </a:t>
            </a:r>
            <a:r>
              <a:rPr lang="fi-FI" b="1" dirty="0" smtClean="0">
                <a:latin typeface="Rockwell" charset="0"/>
                <a:ea typeface="MS PGothic" charset="0"/>
                <a:cs typeface="MS PGothic" charset="0"/>
              </a:rPr>
              <a:t>leirikouluja</a:t>
            </a:r>
          </a:p>
          <a:p>
            <a:pPr marL="114300" indent="0" eaLnBrk="1" hangingPunct="1">
              <a:lnSpc>
                <a:spcPct val="80000"/>
              </a:lnSpc>
              <a:buNone/>
            </a:pPr>
            <a:endParaRPr lang="fi-FI" dirty="0">
              <a:latin typeface="Rockwel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i-FI" dirty="0">
                <a:latin typeface="Rockwell" charset="0"/>
                <a:ea typeface="MS PGothic" charset="0"/>
                <a:cs typeface="MS PGothic" charset="0"/>
              </a:rPr>
              <a:t>Suunnittelemalla </a:t>
            </a:r>
            <a:r>
              <a:rPr lang="fi-FI" b="1" dirty="0">
                <a:latin typeface="Rockwell" charset="0"/>
                <a:ea typeface="MS PGothic" charset="0"/>
                <a:cs typeface="MS PGothic" charset="0"/>
              </a:rPr>
              <a:t>monialaisia, pitempikestoisia oppimiskokonaisuuksia, </a:t>
            </a:r>
            <a:r>
              <a:rPr lang="fi-FI" dirty="0">
                <a:latin typeface="Rockwell" charset="0"/>
                <a:ea typeface="MS PGothic" charset="0"/>
                <a:cs typeface="MS PGothic" charset="0"/>
              </a:rPr>
              <a:t>joiden toteuttamiseen osallistuu useampia oppiaineita ja joihin voi sisältyä em. </a:t>
            </a:r>
            <a:r>
              <a:rPr lang="fi-FI" dirty="0" smtClean="0">
                <a:latin typeface="Rockwell" charset="0"/>
                <a:ea typeface="MS PGothic" charset="0"/>
                <a:cs typeface="MS PGothic" charset="0"/>
              </a:rPr>
              <a:t>eheyttämistapoja</a:t>
            </a:r>
          </a:p>
          <a:p>
            <a:pPr marL="114300" indent="0" eaLnBrk="1" hangingPunct="1">
              <a:lnSpc>
                <a:spcPct val="80000"/>
              </a:lnSpc>
              <a:buNone/>
            </a:pPr>
            <a:endParaRPr lang="fi-FI" dirty="0">
              <a:latin typeface="Rockwel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i-FI" dirty="0">
                <a:latin typeface="Rockwell" charset="0"/>
                <a:ea typeface="MS PGothic" charset="0"/>
                <a:cs typeface="MS PGothic" charset="0"/>
              </a:rPr>
              <a:t>Muodostamalla oppiaineista </a:t>
            </a:r>
            <a:r>
              <a:rPr lang="fi-FI" b="1" dirty="0">
                <a:latin typeface="Rockwell" charset="0"/>
                <a:ea typeface="MS PGothic" charset="0"/>
                <a:cs typeface="MS PGothic" charset="0"/>
              </a:rPr>
              <a:t>integroituja </a:t>
            </a:r>
            <a:r>
              <a:rPr lang="fi-FI" b="1" dirty="0" smtClean="0">
                <a:latin typeface="Rockwell" charset="0"/>
                <a:ea typeface="MS PGothic" charset="0"/>
                <a:cs typeface="MS PGothic" charset="0"/>
              </a:rPr>
              <a:t>kokonaisuuksia</a:t>
            </a:r>
          </a:p>
          <a:p>
            <a:pPr marL="114300" indent="0" eaLnBrk="1" hangingPunct="1">
              <a:lnSpc>
                <a:spcPct val="80000"/>
              </a:lnSpc>
              <a:buNone/>
            </a:pPr>
            <a:endParaRPr lang="fi-FI" dirty="0">
              <a:latin typeface="Rockwel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i-FI" b="1" dirty="0">
                <a:latin typeface="Rockwell" charset="0"/>
                <a:ea typeface="MS PGothic" charset="0"/>
                <a:cs typeface="MS PGothic" charset="0"/>
              </a:rPr>
              <a:t>Kokonaisopetuksena</a:t>
            </a:r>
            <a:r>
              <a:rPr lang="fi-FI" dirty="0">
                <a:latin typeface="Rockwell" charset="0"/>
                <a:ea typeface="MS PGothic" charset="0"/>
                <a:cs typeface="MS PGothic" charset="0"/>
              </a:rPr>
              <a:t>, jossa kaikki opetus toteutetaan eheytettynä, kuten esiopetuksessa</a:t>
            </a:r>
            <a:endParaRPr lang="fi-FI" b="1" dirty="0">
              <a:latin typeface="Rockwel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fi-FI" b="1" dirty="0">
              <a:latin typeface="Rockwell" charset="0"/>
              <a:ea typeface="MS PGothic" charset="0"/>
              <a:cs typeface="MS PGothic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OPPIVA OPS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8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Otsikko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98512"/>
          </a:xfrm>
        </p:spPr>
        <p:txBody>
          <a:bodyPr/>
          <a:lstStyle/>
          <a:p>
            <a:pPr eaLnBrk="1" hangingPunct="1"/>
            <a:r>
              <a:rPr lang="fi-FI" sz="2800">
                <a:latin typeface="Rockwell" charset="0"/>
                <a:ea typeface="MS PGothic" charset="0"/>
                <a:cs typeface="MS PGothic" charset="0"/>
              </a:rPr>
              <a:t>Paikallisesti päätettäviä asioita:</a:t>
            </a:r>
          </a:p>
        </p:txBody>
      </p:sp>
      <p:sp>
        <p:nvSpPr>
          <p:cNvPr id="69634" name="Sisällön paikkamerkki 2"/>
          <p:cNvSpPr>
            <a:spLocks noGrp="1"/>
          </p:cNvSpPr>
          <p:nvPr>
            <p:ph idx="1"/>
          </p:nvPr>
        </p:nvSpPr>
        <p:spPr>
          <a:xfrm>
            <a:off x="498475" y="1416128"/>
            <a:ext cx="7556500" cy="51535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fi-FI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fi-FI" sz="1600" b="1" dirty="0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Toteuttamista </a:t>
            </a:r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ohjaavat paikalliset periaatteet ja toteuttamistavat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Teemat kuntakohtaisia vai koulukohtaisia?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Turvataan jokaisen oppilaan oikeus vähintään yhteen monialaisen oppimiskokonaisuuteen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Oppimiskokonaisuuksien laajuus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Oppilaiden osallistuminen suunnitteluun, toteutukseen </a:t>
            </a: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jne</a:t>
            </a: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Tavoitteet ja sisällöt </a:t>
            </a: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MS PGothic" charset="0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 joko opetussuunnitelmassa tai lukuvuosisuunnitelmassa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Arviointikäytännöt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työskentelytaidot huomioidaan oppiaineiden arvioinnissa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  <a:cs typeface="+mn-cs"/>
              </a:rPr>
              <a:t>Koulukohtaisesti täsmennetään: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Eheyttämisen suunnittelu, tavoitteiden ja sisältöjen määrittely, toteuttaminen, seuranta ja arviointiyhteistyö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Eri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oppiaineiden ja koulun muun toiminnan yhteistyötä ja työnjakoa koskevat toimintatavat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MS PGothic" charset="0"/>
              </a:rPr>
              <a:t>Tarkentaa oppimiskokonaisuuksiin liittyvän oppilaan arvioinnin käytänteet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OPPIVA OPS </a:t>
            </a:r>
          </a:p>
        </p:txBody>
      </p:sp>
    </p:spTree>
    <p:extLst>
      <p:ext uri="{BB962C8B-B14F-4D97-AF65-F5344CB8AC3E}">
        <p14:creationId xmlns:p14="http://schemas.microsoft.com/office/powerpoint/2010/main" val="8479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875" y="484188"/>
            <a:ext cx="8391525" cy="912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2800" dirty="0" smtClean="0"/>
              <a:t>Oppimiskäsitys – oppimisprosessi</a:t>
            </a:r>
            <a:br>
              <a:rPr lang="fi-FI" sz="2800" dirty="0" smtClean="0"/>
            </a:br>
            <a:r>
              <a:rPr lang="fi-FI" sz="2800" dirty="0"/>
              <a:t> </a:t>
            </a:r>
            <a:r>
              <a:rPr lang="fi-FI" sz="2800" dirty="0" smtClean="0"/>
              <a:t>    TAVOITTEET –  ARVIOINTI</a:t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1816100" y="1816100"/>
            <a:ext cx="1612900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 smtClean="0"/>
              <a:t>Suunnittelu-vaihe</a:t>
            </a:r>
            <a:endParaRPr lang="fi-FI" dirty="0"/>
          </a:p>
          <a:p>
            <a:pPr>
              <a:defRPr/>
            </a:pPr>
            <a:endParaRPr lang="fi-FI" sz="1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sz="1400" b="1" dirty="0">
                <a:solidFill>
                  <a:srgbClr val="000000"/>
                </a:solidFill>
              </a:rPr>
              <a:t>Miten opin /opimme?</a:t>
            </a:r>
          </a:p>
          <a:p>
            <a:pPr>
              <a:defRPr/>
            </a:pPr>
            <a:endParaRPr lang="fi-FI" sz="1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sz="1400" b="1" dirty="0">
                <a:solidFill>
                  <a:srgbClr val="000000"/>
                </a:solidFill>
              </a:rPr>
              <a:t>Oppimis-</a:t>
            </a:r>
          </a:p>
          <a:p>
            <a:pPr>
              <a:defRPr/>
            </a:pPr>
            <a:r>
              <a:rPr lang="fi-FI" sz="1400" b="1" dirty="0">
                <a:solidFill>
                  <a:srgbClr val="000000"/>
                </a:solidFill>
              </a:rPr>
              <a:t>prosessin suunnittelu oppilaiden kanssa: menetelmät, oppimis-</a:t>
            </a:r>
          </a:p>
          <a:p>
            <a:pPr>
              <a:defRPr/>
            </a:pPr>
            <a:r>
              <a:rPr lang="fi-FI" sz="1400" b="1" dirty="0">
                <a:solidFill>
                  <a:srgbClr val="000000"/>
                </a:solidFill>
              </a:rPr>
              <a:t>ympäristö, välineet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3530600" y="1816100"/>
            <a:ext cx="1536700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Opiskelu-vaihe</a:t>
            </a:r>
          </a:p>
          <a:p>
            <a:pPr>
              <a:defRPr/>
            </a:pPr>
            <a:endParaRPr lang="fi-FI" sz="12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sz="1200" b="1" dirty="0">
                <a:solidFill>
                  <a:srgbClr val="000000"/>
                </a:solidFill>
              </a:rPr>
              <a:t>Yksin </a:t>
            </a:r>
            <a:r>
              <a:rPr lang="fi-FI" sz="1200" b="1" dirty="0" smtClean="0">
                <a:solidFill>
                  <a:srgbClr val="000000"/>
                </a:solidFill>
              </a:rPr>
              <a:t>– yhdessä työskentelyn taidot</a:t>
            </a:r>
            <a:endParaRPr lang="fi-FI" sz="12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2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sz="1200" b="1" dirty="0">
                <a:solidFill>
                  <a:srgbClr val="000000"/>
                </a:solidFill>
              </a:rPr>
              <a:t>Joustavat roolit:</a:t>
            </a:r>
          </a:p>
          <a:p>
            <a:pPr>
              <a:defRPr/>
            </a:pPr>
            <a:r>
              <a:rPr lang="fi-FI" sz="1200" b="1" dirty="0">
                <a:solidFill>
                  <a:srgbClr val="000000"/>
                </a:solidFill>
              </a:rPr>
              <a:t>tutkija, oppija, opettaja, ihmettelijä, kysyjä, auttaja, johtaja, varmistaja, huolehtija, esittäjä, järjestelijä</a:t>
            </a:r>
          </a:p>
          <a:p>
            <a:pPr>
              <a:defRPr/>
            </a:pPr>
            <a:endParaRPr lang="fi-FI" sz="12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2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200" b="1" dirty="0">
              <a:solidFill>
                <a:srgbClr val="000000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5219700" y="1816100"/>
            <a:ext cx="1930400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b="1" dirty="0">
                <a:solidFill>
                  <a:srgbClr val="FF0000"/>
                </a:solidFill>
              </a:rPr>
              <a:t>Formatiivinen arviointi </a:t>
            </a:r>
            <a:r>
              <a:rPr lang="fi-FI" dirty="0"/>
              <a:t>=</a:t>
            </a:r>
          </a:p>
          <a:p>
            <a:pPr>
              <a:defRPr/>
            </a:pPr>
            <a:r>
              <a:rPr lang="fi-FI" sz="1600" dirty="0" smtClean="0">
                <a:solidFill>
                  <a:schemeClr val="bg1"/>
                </a:solidFill>
              </a:rPr>
              <a:t>Oppimisen ohjaamista tukevaa / oppimisprosessin arviointia / opintojen aikaista</a:t>
            </a:r>
            <a:endParaRPr lang="fi-FI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fi-FI" sz="105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sz="1200" b="1" dirty="0" err="1" smtClean="0"/>
              <a:t>Itsearviointi</a:t>
            </a:r>
            <a:r>
              <a:rPr lang="fi-FI" sz="1200" b="1" dirty="0" smtClean="0"/>
              <a:t> / vertaisarviointi</a:t>
            </a:r>
            <a:endParaRPr lang="fi-FI" sz="1200" b="1" dirty="0"/>
          </a:p>
          <a:p>
            <a:pPr>
              <a:defRPr/>
            </a:pPr>
            <a:r>
              <a:rPr lang="fi-FI" sz="1200" b="1" dirty="0">
                <a:solidFill>
                  <a:srgbClr val="000000"/>
                </a:solidFill>
              </a:rPr>
              <a:t>Mitä tein? Mikä meni hyvin? Miten opin / opimme?</a:t>
            </a:r>
          </a:p>
          <a:p>
            <a:pPr>
              <a:defRPr/>
            </a:pPr>
            <a:r>
              <a:rPr lang="fi-FI" sz="1200" b="1" dirty="0">
                <a:solidFill>
                  <a:srgbClr val="000000"/>
                </a:solidFill>
              </a:rPr>
              <a:t>++/ -</a:t>
            </a:r>
          </a:p>
          <a:p>
            <a:pPr>
              <a:defRPr/>
            </a:pPr>
            <a:endParaRPr lang="fi-FI" sz="12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sz="1200" b="1" dirty="0">
                <a:solidFill>
                  <a:srgbClr val="FFFFFF"/>
                </a:solidFill>
              </a:rPr>
              <a:t> Palaute opettajalta, oppilailta </a:t>
            </a:r>
            <a:r>
              <a:rPr lang="fi-FI" sz="1200" b="1" dirty="0">
                <a:solidFill>
                  <a:srgbClr val="000000"/>
                </a:solidFill>
              </a:rPr>
              <a:t>Suunnittelusta prosessista, ryhmästä, </a:t>
            </a:r>
            <a:r>
              <a:rPr lang="fi-FI" sz="1200" b="1" dirty="0" smtClean="0">
                <a:solidFill>
                  <a:srgbClr val="000000"/>
                </a:solidFill>
              </a:rPr>
              <a:t>tuotoksesta</a:t>
            </a:r>
            <a:r>
              <a:rPr lang="fi-FI" sz="1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142875" y="1816100"/>
            <a:ext cx="1584325" cy="4152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Tavoitteen</a:t>
            </a:r>
          </a:p>
          <a:p>
            <a:pPr>
              <a:defRPr/>
            </a:pPr>
            <a:r>
              <a:rPr lang="fi-FI" dirty="0"/>
              <a:t>asettamis-</a:t>
            </a:r>
          </a:p>
          <a:p>
            <a:pPr>
              <a:defRPr/>
            </a:pPr>
            <a:r>
              <a:rPr lang="fi-FI" dirty="0"/>
              <a:t>vaihe</a:t>
            </a:r>
          </a:p>
          <a:p>
            <a:pPr>
              <a:defRPr/>
            </a:pPr>
            <a:r>
              <a:rPr lang="fi-FI" sz="1400" b="1" dirty="0">
                <a:solidFill>
                  <a:schemeClr val="tx1"/>
                </a:solidFill>
              </a:rPr>
              <a:t>Opettajan asettamat tavoitteet – oppilaan omat tavoitteet – </a:t>
            </a:r>
            <a:r>
              <a:rPr lang="fi-FI" sz="1400" b="1" dirty="0">
                <a:solidFill>
                  <a:srgbClr val="FF0000"/>
                </a:solidFill>
              </a:rPr>
              <a:t>yhdessä asetetut tavoitteet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sz="1200" b="1" dirty="0">
                <a:solidFill>
                  <a:srgbClr val="000000"/>
                </a:solidFill>
              </a:rPr>
              <a:t>Mitkä ovat tieto- ja taito- tavoitteet?</a:t>
            </a:r>
          </a:p>
          <a:p>
            <a:pPr>
              <a:defRPr/>
            </a:pPr>
            <a:r>
              <a:rPr lang="fi-FI" sz="1200" b="1" dirty="0">
                <a:solidFill>
                  <a:schemeClr val="tx1"/>
                </a:solidFill>
              </a:rPr>
              <a:t>Mihin ryhdymme?</a:t>
            </a:r>
          </a:p>
          <a:p>
            <a:pPr>
              <a:defRPr/>
            </a:pPr>
            <a:endParaRPr lang="fi-FI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i-FI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i-FI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i-FI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i-FI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i-FI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i-FI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7246938" y="1816100"/>
            <a:ext cx="1665287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i-FI" dirty="0">
              <a:solidFill>
                <a:schemeClr val="bg1"/>
              </a:solidFill>
            </a:endParaRPr>
          </a:p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i-FI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b="1" dirty="0" smtClean="0">
                <a:solidFill>
                  <a:srgbClr val="FF0000"/>
                </a:solidFill>
              </a:rPr>
              <a:t>Summa-</a:t>
            </a:r>
          </a:p>
          <a:p>
            <a:pPr>
              <a:defRPr/>
            </a:pPr>
            <a:r>
              <a:rPr lang="fi-FI" b="1" dirty="0" err="1" smtClean="0">
                <a:solidFill>
                  <a:srgbClr val="FF0000"/>
                </a:solidFill>
              </a:rPr>
              <a:t>tiivinen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>
                <a:solidFill>
                  <a:srgbClr val="FF0000"/>
                </a:solidFill>
              </a:rPr>
              <a:t>arviointi </a:t>
            </a:r>
            <a:r>
              <a:rPr lang="fi-FI" dirty="0">
                <a:solidFill>
                  <a:schemeClr val="bg1"/>
                </a:solidFill>
              </a:rPr>
              <a:t>=</a:t>
            </a:r>
            <a:endParaRPr lang="fi-FI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fi-FI" sz="1600" dirty="0">
                <a:solidFill>
                  <a:srgbClr val="FFFFFF"/>
                </a:solidFill>
              </a:rPr>
              <a:t>Opitun </a:t>
            </a:r>
            <a:r>
              <a:rPr lang="fi-FI" sz="1600" dirty="0" smtClean="0">
                <a:solidFill>
                  <a:srgbClr val="FFFFFF"/>
                </a:solidFill>
              </a:rPr>
              <a:t>arviointia , miten on saavuttanut </a:t>
            </a:r>
          </a:p>
          <a:p>
            <a:pPr>
              <a:defRPr/>
            </a:pPr>
            <a:r>
              <a:rPr lang="fi-FI" sz="1600" dirty="0">
                <a:solidFill>
                  <a:srgbClr val="FFFFFF"/>
                </a:solidFill>
              </a:rPr>
              <a:t>o</a:t>
            </a:r>
            <a:r>
              <a:rPr lang="fi-FI" sz="1600" dirty="0" smtClean="0">
                <a:solidFill>
                  <a:srgbClr val="FFFFFF"/>
                </a:solidFill>
              </a:rPr>
              <a:t>ppimiselle asetetut tavoitteet</a:t>
            </a:r>
          </a:p>
          <a:p>
            <a:pPr>
              <a:defRPr/>
            </a:pPr>
            <a:endParaRPr lang="fi-FI" sz="1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fi-FI" sz="1600" b="1" dirty="0">
                <a:solidFill>
                  <a:srgbClr val="000000"/>
                </a:solidFill>
              </a:rPr>
              <a:t>tieto</a:t>
            </a:r>
          </a:p>
          <a:p>
            <a:pPr>
              <a:defRPr/>
            </a:pPr>
            <a:r>
              <a:rPr lang="fi-FI" sz="1600" b="1" dirty="0">
                <a:solidFill>
                  <a:srgbClr val="000000"/>
                </a:solidFill>
              </a:rPr>
              <a:t>taito</a:t>
            </a:r>
          </a:p>
          <a:p>
            <a:pPr>
              <a:defRPr/>
            </a:pPr>
            <a:endParaRPr lang="fi-FI" sz="16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6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6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6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6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1600" b="1" dirty="0">
              <a:solidFill>
                <a:srgbClr val="000000"/>
              </a:solidFill>
            </a:endParaRPr>
          </a:p>
        </p:txBody>
      </p:sp>
      <p:cxnSp>
        <p:nvCxnSpPr>
          <p:cNvPr id="9" name="Suora nuoliyhdysviiva 8"/>
          <p:cNvCxnSpPr/>
          <p:nvPr/>
        </p:nvCxnSpPr>
        <p:spPr>
          <a:xfrm>
            <a:off x="0" y="1793862"/>
            <a:ext cx="8912225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smtClean="0"/>
              <a:t>OSALLISUUS -OSUUS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34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tsikko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024687" cy="1079500"/>
          </a:xfrm>
        </p:spPr>
        <p:txBody>
          <a:bodyPr/>
          <a:lstStyle/>
          <a:p>
            <a:pPr eaLnBrk="1" hangingPunct="1"/>
            <a:r>
              <a:rPr lang="fi-FI" sz="2800" b="1">
                <a:latin typeface="Century Gothic" charset="0"/>
              </a:rPr>
              <a:t>OPPILAIDEN OSALLISUUS </a:t>
            </a:r>
            <a:br>
              <a:rPr lang="fi-FI" sz="2800" b="1">
                <a:latin typeface="Century Gothic" charset="0"/>
              </a:rPr>
            </a:br>
            <a:r>
              <a:rPr lang="fi-FI" sz="2800" b="1">
                <a:latin typeface="Century Gothic" charset="0"/>
              </a:rPr>
              <a:t>OPS 2014 -PERUSTEISSA</a:t>
            </a:r>
          </a:p>
        </p:txBody>
      </p:sp>
      <p:sp>
        <p:nvSpPr>
          <p:cNvPr id="33794" name="Sisällön paikkamerkki 2"/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40592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2.3 OPPIMISKÄSITYS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</a:rPr>
              <a:t>aktiivinen toimija, vuorovaikutus, yksin - yhdessä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L7 OSALLISTUMINEN, VAIKUTTAMINEN JA KESTÄVÄN TULEVAISUUDEN RAKENTAMINEN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</a:rPr>
              <a:t>Taitoja, suunnittelevat – toteuttavat – arvioivat opiskeluaan – ilmaisevat mielipiteitään jne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4.2 TOIMINTAKULTTUURIN KEHITTÄMISTÄ OHJAAVAT PERIAATTEET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</a:rPr>
              <a:t>Osallisuus ja demokraattinen toiminta</a:t>
            </a:r>
          </a:p>
        </p:txBody>
      </p:sp>
    </p:spTree>
    <p:extLst>
      <p:ext uri="{BB962C8B-B14F-4D97-AF65-F5344CB8AC3E}">
        <p14:creationId xmlns:p14="http://schemas.microsoft.com/office/powerpoint/2010/main" val="26222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b="1">
                <a:latin typeface="Calibri" charset="0"/>
                <a:cs typeface="Calibri" charset="0"/>
              </a:rPr>
              <a:t>Laaja-alainen osaaminen L7</a:t>
            </a:r>
          </a:p>
        </p:txBody>
      </p:sp>
      <p:sp>
        <p:nvSpPr>
          <p:cNvPr id="34818" name="Sisällön paikkamerkki 2"/>
          <p:cNvSpPr>
            <a:spLocks noGrp="1"/>
          </p:cNvSpPr>
          <p:nvPr>
            <p:ph idx="1"/>
          </p:nvPr>
        </p:nvSpPr>
        <p:spPr>
          <a:xfrm>
            <a:off x="498475" y="1052513"/>
            <a:ext cx="7556500" cy="50736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Calibri" charset="0"/>
              </a:rPr>
              <a:t> osallistumisen ja vaikuttamisen TAITOJA (mielipiteen ilmaisu, kuuntelu, päätöksenteko, ristiriitojen ratkaiseminen, syy ja seuraus –suhteiden merkitys jne.) voi oppia VAIN HARJOITTELEMALLA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Calibri" charset="0"/>
              </a:rPr>
              <a:t>Koulun tehtävänä on vahvistaa JOKAISEN OPPILAAN OSALLISUUTTA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Calibri" charset="0"/>
              </a:rPr>
              <a:t>LUODAAN edellytykset oppilaiden kiinnostukselle kouluyhteisön ja yhteiskunnan asioita kohtaan.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Calibri" charset="0"/>
              </a:rPr>
              <a:t>Osallistuvat oman OPISKELUNSA, yhteisen koulutyön ja oppimisympäristönsä </a:t>
            </a:r>
            <a:r>
              <a:rPr lang="fi-FI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Calibri" charset="0"/>
              </a:rPr>
              <a:t>suunnitteluun, toteuttamiseen ja arviointiin</a:t>
            </a: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Calibri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Calibri" charset="0"/>
                <a:sym typeface="Wingdings" charset="0"/>
              </a:rPr>
              <a:t> oppivat hahmottamaan sääntöjen ja sopimusten sekä luottamuksen merkityksen.</a:t>
            </a:r>
            <a:endParaRPr lang="fi-FI" sz="240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1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658495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sz="2000">
                <a:latin typeface="Trebuchet MS" charset="0"/>
              </a:rPr>
              <a:t>	</a:t>
            </a:r>
            <a:r>
              <a:rPr lang="fi-FI">
                <a:latin typeface="Century Gothic" charset="0"/>
                <a:cs typeface="Century Gothic" charset="0"/>
              </a:rPr>
              <a:t>Osallisuuden taustalla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60425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400" b="1">
                <a:latin typeface="Century Gothic" charset="0"/>
                <a:cs typeface="Century Gothic" charset="0"/>
              </a:rPr>
              <a:t>nuorilla menestyjien tiedot ja syrjäytyneiden asenteet </a:t>
            </a:r>
            <a:r>
              <a:rPr lang="fi-FI" sz="2400">
                <a:latin typeface="Century Gothic" charset="0"/>
                <a:cs typeface="Century Gothic" charset="0"/>
              </a:rPr>
              <a:t>(Suutarinen)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2400">
                <a:latin typeface="Century Gothic" charset="0"/>
                <a:cs typeface="Century Gothic" charset="0"/>
              </a:rPr>
              <a:t>muuta Eurooppaa pienempi halukkuus osallistua yhteiskunnan toimintaan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b="1">
                <a:latin typeface="Century Gothic" charset="0"/>
                <a:cs typeface="Century Gothic" charset="0"/>
              </a:rPr>
              <a:t>kouluun liittyvät ongelmat </a:t>
            </a:r>
            <a:r>
              <a:rPr lang="fi-FI" sz="2400">
                <a:latin typeface="Century Gothic" charset="0"/>
                <a:cs typeface="Century Gothic" charset="0"/>
              </a:rPr>
              <a:t>(Kouluterveyskysely 2013)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2400">
                <a:latin typeface="Century Gothic" charset="0"/>
                <a:cs typeface="Century Gothic" charset="0"/>
              </a:rPr>
              <a:t>43 % nuorista ei koe tulevansa kuulluksi koulussa 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2400">
                <a:latin typeface="Century Gothic" charset="0"/>
                <a:cs typeface="Century Gothic" charset="0"/>
              </a:rPr>
              <a:t>20 % koulun ilmapiirissä ongelmia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b="1">
                <a:latin typeface="Century Gothic" charset="0"/>
                <a:cs typeface="Century Gothic" charset="0"/>
              </a:rPr>
              <a:t>vaikuttamismahdollisuuksien puute </a:t>
            </a:r>
            <a:r>
              <a:rPr lang="fi-FI" sz="2400">
                <a:latin typeface="Century Gothic" charset="0"/>
                <a:cs typeface="Century Gothic" charset="0"/>
              </a:rPr>
              <a:t>(Nuorisobarometri)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2400">
                <a:latin typeface="Century Gothic" charset="0"/>
                <a:cs typeface="Century Gothic" charset="0"/>
              </a:rPr>
              <a:t>43 % kokee, että heillä on vähän tai ei ollenkaan vaikutusmahdollisuuksia kotikuntansa asioihin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2400">
                <a:latin typeface="Century Gothic" charset="0"/>
                <a:cs typeface="Century Gothic" charset="0"/>
              </a:rPr>
              <a:t>36 % kokee, etteivät kunnan päättäjät koe nuoria varteenotettavina keskustelukumppaneina </a:t>
            </a:r>
          </a:p>
        </p:txBody>
      </p:sp>
    </p:spTree>
    <p:extLst>
      <p:ext uri="{BB962C8B-B14F-4D97-AF65-F5344CB8AC3E}">
        <p14:creationId xmlns:p14="http://schemas.microsoft.com/office/powerpoint/2010/main" val="1091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656388" cy="1600200"/>
          </a:xfrm>
        </p:spPr>
        <p:txBody>
          <a:bodyPr/>
          <a:lstStyle/>
          <a:p>
            <a:pPr eaLnBrk="1" hangingPunct="1"/>
            <a:r>
              <a:rPr lang="fi-FI">
                <a:latin typeface="Trebuchet MS" charset="0"/>
              </a:rPr>
              <a:t>	Osallisuuden taustalla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024813" cy="5089525"/>
          </a:xfrm>
        </p:spPr>
        <p:txBody>
          <a:bodyPr rtlCol="0">
            <a:noAutofit/>
          </a:bodyPr>
          <a:lstStyle/>
          <a:p>
            <a:pPr lvl="2" indent="0"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ＭＳ Ｐゴシック" charset="0"/>
              </a:rPr>
              <a:t>Merkkejä syrjäytymisestä</a:t>
            </a:r>
          </a:p>
          <a:p>
            <a:pPr indent="-274320" eaLnBrk="1" fontAlgn="auto" hangingPunct="1">
              <a:lnSpc>
                <a:spcPct val="70000"/>
              </a:lnSpc>
              <a:spcAft>
                <a:spcPts val="0"/>
              </a:spcAft>
              <a:buFont typeface="Georgia" charset="0"/>
              <a:buNone/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lvl="2"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8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% nuorista keskusteluvaikeuksia vanhempien 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kanssa (pojilla enemmän 11 %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</a:endParaRPr>
          </a:p>
          <a:p>
            <a:pPr marL="640080" lvl="1" indent="-274320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Georgia" charset="0"/>
              <a:buNone/>
              <a:defRPr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</a:endParaRPr>
          </a:p>
          <a:p>
            <a:pPr lvl="2"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8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% ei yhtään läheistä ystävää</a:t>
            </a:r>
          </a:p>
          <a:p>
            <a:pPr marL="640080" lvl="1" indent="-274320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Georgia" charset="0"/>
              <a:buNone/>
              <a:defRPr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</a:endParaRPr>
          </a:p>
          <a:p>
            <a:pPr lvl="2"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syrjäytyneitä tai syrjäytymisvaarassa olevia nuoria n. 15 %</a:t>
            </a:r>
          </a:p>
          <a:p>
            <a:pPr marL="640080" lvl="1" indent="-274320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"/>
              <a:defRPr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</a:endParaRPr>
          </a:p>
          <a:p>
            <a:pPr lvl="2"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syrjäytyminen koulutuksesta, työelämästä, hyvinvointipalveluista, demokraattisesta päätöksenteosta tai sosiaalisista suhteista</a:t>
            </a:r>
          </a:p>
          <a:p>
            <a:pPr marL="640080" lvl="1" indent="-274320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"/>
              <a:defRPr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</a:endParaRPr>
          </a:p>
          <a:p>
            <a:pPr lvl="2"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urapolun ongelmien kasautuminen: maahanmuuttajanuoret, vajaakuntoiset, mukautettu opetus</a:t>
            </a:r>
          </a:p>
          <a:p>
            <a:pPr marL="640080" lvl="1" indent="-274320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Georgia" charset="0"/>
              <a:buNone/>
              <a:defRPr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</a:endParaRPr>
          </a:p>
          <a:p>
            <a:pPr lvl="2"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polarisaatiokeskustelu</a:t>
            </a:r>
          </a:p>
          <a:p>
            <a:pPr marL="1124712" lvl="3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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nuorison jakautuminen voimakkaasti hyvin pärjääviin ja huonosti voiviin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, osallistuviin ja passiivisiin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54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r="12635" b="4750"/>
          <a:stretch>
            <a:fillRect/>
          </a:stretch>
        </p:blipFill>
        <p:spPr bwMode="auto">
          <a:xfrm>
            <a:off x="6300192" y="0"/>
            <a:ext cx="3312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tsikko 1"/>
          <p:cNvSpPr txBox="1">
            <a:spLocks/>
          </p:cNvSpPr>
          <p:nvPr/>
        </p:nvSpPr>
        <p:spPr>
          <a:xfrm>
            <a:off x="827584" y="332655"/>
            <a:ext cx="7560840" cy="652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fi-FI" sz="3200" b="1" i="1" dirty="0" smtClean="0"/>
              <a:t>Opetussuunnitelmien historiaa</a:t>
            </a:r>
            <a:br>
              <a:rPr lang="fi-FI" sz="3200" b="1" i="1" dirty="0" smtClean="0"/>
            </a:br>
            <a:r>
              <a:rPr lang="fi-FI" sz="3200" b="1" i="1" dirty="0" smtClean="0"/>
              <a:t>			- oman aikakautensa tuotoksia</a:t>
            </a:r>
          </a:p>
          <a:p>
            <a:r>
              <a:rPr lang="fi-FI" sz="3097" b="1" dirty="0" smtClean="0">
                <a:solidFill>
                  <a:srgbClr val="FF0000"/>
                </a:solidFill>
              </a:rPr>
              <a:t>v. 1970</a:t>
            </a:r>
          </a:p>
          <a:p>
            <a:pPr>
              <a:buNone/>
            </a:pPr>
            <a:r>
              <a:rPr lang="fi-FI" sz="3097" dirty="0" smtClean="0"/>
              <a:t>	- Komitean laatima – yksityiskohtainen </a:t>
            </a:r>
          </a:p>
          <a:p>
            <a:pPr>
              <a:buNone/>
            </a:pPr>
            <a:r>
              <a:rPr lang="fi-FI" sz="3097" dirty="0" smtClean="0"/>
              <a:t>	- Yhteiset kaikille ja kaikkialla</a:t>
            </a:r>
          </a:p>
          <a:p>
            <a:pPr>
              <a:buNone/>
            </a:pPr>
            <a:r>
              <a:rPr lang="fi-FI" sz="3097" dirty="0" smtClean="0"/>
              <a:t>	n. 700 sivua</a:t>
            </a:r>
          </a:p>
          <a:p>
            <a:pPr>
              <a:buNone/>
            </a:pPr>
            <a:endParaRPr lang="fi-FI" sz="3097" dirty="0" smtClean="0"/>
          </a:p>
          <a:p>
            <a:r>
              <a:rPr lang="fi-FI" sz="3097" b="1" dirty="0" smtClean="0">
                <a:solidFill>
                  <a:srgbClr val="FF0000"/>
                </a:solidFill>
              </a:rPr>
              <a:t>v.1985</a:t>
            </a:r>
          </a:p>
          <a:p>
            <a:pPr>
              <a:buNone/>
            </a:pPr>
            <a:r>
              <a:rPr lang="fi-FI" sz="3097" dirty="0" smtClean="0"/>
              <a:t>	- Asiantuntijoiden laatimaa, ainekohtaisuus korostui</a:t>
            </a:r>
          </a:p>
          <a:p>
            <a:pPr>
              <a:buNone/>
            </a:pPr>
            <a:r>
              <a:rPr lang="fi-FI" sz="3097" dirty="0" smtClean="0"/>
              <a:t>	- Kuntakohtaisia osuuksia </a:t>
            </a:r>
            <a:r>
              <a:rPr lang="fi-FI" sz="3097" dirty="0" smtClean="0">
                <a:sym typeface="Wingdings"/>
              </a:rPr>
              <a:t></a:t>
            </a:r>
            <a:endParaRPr lang="fi-FI" sz="3097" dirty="0" smtClean="0"/>
          </a:p>
          <a:p>
            <a:pPr>
              <a:buNone/>
            </a:pPr>
            <a:r>
              <a:rPr lang="fi-FI" sz="3097" dirty="0" smtClean="0"/>
              <a:t>							Ohjaavat opettajat laatimassa</a:t>
            </a:r>
          </a:p>
          <a:p>
            <a:endParaRPr lang="fi-FI" sz="3097" b="1" dirty="0" smtClean="0">
              <a:solidFill>
                <a:srgbClr val="FF0000"/>
              </a:solidFill>
            </a:endParaRPr>
          </a:p>
          <a:p>
            <a:r>
              <a:rPr lang="fi-FI" sz="3097" b="1" dirty="0" smtClean="0">
                <a:solidFill>
                  <a:srgbClr val="FF0000"/>
                </a:solidFill>
              </a:rPr>
              <a:t>v.1994</a:t>
            </a:r>
          </a:p>
          <a:p>
            <a:pPr>
              <a:buNone/>
            </a:pPr>
            <a:r>
              <a:rPr lang="fi-FI" sz="3097" dirty="0" smtClean="0"/>
              <a:t>	- Kouluille annettiin lupa tehdä oma </a:t>
            </a:r>
            <a:r>
              <a:rPr lang="fi-FI" sz="3097" dirty="0" err="1" smtClean="0"/>
              <a:t>ops</a:t>
            </a:r>
            <a:r>
              <a:rPr lang="fi-FI" sz="3097" dirty="0" smtClean="0"/>
              <a:t> </a:t>
            </a:r>
            <a:r>
              <a:rPr lang="fi-FI" sz="3097" dirty="0" smtClean="0">
                <a:sym typeface="Wingdings"/>
              </a:rPr>
              <a:t> jopa tuntijaon saivat itse päättää</a:t>
            </a:r>
          </a:p>
          <a:p>
            <a:pPr>
              <a:buNone/>
            </a:pPr>
            <a:r>
              <a:rPr lang="fi-FI" sz="3097" dirty="0" smtClean="0">
                <a:sym typeface="Wingdings"/>
              </a:rPr>
              <a:t>	- kunnan sisällä suuria eroja – taideteoksista  ohjeisiin</a:t>
            </a:r>
          </a:p>
          <a:p>
            <a:pPr>
              <a:buNone/>
            </a:pPr>
            <a:endParaRPr lang="fi-FI" sz="3097" dirty="0" smtClean="0"/>
          </a:p>
          <a:p>
            <a:r>
              <a:rPr lang="fi-FI" sz="3097" b="1" dirty="0" smtClean="0">
                <a:solidFill>
                  <a:srgbClr val="FF0000"/>
                </a:solidFill>
              </a:rPr>
              <a:t>v. 2004</a:t>
            </a:r>
          </a:p>
          <a:p>
            <a:pPr>
              <a:buNone/>
            </a:pPr>
            <a:r>
              <a:rPr lang="fi-FI" sz="3097" dirty="0" smtClean="0"/>
              <a:t>	- normimuotoinen - sitova</a:t>
            </a:r>
          </a:p>
          <a:p>
            <a:pPr>
              <a:buNone/>
            </a:pPr>
            <a:r>
              <a:rPr lang="fi-FI" sz="3097" dirty="0" smtClean="0"/>
              <a:t>	- yhtenevät perusteet </a:t>
            </a:r>
            <a:r>
              <a:rPr lang="fi-FI" sz="3097" dirty="0" smtClean="0">
                <a:sym typeface="Wingdings"/>
              </a:rPr>
              <a:t> kuntakohtainen osuus</a:t>
            </a:r>
          </a:p>
          <a:p>
            <a:pPr>
              <a:buNone/>
            </a:pPr>
            <a:r>
              <a:rPr lang="fi-FI" sz="3097" dirty="0" smtClean="0">
                <a:sym typeface="Wingdings"/>
              </a:rPr>
              <a:t>	- oppiaineiden tavoitteet hyvin yksityiskohtaiset</a:t>
            </a:r>
          </a:p>
          <a:p>
            <a:pPr>
              <a:buNone/>
            </a:pPr>
            <a:endParaRPr lang="fi-FI" sz="3097" dirty="0" smtClean="0"/>
          </a:p>
          <a:p>
            <a:r>
              <a:rPr lang="fi-FI" sz="3097" b="1" dirty="0" smtClean="0">
                <a:solidFill>
                  <a:srgbClr val="FF0000"/>
                </a:solidFill>
              </a:rPr>
              <a:t>v. 2010</a:t>
            </a:r>
            <a:endParaRPr lang="fi-FI" sz="3097" b="1" dirty="0" smtClean="0"/>
          </a:p>
          <a:p>
            <a:r>
              <a:rPr lang="fi-FI" sz="3097" b="1" dirty="0" smtClean="0"/>
              <a:t>        - tarkennettiin </a:t>
            </a:r>
            <a:r>
              <a:rPr lang="fi-FI" sz="3097" dirty="0" smtClean="0"/>
              <a:t>oppilashuolto ja tuen eri muodot –osiot</a:t>
            </a:r>
          </a:p>
          <a:p>
            <a:r>
              <a:rPr lang="fi-FI" sz="3097" dirty="0" smtClean="0"/>
              <a:t>	- prosessiin osallistui laaja-alainen opettajien ja muun 	oppilashuoltohenkilöstön verkosto</a:t>
            </a:r>
          </a:p>
          <a:p>
            <a:r>
              <a:rPr lang="fi-FI" sz="3097" b="1" dirty="0" smtClean="0">
                <a:solidFill>
                  <a:srgbClr val="FF0000"/>
                </a:solidFill>
              </a:rPr>
              <a:t>v. 2014</a:t>
            </a:r>
          </a:p>
          <a:p>
            <a:r>
              <a:rPr lang="fi-FI" sz="3097" b="1" dirty="0">
                <a:solidFill>
                  <a:srgbClr val="FF0000"/>
                </a:solidFill>
              </a:rPr>
              <a:t>	</a:t>
            </a:r>
            <a:r>
              <a:rPr lang="fi-FI" sz="3097" b="1" dirty="0" smtClean="0"/>
              <a:t>- OHL = Opiskeluhuoltolaki</a:t>
            </a:r>
          </a:p>
          <a:p>
            <a:r>
              <a:rPr lang="fi-FI" sz="3097" b="1" dirty="0">
                <a:solidFill>
                  <a:srgbClr val="FF0000"/>
                </a:solidFill>
              </a:rPr>
              <a:t>	</a:t>
            </a:r>
            <a:r>
              <a:rPr lang="fi-FI" sz="3097" b="1" dirty="0" smtClean="0">
                <a:solidFill>
                  <a:srgbClr val="FF0000"/>
                </a:solidFill>
              </a:rPr>
              <a:t>- </a:t>
            </a:r>
            <a:r>
              <a:rPr lang="fi-FI" sz="3097" b="1" dirty="0" smtClean="0">
                <a:solidFill>
                  <a:srgbClr val="000000"/>
                </a:solidFill>
              </a:rPr>
              <a:t>OPS –perusteet _ esi- ja perusopetus</a:t>
            </a:r>
            <a:endParaRPr lang="fi-FI" sz="3097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i-FI" sz="2000" dirty="0" smtClean="0"/>
          </a:p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endParaRPr lang="fi-FI" sz="3200" dirty="0" smtClean="0"/>
          </a:p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endParaRPr lang="sv-FI" sz="3200" dirty="0" smtClean="0">
              <a:solidFill>
                <a:srgbClr val="3B689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57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tsikko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>
                <a:latin typeface="Trebuchet MS" charset="0"/>
                <a:ea typeface="+mj-ea"/>
                <a:cs typeface="+mj-cs"/>
              </a:rPr>
              <a:t>Osallisuus</a:t>
            </a:r>
            <a:endParaRPr lang="fi-FI">
              <a:latin typeface="Century Gothic" charset="0"/>
              <a:ea typeface="+mj-ea"/>
              <a:cs typeface="+mj-cs"/>
            </a:endParaRPr>
          </a:p>
        </p:txBody>
      </p:sp>
      <p:sp>
        <p:nvSpPr>
          <p:cNvPr id="28674" name="Sisällön paikkamerkki 2"/>
          <p:cNvSpPr>
            <a:spLocks noGrp="1"/>
          </p:cNvSpPr>
          <p:nvPr>
            <p:ph idx="1"/>
          </p:nvPr>
        </p:nvSpPr>
        <p:spPr>
          <a:xfrm>
            <a:off x="1042988" y="1916113"/>
            <a:ext cx="6777037" cy="39163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On yhtäältä oikeutta omaan identiteettiin ja arvokkuuteen osana perhettä (tai sitä muistuttavaa yksikköä), ryhmää, yhteisöä, yhteiskuntaa tai ekosysteemiä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Georgia" charset="0"/>
              <a:buNone/>
              <a:defRPr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2400">
                <a:solidFill>
                  <a:srgbClr val="0000FF"/>
                </a:solidFill>
                <a:latin typeface="Century Gothic" charset="0"/>
                <a:ea typeface="+mn-ea"/>
              </a:rPr>
              <a:t>Osallisuudessa keskeistä on, että tulen hyväksytyksi omana itsenäni (seksuaalisuus, etnisyys, sosioekonominen tausta, sukupuoli)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2400">
                <a:solidFill>
                  <a:srgbClr val="0000FF"/>
                </a:solidFill>
                <a:latin typeface="Century Gothic" charset="0"/>
                <a:ea typeface="+mn-ea"/>
              </a:rPr>
              <a:t>ja että koen olevani osa jotakin itseäni suurempaa yhteisöä, joka ei sulje minua ulkopuolelleen.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859338" y="188913"/>
            <a:ext cx="168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chemeClr val="bg1"/>
                </a:solidFill>
                <a:latin typeface="+mn-lt"/>
              </a:rPr>
              <a:t>OPPIVA OPS</a:t>
            </a:r>
          </a:p>
        </p:txBody>
      </p:sp>
    </p:spTree>
    <p:extLst>
      <p:ext uri="{BB962C8B-B14F-4D97-AF65-F5344CB8AC3E}">
        <p14:creationId xmlns:p14="http://schemas.microsoft.com/office/powerpoint/2010/main" val="8921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>
                <a:latin typeface="Century Gothic" charset="0"/>
              </a:rPr>
              <a:t>Osallisuus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8475" y="1628775"/>
            <a:ext cx="7556500" cy="44973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ja toisaalta todellisen vastuun kantamista ja saamista oman, toisten ja koko yhteisön toimintakyvystä.</a:t>
            </a:r>
          </a:p>
          <a:p>
            <a:pPr marL="6985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0"/>
              <a:buNone/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2400" dirty="0">
                <a:solidFill>
                  <a:srgbClr val="0000FF"/>
                </a:solidFill>
                <a:ea typeface="+mn-ea"/>
              </a:rPr>
              <a:t>Osallisuudesta ei voi puhua puhumatta vallan jakamisesta ja siihen liittyvän vastuun kantamisesta</a:t>
            </a:r>
            <a:endParaRPr lang="en-US" sz="2400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787900" y="260350"/>
            <a:ext cx="16811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FFFFFF"/>
                </a:solidFill>
                <a:latin typeface="+mn-lt"/>
              </a:rPr>
              <a:t>OPPIVA OPS </a:t>
            </a:r>
          </a:p>
        </p:txBody>
      </p:sp>
    </p:spTree>
    <p:extLst>
      <p:ext uri="{BB962C8B-B14F-4D97-AF65-F5344CB8AC3E}">
        <p14:creationId xmlns:p14="http://schemas.microsoft.com/office/powerpoint/2010/main" val="34304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tsikko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latin typeface="Century Gothic" charset="0"/>
                <a:ea typeface="+mj-ea"/>
                <a:cs typeface="+mj-cs"/>
              </a:rPr>
              <a:t>OSALLISUUS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2988" y="1196975"/>
            <a:ext cx="6777037" cy="46355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Eettinen ihanne, joka pyrkii siihen, että yksilöt kokevat olevansa </a:t>
            </a: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yhteisön arvokkaita jäseniä sekä että he pystyvät ja haluavat vaikuttaa yhteisönsä toimintaan ja arvostuksiin</a:t>
            </a:r>
            <a:r>
              <a:rPr lang="fi-FI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.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Osallisuus </a:t>
            </a: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ei synny itsestään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, vaan se edellyttää tavoitteellista toimintaa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sz="2000" dirty="0">
                <a:solidFill>
                  <a:srgbClr val="0000FF"/>
                </a:solidFill>
                <a:ea typeface="+mn-ea"/>
              </a:rPr>
              <a:t>Osallisuus vaatii kasvattamista: on kasvatettava sekä yksilöitä että parannettava niitä yhteisiä puitteita, joissa yksilöt toimivat.</a:t>
            </a:r>
          </a:p>
          <a:p>
            <a:pPr marL="366713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endParaRPr lang="fi-FI" sz="2000" dirty="0">
              <a:solidFill>
                <a:srgbClr val="0000FF"/>
              </a:solidFill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Ei ole toimintamenetelmä, projekti tai pedagoginen niksi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, </a:t>
            </a:r>
            <a:r>
              <a:rPr lang="fi-FI" dirty="0">
                <a:solidFill>
                  <a:srgbClr val="0000FF"/>
                </a:solidFill>
                <a:ea typeface="+mn-ea"/>
                <a:cs typeface="+mn-cs"/>
              </a:rPr>
              <a:t>vaan </a:t>
            </a:r>
            <a:r>
              <a:rPr lang="fi-FI" dirty="0" smtClean="0">
                <a:solidFill>
                  <a:srgbClr val="0000FF"/>
                </a:solidFill>
                <a:ea typeface="+mn-ea"/>
                <a:cs typeface="+mn-cs"/>
              </a:rPr>
              <a:t>lapsia ja nuoria </a:t>
            </a:r>
            <a:r>
              <a:rPr lang="fi-FI" dirty="0">
                <a:solidFill>
                  <a:srgbClr val="0000FF"/>
                </a:solidFill>
                <a:ea typeface="+mn-ea"/>
                <a:cs typeface="+mn-cs"/>
              </a:rPr>
              <a:t>kunnioittava asenne, joka voi muuttua käytännöksi monin erilaisin tavoin.</a:t>
            </a:r>
            <a:endParaRPr 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787900" y="260350"/>
            <a:ext cx="16811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FFFFFF"/>
                </a:solidFill>
                <a:latin typeface="+mn-lt"/>
              </a:rPr>
              <a:t>OPPIVA OPS</a:t>
            </a:r>
          </a:p>
        </p:txBody>
      </p:sp>
    </p:spTree>
    <p:extLst>
      <p:ext uri="{BB962C8B-B14F-4D97-AF65-F5344CB8AC3E}">
        <p14:creationId xmlns:p14="http://schemas.microsoft.com/office/powerpoint/2010/main" val="23173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tsikko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865188"/>
          </a:xfrm>
        </p:spPr>
        <p:txBody>
          <a:bodyPr/>
          <a:lstStyle/>
          <a:p>
            <a:pPr eaLnBrk="1" hangingPunct="1"/>
            <a:r>
              <a:rPr lang="fi-FI">
                <a:latin typeface="Century Gothic" charset="0"/>
              </a:rPr>
              <a:t>OSALLISUUDEN TASOJA</a:t>
            </a:r>
          </a:p>
        </p:txBody>
      </p:sp>
      <p:sp>
        <p:nvSpPr>
          <p:cNvPr id="43010" name="Sisällön paikkamerkki 2"/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4059237"/>
          </a:xfrm>
        </p:spPr>
        <p:txBody>
          <a:bodyPr rtlCol="0">
            <a:normAutofit fontScale="70000" lnSpcReduction="20000"/>
          </a:bodyPr>
          <a:lstStyle/>
          <a:p>
            <a:pPr marL="527050" indent="-457200" eaLnBrk="1" fontAlgn="auto" hangingPunct="1">
              <a:spcAft>
                <a:spcPts val="0"/>
              </a:spcAft>
              <a:buFont typeface="Century Gothic" charset="0"/>
              <a:buAutoNum type="arabicPeriod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Lapsia ja nuoria kuunnellaan</a:t>
            </a:r>
          </a:p>
          <a:p>
            <a:pPr marL="527050" indent="-457200" eaLnBrk="1" fontAlgn="auto" hangingPunct="1">
              <a:spcAft>
                <a:spcPts val="0"/>
              </a:spcAft>
              <a:buFont typeface="Century Gothic" charset="0"/>
              <a:buAutoNum type="arabicPeriod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… kannustetaan ilmaisemaan mielipiteitään.</a:t>
            </a:r>
          </a:p>
          <a:p>
            <a:pPr marL="527050" indent="-457200" eaLnBrk="1" fontAlgn="auto" hangingPunct="1">
              <a:spcAft>
                <a:spcPts val="0"/>
              </a:spcAft>
              <a:buFont typeface="Century Gothic" charset="0"/>
              <a:buAutoNum type="arabicPeriod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…näkemykset otetaan huomioon.</a:t>
            </a:r>
          </a:p>
          <a:p>
            <a:pPr marL="527050" indent="-457200" eaLnBrk="1" fontAlgn="auto" hangingPunct="1">
              <a:spcAft>
                <a:spcPts val="0"/>
              </a:spcAft>
              <a:buFont typeface="Century Gothic" charset="0"/>
              <a:buAutoNum type="arabicPeriod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…ovat mukana päätöksenteossa.</a:t>
            </a:r>
          </a:p>
          <a:p>
            <a:pPr marL="527050" indent="-457200" eaLnBrk="1" fontAlgn="auto" hangingPunct="1">
              <a:spcAft>
                <a:spcPts val="0"/>
              </a:spcAft>
              <a:buFont typeface="Century Gothic" charset="0"/>
              <a:buAutoNum type="arabicPeriod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…jakavat valtaa ja vastuuta päätöksenteossa.</a:t>
            </a:r>
          </a:p>
          <a:p>
            <a:pPr marL="527050" indent="-457200" eaLnBrk="1" fontAlgn="auto" hangingPunct="1">
              <a:spcAft>
                <a:spcPts val="0"/>
              </a:spcAft>
              <a:buFont typeface="Century Gothic" charset="0"/>
              <a:buAutoNum type="arabicPeriod"/>
              <a:defRPr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+mn-cs"/>
              </a:rPr>
              <a:t>…ovat päättämässä sekä pohtivat, miten päätökset viedään käytäntöön.</a:t>
            </a:r>
          </a:p>
          <a:p>
            <a:pPr marL="527050" indent="-457200" eaLnBrk="1" fontAlgn="auto" hangingPunct="1">
              <a:spcAft>
                <a:spcPts val="0"/>
              </a:spcAft>
              <a:buFont typeface="Century Gothic" charset="0"/>
              <a:buAutoNum type="arabicPeriod"/>
              <a:defRPr/>
            </a:pPr>
            <a:r>
              <a:rPr lang="fi-FI">
                <a:solidFill>
                  <a:srgbClr val="0000FF"/>
                </a:solidFill>
                <a:latin typeface="Century Gothic" charset="0"/>
                <a:ea typeface="+mn-ea"/>
                <a:cs typeface="+mn-cs"/>
              </a:rPr>
              <a:t>TOIMINTAOSALLISUUS; toiminta lähtee lasten ja nuorten ideoista, joiden pohjalta he asettavat tavoitteita,  suunnittelevat, toteuttavat ja arvioivat. HUOM! Ops-perusteet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787900" y="260350"/>
            <a:ext cx="16811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FFFFFF"/>
                </a:solidFill>
                <a:latin typeface="+mn-lt"/>
              </a:rPr>
              <a:t>OPPIVA OPS</a:t>
            </a:r>
          </a:p>
        </p:txBody>
      </p:sp>
    </p:spTree>
    <p:extLst>
      <p:ext uri="{BB962C8B-B14F-4D97-AF65-F5344CB8AC3E}">
        <p14:creationId xmlns:p14="http://schemas.microsoft.com/office/powerpoint/2010/main" val="40107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tsikko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843837" cy="1071562"/>
          </a:xfrm>
        </p:spPr>
        <p:txBody>
          <a:bodyPr/>
          <a:lstStyle/>
          <a:p>
            <a:pPr eaLnBrk="1" hangingPunct="1"/>
            <a:r>
              <a:rPr lang="fi-FI">
                <a:latin typeface="Calibri" charset="0"/>
              </a:rPr>
              <a:t>Käsitys oppimisesta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088" y="1412875"/>
            <a:ext cx="7921625" cy="4968875"/>
          </a:xfrm>
        </p:spPr>
        <p:txBody>
          <a:bodyPr/>
          <a:lstStyle/>
          <a:p>
            <a:pPr eaLnBrk="1" hangingPunct="1"/>
            <a:r>
              <a:rPr lang="fi-FI" sz="2400">
                <a:latin typeface="Calibri" charset="0"/>
              </a:rPr>
              <a:t>Oppilas on </a:t>
            </a:r>
            <a:r>
              <a:rPr lang="fi-FI" sz="2400" b="1" i="1">
                <a:latin typeface="Calibri" charset="0"/>
              </a:rPr>
              <a:t>aktiivinen toimija</a:t>
            </a:r>
          </a:p>
          <a:p>
            <a:pPr eaLnBrk="1" hangingPunct="1"/>
            <a:r>
              <a:rPr lang="fi-FI" sz="2400">
                <a:latin typeface="Calibri" charset="0"/>
              </a:rPr>
              <a:t>Myönteiset tunnekokemukset, </a:t>
            </a:r>
            <a:r>
              <a:rPr lang="fi-FI" sz="2400" b="1" i="1">
                <a:latin typeface="Calibri" charset="0"/>
              </a:rPr>
              <a:t>yhdessä tekeminen</a:t>
            </a:r>
            <a:r>
              <a:rPr lang="fi-FI" sz="2400">
                <a:latin typeface="Calibri" charset="0"/>
              </a:rPr>
              <a:t> ja uutta luova toiminta edistävät oppimista</a:t>
            </a:r>
          </a:p>
          <a:p>
            <a:pPr eaLnBrk="1" hangingPunct="1"/>
            <a:r>
              <a:rPr lang="fi-FI" sz="2400">
                <a:latin typeface="Calibri" charset="0"/>
              </a:rPr>
              <a:t>Oppiminen tapahtuu </a:t>
            </a:r>
            <a:r>
              <a:rPr lang="fi-FI" sz="2400" b="1" i="1">
                <a:latin typeface="Calibri" charset="0"/>
              </a:rPr>
              <a:t>vuorovaikutuksessa toisten kanssa</a:t>
            </a:r>
            <a:r>
              <a:rPr lang="fi-FI" sz="2400">
                <a:latin typeface="Calibri" charset="0"/>
              </a:rPr>
              <a:t> – kielen ja vuorovaikutuksen merkitys, vertaisoppiminen</a:t>
            </a:r>
          </a:p>
          <a:p>
            <a:pPr eaLnBrk="1" hangingPunct="1"/>
            <a:r>
              <a:rPr lang="fi-FI" sz="2400">
                <a:latin typeface="Calibri" charset="0"/>
              </a:rPr>
              <a:t>Taitojen merkitys</a:t>
            </a:r>
          </a:p>
          <a:p>
            <a:pPr eaLnBrk="1" hangingPunct="1"/>
            <a:r>
              <a:rPr lang="fi-FI" sz="2400" b="1" i="1">
                <a:latin typeface="Calibri" charset="0"/>
              </a:rPr>
              <a:t>Kasvaminen vastuuseen omasta opiskelusta</a:t>
            </a:r>
          </a:p>
          <a:p>
            <a:pPr lvl="2" eaLnBrk="1" hangingPunct="1"/>
            <a:r>
              <a:rPr lang="fi-FI">
                <a:latin typeface="Calibri" charset="0"/>
              </a:rPr>
              <a:t>Oman oppimisprosessin hahmottaminen</a:t>
            </a:r>
          </a:p>
          <a:p>
            <a:pPr lvl="2" eaLnBrk="1" hangingPunct="1"/>
            <a:r>
              <a:rPr lang="fi-FI">
                <a:latin typeface="Calibri" charset="0"/>
              </a:rPr>
              <a:t>Tavoitteiden asettaminen ja oman työn suunnittelu ja arviointi</a:t>
            </a:r>
          </a:p>
          <a:p>
            <a:pPr lvl="2" eaLnBrk="1" hangingPunct="1"/>
            <a:r>
              <a:rPr lang="fi-FI">
                <a:latin typeface="Calibri" charset="0"/>
              </a:rPr>
              <a:t>Kannustavan ja ohjaavan palautteen merkitys</a:t>
            </a:r>
          </a:p>
          <a:p>
            <a:pPr eaLnBrk="1" hangingPunct="1"/>
            <a:endParaRPr lang="fi-FI" sz="2400">
              <a:latin typeface="Calibri" charset="0"/>
            </a:endParaRPr>
          </a:p>
          <a:p>
            <a:pPr eaLnBrk="1" hangingPunct="1"/>
            <a:endParaRPr lang="fi-FI" sz="2400">
              <a:latin typeface="Calibri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srgbClr val="000000"/>
                </a:solidFill>
                <a:latin typeface="Arial"/>
                <a:ea typeface="+mn-ea"/>
              </a:rPr>
              <a:t>IRMELI HALINEN</a:t>
            </a:r>
          </a:p>
        </p:txBody>
      </p:sp>
    </p:spTree>
    <p:extLst>
      <p:ext uri="{BB962C8B-B14F-4D97-AF65-F5344CB8AC3E}">
        <p14:creationId xmlns:p14="http://schemas.microsoft.com/office/powerpoint/2010/main" val="543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 smtClean="0">
                <a:solidFill>
                  <a:srgbClr val="008000"/>
                </a:solidFill>
                <a:latin typeface="Rockwell" charset="0"/>
                <a:ea typeface="+mj-ea"/>
                <a:cs typeface="+mj-cs"/>
              </a:rPr>
              <a:t>PeL</a:t>
            </a:r>
            <a:r>
              <a:rPr lang="fi-FI" dirty="0" smtClean="0">
                <a:solidFill>
                  <a:srgbClr val="008000"/>
                </a:solidFill>
                <a:latin typeface="Rockwell" charset="0"/>
                <a:ea typeface="+mj-ea"/>
                <a:cs typeface="+mj-cs"/>
              </a:rPr>
              <a:t> 47 </a:t>
            </a:r>
            <a:r>
              <a:rPr lang="fi-FI" dirty="0">
                <a:solidFill>
                  <a:srgbClr val="008000"/>
                </a:solidFill>
                <a:latin typeface="Rockwell" charset="0"/>
                <a:ea typeface="+mj-ea"/>
                <a:cs typeface="+mj-cs"/>
              </a:rPr>
              <a:t>a § Osallisuus ja oppilaskunta</a:t>
            </a:r>
          </a:p>
        </p:txBody>
      </p:sp>
      <p:sp>
        <p:nvSpPr>
          <p:cNvPr id="46082" name="Sisällön paikkamerkki 2"/>
          <p:cNvSpPr>
            <a:spLocks noGrp="1"/>
          </p:cNvSpPr>
          <p:nvPr>
            <p:ph idx="1"/>
          </p:nvPr>
        </p:nvSpPr>
        <p:spPr>
          <a:xfrm>
            <a:off x="498475" y="1628775"/>
            <a:ext cx="7556500" cy="449738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fi-FI">
              <a:latin typeface="Rockwell" charset="0"/>
            </a:endParaRPr>
          </a:p>
          <a:p>
            <a:pPr eaLnBrk="1" hangingPunct="1"/>
            <a:r>
              <a:rPr lang="fi-FI">
                <a:latin typeface="Century Gothic" charset="0"/>
                <a:cs typeface="Century Gothic" charset="0"/>
              </a:rPr>
              <a:t>Opetuksen järjestäjän tulee edistää kaikkien oppilaiden osallisuutta ja huolehtia siitä, että kaikilla oppilailla on mahdollisuus osallistua koulun toimintaan ja kehittämiseen sekä ilmaista mielipiteensä oppilaiden asemaan liittyvistä asioista. Oppilaille tulee järjestää </a:t>
            </a:r>
            <a:r>
              <a:rPr lang="fi-FI" b="1" i="1">
                <a:latin typeface="Century Gothic" charset="0"/>
                <a:cs typeface="Century Gothic" charset="0"/>
              </a:rPr>
              <a:t>mahdollisuus osallistua opetussuunnitelman ja siihen liittyvien suunnitelmien sekä koulun järjestyssäännön valmisteluun</a:t>
            </a:r>
            <a:r>
              <a:rPr lang="fi-FI" b="1" i="1">
                <a:latin typeface="Rockwel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74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>
                <a:solidFill>
                  <a:srgbClr val="008000"/>
                </a:solidFill>
                <a:latin typeface="Rockwell" charset="0"/>
              </a:rPr>
              <a:t>oppilaskunta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8475" y="1341438"/>
            <a:ext cx="7556500" cy="478472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fi-FI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Koululla </a:t>
            </a:r>
            <a:r>
              <a:rPr lang="fi-FI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tulee olla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sen oppilaista muodostuva </a:t>
            </a:r>
            <a:r>
              <a:rPr lang="fi-FI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oppilaskunta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. Oppilaskunta voi olla useamman koulun yhteinen. </a:t>
            </a:r>
            <a:endParaRPr lang="fi-FI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tehtävänä on edistää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oppilaiden: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y</a:t>
            </a:r>
            <a:r>
              <a:rPr lang="fi-F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hteistoimintaa</a:t>
            </a:r>
            <a:endParaRPr lang="fi-FI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v</a:t>
            </a:r>
            <a:r>
              <a:rPr lang="fi-F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aikutusmahdollisuuksia</a:t>
            </a:r>
            <a:endParaRPr lang="fi-FI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o</a:t>
            </a:r>
            <a:r>
              <a:rPr lang="fi-F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sallistumista</a:t>
            </a:r>
            <a:endParaRPr lang="fi-FI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fi-F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kehittää </a:t>
            </a:r>
            <a:r>
              <a:rPr lang="fi-FI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oppilaiden ja opetuksen järjestäjän välistä yhteistyötä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i-FI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Opetuksen järjestäjän </a:t>
            </a:r>
            <a:r>
              <a:rPr lang="fi-F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tulee kuulla koulun oppilaskuntaa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ennen 1 mom. mainittujen </a:t>
            </a:r>
            <a:r>
              <a:rPr lang="fi-F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suunnitelmien ja määräysten vahvistamista sekä ennen muita oppilaiden asemaan olennaisesti vaikuttavia päätöksiä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Opetuksen järjestäjä päättää tarkemmin toiminnan järjestämisen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rPr>
              <a:t>Opetuksen järjestäjän tulee määräajoin selvittää oppilaiden ja heidän huoltajiensa näkemyksiä koulun ja opetuksen järjestäjän toiminnasta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27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val 4"/>
          <p:cNvSpPr>
            <a:spLocks noChangeArrowheads="1"/>
          </p:cNvSpPr>
          <p:nvPr/>
        </p:nvSpPr>
        <p:spPr bwMode="auto">
          <a:xfrm>
            <a:off x="1557338" y="-76200"/>
            <a:ext cx="5524500" cy="609600"/>
          </a:xfrm>
          <a:prstGeom prst="ellipse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b="1">
                <a:solidFill>
                  <a:schemeClr val="accent2"/>
                </a:solidFill>
                <a:latin typeface="Arial" charset="0"/>
              </a:rPr>
              <a:t>KOULU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701800" y="6089650"/>
            <a:ext cx="5524500" cy="6096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OSALLISUUS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79388" y="692150"/>
            <a:ext cx="2952750" cy="5113338"/>
          </a:xfrm>
          <a:prstGeom prst="moon">
            <a:avLst>
              <a:gd name="adj" fmla="val 50315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1258888" y="2420938"/>
            <a:ext cx="6524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b="1">
                <a:solidFill>
                  <a:schemeClr val="accent2"/>
                </a:solidFill>
                <a:latin typeface="Arial" charset="0"/>
              </a:rPr>
              <a:t>O</a:t>
            </a:r>
            <a:br>
              <a:rPr lang="fi-FI" b="1">
                <a:solidFill>
                  <a:schemeClr val="accent2"/>
                </a:solidFill>
                <a:latin typeface="Arial" charset="0"/>
              </a:rPr>
            </a:br>
            <a:r>
              <a:rPr lang="fi-FI" b="1">
                <a:solidFill>
                  <a:schemeClr val="accent2"/>
                </a:solidFill>
                <a:latin typeface="Arial" charset="0"/>
              </a:rPr>
              <a:t>P</a:t>
            </a:r>
            <a:br>
              <a:rPr lang="fi-FI" b="1">
                <a:solidFill>
                  <a:schemeClr val="accent2"/>
                </a:solidFill>
                <a:latin typeface="Arial" charset="0"/>
              </a:rPr>
            </a:br>
            <a:r>
              <a:rPr lang="fi-FI" b="1">
                <a:solidFill>
                  <a:schemeClr val="accent2"/>
                </a:solidFill>
                <a:latin typeface="Arial" charset="0"/>
              </a:rPr>
              <a:t>S ja L</a:t>
            </a:r>
          </a:p>
          <a:p>
            <a:pPr algn="ctr">
              <a:spcBef>
                <a:spcPct val="50000"/>
              </a:spcBef>
            </a:pPr>
            <a:r>
              <a:rPr lang="fi-FI" b="1">
                <a:solidFill>
                  <a:schemeClr val="accent2"/>
                </a:solidFill>
                <a:latin typeface="Arial" charset="0"/>
              </a:rPr>
              <a:t>A</a:t>
            </a:r>
          </a:p>
          <a:p>
            <a:pPr algn="ctr">
              <a:spcBef>
                <a:spcPct val="50000"/>
              </a:spcBef>
            </a:pPr>
            <a:r>
              <a:rPr lang="fi-FI" b="1">
                <a:solidFill>
                  <a:schemeClr val="accent2"/>
                </a:solidFill>
                <a:latin typeface="Arial" charset="0"/>
              </a:rPr>
              <a:t>I</a:t>
            </a:r>
          </a:p>
          <a:p>
            <a:pPr algn="ctr">
              <a:spcBef>
                <a:spcPct val="50000"/>
              </a:spcBef>
            </a:pPr>
            <a:r>
              <a:rPr lang="fi-FI" b="1">
                <a:solidFill>
                  <a:schemeClr val="accent2"/>
                </a:solidFill>
                <a:latin typeface="Arial" charset="0"/>
              </a:rPr>
              <a:t>T</a:t>
            </a: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 rot="13425641">
            <a:off x="6022975" y="2840038"/>
            <a:ext cx="1046163" cy="2154237"/>
          </a:xfrm>
          <a:prstGeom prst="moon">
            <a:avLst>
              <a:gd name="adj" fmla="val 84074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 rot="-5218540">
            <a:off x="4347369" y="4117182"/>
            <a:ext cx="768350" cy="1439862"/>
          </a:xfrm>
          <a:prstGeom prst="moon">
            <a:avLst>
              <a:gd name="adj" fmla="val 84074"/>
            </a:avLst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7" name="Text Box 15"/>
          <p:cNvSpPr txBox="1">
            <a:spLocks noChangeArrowheads="1"/>
          </p:cNvSpPr>
          <p:nvPr/>
        </p:nvSpPr>
        <p:spPr bwMode="auto">
          <a:xfrm rot="312161">
            <a:off x="5668963" y="3633788"/>
            <a:ext cx="1150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i-FI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Yhteisöllinen OHR</a:t>
            </a:r>
          </a:p>
        </p:txBody>
      </p:sp>
      <p:sp>
        <p:nvSpPr>
          <p:cNvPr id="48136" name="Text Box 16"/>
          <p:cNvSpPr txBox="1">
            <a:spLocks noChangeArrowheads="1"/>
          </p:cNvSpPr>
          <p:nvPr/>
        </p:nvSpPr>
        <p:spPr bwMode="auto">
          <a:xfrm rot="312161">
            <a:off x="4229100" y="4602163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>
                <a:latin typeface="Arial" charset="0"/>
              </a:rPr>
              <a:t>LK</a:t>
            </a:r>
          </a:p>
        </p:txBody>
      </p:sp>
      <p:grpSp>
        <p:nvGrpSpPr>
          <p:cNvPr id="48137" name="Group 29"/>
          <p:cNvGrpSpPr>
            <a:grpSpLocks/>
          </p:cNvGrpSpPr>
          <p:nvPr/>
        </p:nvGrpSpPr>
        <p:grpSpPr bwMode="auto">
          <a:xfrm>
            <a:off x="3132138" y="476250"/>
            <a:ext cx="2663825" cy="1008063"/>
            <a:chOff x="1837" y="391"/>
            <a:chExt cx="1678" cy="635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5400000">
              <a:off x="2359" y="-132"/>
              <a:ext cx="635" cy="1678"/>
            </a:xfrm>
            <a:prstGeom prst="moon">
              <a:avLst>
                <a:gd name="adj" fmla="val 69481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169" name="Text Box 28"/>
            <p:cNvSpPr txBox="1">
              <a:spLocks noChangeArrowheads="1"/>
            </p:cNvSpPr>
            <p:nvPr/>
          </p:nvSpPr>
          <p:spPr bwMode="auto">
            <a:xfrm>
              <a:off x="2154" y="436"/>
              <a:ext cx="10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i-FI" sz="2000">
                  <a:solidFill>
                    <a:schemeClr val="accent2"/>
                  </a:solidFill>
                  <a:latin typeface="Arial" charset="0"/>
                </a:rPr>
                <a:t>Ohjaavat opettajat</a:t>
              </a:r>
            </a:p>
          </p:txBody>
        </p:sp>
      </p:grpSp>
      <p:grpSp>
        <p:nvGrpSpPr>
          <p:cNvPr id="48138" name="Group 41"/>
          <p:cNvGrpSpPr>
            <a:grpSpLocks/>
          </p:cNvGrpSpPr>
          <p:nvPr/>
        </p:nvGrpSpPr>
        <p:grpSpPr bwMode="auto">
          <a:xfrm>
            <a:off x="6300788" y="762000"/>
            <a:ext cx="1171575" cy="2090738"/>
            <a:chOff x="3969" y="753"/>
            <a:chExt cx="738" cy="1275"/>
          </a:xfrm>
        </p:grpSpPr>
        <p:sp>
          <p:nvSpPr>
            <p:cNvPr id="48166" name="AutoShape 8"/>
            <p:cNvSpPr>
              <a:spLocks noChangeArrowheads="1"/>
            </p:cNvSpPr>
            <p:nvPr/>
          </p:nvSpPr>
          <p:spPr bwMode="auto">
            <a:xfrm rot="9814805">
              <a:off x="3969" y="753"/>
              <a:ext cx="732" cy="1275"/>
            </a:xfrm>
            <a:prstGeom prst="moon">
              <a:avLst>
                <a:gd name="adj" fmla="val 7372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8167" name="Text Box 30"/>
            <p:cNvSpPr txBox="1">
              <a:spLocks noChangeArrowheads="1"/>
            </p:cNvSpPr>
            <p:nvPr/>
          </p:nvSpPr>
          <p:spPr bwMode="auto">
            <a:xfrm rot="216612">
              <a:off x="4163" y="1109"/>
              <a:ext cx="544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i-FI" sz="2000" b="1">
                  <a:solidFill>
                    <a:schemeClr val="accent2"/>
                  </a:solidFill>
                  <a:latin typeface="Arial" charset="0"/>
                </a:rPr>
                <a:t>Opet</a:t>
              </a:r>
              <a:br>
                <a:rPr lang="fi-FI" sz="2000" b="1">
                  <a:solidFill>
                    <a:schemeClr val="accent2"/>
                  </a:solidFill>
                  <a:latin typeface="Arial" charset="0"/>
                </a:rPr>
              </a:br>
              <a:r>
                <a:rPr lang="fi-FI" sz="2000" b="1">
                  <a:solidFill>
                    <a:schemeClr val="accent2"/>
                  </a:solidFill>
                  <a:latin typeface="Arial" charset="0"/>
                </a:rPr>
                <a:t>taja</a:t>
              </a:r>
              <a:br>
                <a:rPr lang="fi-FI" sz="2000" b="1">
                  <a:solidFill>
                    <a:schemeClr val="accent2"/>
                  </a:solidFill>
                  <a:latin typeface="Arial" charset="0"/>
                </a:rPr>
              </a:br>
              <a:r>
                <a:rPr lang="fi-FI" sz="2000" b="1">
                  <a:solidFill>
                    <a:schemeClr val="accent2"/>
                  </a:solidFill>
                  <a:latin typeface="Arial" charset="0"/>
                </a:rPr>
                <a:t>kunta</a:t>
              </a:r>
            </a:p>
          </p:txBody>
        </p:sp>
      </p:grp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2843213" y="1989138"/>
            <a:ext cx="2592387" cy="20891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E5E5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40" name="Text Box 33"/>
          <p:cNvSpPr txBox="1">
            <a:spLocks noChangeArrowheads="1"/>
          </p:cNvSpPr>
          <p:nvPr/>
        </p:nvSpPr>
        <p:spPr bwMode="auto">
          <a:xfrm>
            <a:off x="3276600" y="2565400"/>
            <a:ext cx="194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>
                <a:latin typeface="Arial" charset="0"/>
              </a:rPr>
              <a:t>Oppilaskun-nan hallitus</a:t>
            </a:r>
          </a:p>
        </p:txBody>
      </p:sp>
      <p:sp>
        <p:nvSpPr>
          <p:cNvPr id="48141" name="Text Box 39"/>
          <p:cNvSpPr txBox="1">
            <a:spLocks noChangeArrowheads="1"/>
          </p:cNvSpPr>
          <p:nvPr/>
        </p:nvSpPr>
        <p:spPr bwMode="auto">
          <a:xfrm>
            <a:off x="323850" y="4762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–"/>
            </a:pPr>
            <a:r>
              <a:rPr lang="fi-FI">
                <a:solidFill>
                  <a:schemeClr val="accent2"/>
                </a:solidFill>
                <a:latin typeface="Arial" charset="0"/>
              </a:rPr>
              <a:t>Oppilaskunta</a:t>
            </a:r>
          </a:p>
        </p:txBody>
      </p:sp>
      <p:sp>
        <p:nvSpPr>
          <p:cNvPr id="48142" name="Line 42"/>
          <p:cNvSpPr>
            <a:spLocks noChangeShapeType="1"/>
          </p:cNvSpPr>
          <p:nvPr/>
        </p:nvSpPr>
        <p:spPr bwMode="auto">
          <a:xfrm>
            <a:off x="1979613" y="3429000"/>
            <a:ext cx="863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43" name="Line 43"/>
          <p:cNvSpPr>
            <a:spLocks noChangeShapeType="1"/>
          </p:cNvSpPr>
          <p:nvPr/>
        </p:nvSpPr>
        <p:spPr bwMode="auto">
          <a:xfrm flipV="1">
            <a:off x="3276600" y="3933825"/>
            <a:ext cx="215900" cy="2889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44" name="Line 44"/>
          <p:cNvSpPr>
            <a:spLocks noChangeShapeType="1"/>
          </p:cNvSpPr>
          <p:nvPr/>
        </p:nvSpPr>
        <p:spPr bwMode="auto">
          <a:xfrm flipH="1" flipV="1">
            <a:off x="4572000" y="4076700"/>
            <a:ext cx="71438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45" name="Line 45"/>
          <p:cNvSpPr>
            <a:spLocks noChangeShapeType="1"/>
          </p:cNvSpPr>
          <p:nvPr/>
        </p:nvSpPr>
        <p:spPr bwMode="auto">
          <a:xfrm flipH="1" flipV="1">
            <a:off x="5435600" y="3429000"/>
            <a:ext cx="360363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46" name="Line 47"/>
          <p:cNvSpPr>
            <a:spLocks noChangeShapeType="1"/>
          </p:cNvSpPr>
          <p:nvPr/>
        </p:nvSpPr>
        <p:spPr bwMode="auto">
          <a:xfrm>
            <a:off x="4859338" y="3933825"/>
            <a:ext cx="1368425" cy="1152525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47" name="Line 48"/>
          <p:cNvSpPr>
            <a:spLocks noChangeShapeType="1"/>
          </p:cNvSpPr>
          <p:nvPr/>
        </p:nvSpPr>
        <p:spPr bwMode="auto">
          <a:xfrm flipH="1">
            <a:off x="5435600" y="2276475"/>
            <a:ext cx="1008063" cy="215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48" name="Line 49"/>
          <p:cNvSpPr>
            <a:spLocks noChangeShapeType="1"/>
          </p:cNvSpPr>
          <p:nvPr/>
        </p:nvSpPr>
        <p:spPr bwMode="auto">
          <a:xfrm flipV="1">
            <a:off x="4284663" y="1268413"/>
            <a:ext cx="71437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49" name="Freeform 50"/>
          <p:cNvSpPr>
            <a:spLocks/>
          </p:cNvSpPr>
          <p:nvPr/>
        </p:nvSpPr>
        <p:spPr bwMode="auto">
          <a:xfrm>
            <a:off x="5292725" y="620713"/>
            <a:ext cx="1150938" cy="792162"/>
          </a:xfrm>
          <a:custGeom>
            <a:avLst/>
            <a:gdLst>
              <a:gd name="T0" fmla="*/ 2147483647 w 998"/>
              <a:gd name="T1" fmla="*/ 2147483647 h 673"/>
              <a:gd name="T2" fmla="*/ 2147483647 w 998"/>
              <a:gd name="T3" fmla="*/ 2147483647 h 673"/>
              <a:gd name="T4" fmla="*/ 0 w 998"/>
              <a:gd name="T5" fmla="*/ 2147483647 h 673"/>
              <a:gd name="T6" fmla="*/ 0 60000 65536"/>
              <a:gd name="T7" fmla="*/ 0 60000 65536"/>
              <a:gd name="T8" fmla="*/ 0 60000 65536"/>
              <a:gd name="T9" fmla="*/ 0 w 998"/>
              <a:gd name="T10" fmla="*/ 0 h 673"/>
              <a:gd name="T11" fmla="*/ 998 w 998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673">
                <a:moveTo>
                  <a:pt x="998" y="673"/>
                </a:moveTo>
                <a:cubicBezTo>
                  <a:pt x="967" y="419"/>
                  <a:pt x="937" y="166"/>
                  <a:pt x="771" y="83"/>
                </a:cubicBezTo>
                <a:cubicBezTo>
                  <a:pt x="605" y="0"/>
                  <a:pt x="128" y="159"/>
                  <a:pt x="0" y="174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 rot="-25427617">
            <a:off x="2531269" y="3740944"/>
            <a:ext cx="768350" cy="1439862"/>
          </a:xfrm>
          <a:prstGeom prst="moon">
            <a:avLst>
              <a:gd name="adj" fmla="val 84074"/>
            </a:avLst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51" name="Text Box 52"/>
          <p:cNvSpPr txBox="1">
            <a:spLocks noChangeArrowheads="1"/>
          </p:cNvSpPr>
          <p:nvPr/>
        </p:nvSpPr>
        <p:spPr bwMode="auto">
          <a:xfrm rot="312161">
            <a:off x="2411413" y="4221163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>
                <a:latin typeface="Arial" charset="0"/>
              </a:rPr>
              <a:t>LK</a:t>
            </a:r>
          </a:p>
        </p:txBody>
      </p:sp>
      <p:sp>
        <p:nvSpPr>
          <p:cNvPr id="4815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 rot="1572383" flipV="1">
            <a:off x="1968500" y="1531938"/>
            <a:ext cx="971550" cy="1439862"/>
          </a:xfrm>
          <a:prstGeom prst="moon">
            <a:avLst>
              <a:gd name="adj" fmla="val 84074"/>
            </a:avLst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i-FI" sz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54" name="Text Box 59"/>
          <p:cNvSpPr txBox="1">
            <a:spLocks noChangeArrowheads="1"/>
          </p:cNvSpPr>
          <p:nvPr/>
        </p:nvSpPr>
        <p:spPr bwMode="auto">
          <a:xfrm>
            <a:off x="2103438" y="18161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600" b="1">
                <a:solidFill>
                  <a:srgbClr val="0033CC"/>
                </a:solidFill>
                <a:latin typeface="Arial" charset="0"/>
              </a:rPr>
              <a:t>Rehtori</a:t>
            </a:r>
          </a:p>
        </p:txBody>
      </p:sp>
      <p:sp>
        <p:nvSpPr>
          <p:cNvPr id="48155" name="Line 63"/>
          <p:cNvSpPr>
            <a:spLocks noChangeShapeType="1"/>
          </p:cNvSpPr>
          <p:nvPr/>
        </p:nvSpPr>
        <p:spPr bwMode="auto">
          <a:xfrm>
            <a:off x="2771775" y="2349500"/>
            <a:ext cx="287338" cy="714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56" name="Freeform 64"/>
          <p:cNvSpPr>
            <a:spLocks/>
          </p:cNvSpPr>
          <p:nvPr/>
        </p:nvSpPr>
        <p:spPr bwMode="auto">
          <a:xfrm rot="-5400000">
            <a:off x="2447925" y="800101"/>
            <a:ext cx="1150937" cy="792162"/>
          </a:xfrm>
          <a:custGeom>
            <a:avLst/>
            <a:gdLst>
              <a:gd name="T0" fmla="*/ 2147483647 w 998"/>
              <a:gd name="T1" fmla="*/ 2147483647 h 673"/>
              <a:gd name="T2" fmla="*/ 2147483647 w 998"/>
              <a:gd name="T3" fmla="*/ 2147483647 h 673"/>
              <a:gd name="T4" fmla="*/ 0 w 998"/>
              <a:gd name="T5" fmla="*/ 2147483647 h 673"/>
              <a:gd name="T6" fmla="*/ 0 60000 65536"/>
              <a:gd name="T7" fmla="*/ 0 60000 65536"/>
              <a:gd name="T8" fmla="*/ 0 60000 65536"/>
              <a:gd name="T9" fmla="*/ 0 w 998"/>
              <a:gd name="T10" fmla="*/ 0 h 673"/>
              <a:gd name="T11" fmla="*/ 998 w 998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673">
                <a:moveTo>
                  <a:pt x="998" y="673"/>
                </a:moveTo>
                <a:cubicBezTo>
                  <a:pt x="967" y="419"/>
                  <a:pt x="937" y="166"/>
                  <a:pt x="771" y="83"/>
                </a:cubicBezTo>
                <a:cubicBezTo>
                  <a:pt x="605" y="0"/>
                  <a:pt x="128" y="159"/>
                  <a:pt x="0" y="174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8157" name="Group 65"/>
          <p:cNvGrpSpPr>
            <a:grpSpLocks/>
          </p:cNvGrpSpPr>
          <p:nvPr/>
        </p:nvGrpSpPr>
        <p:grpSpPr bwMode="auto">
          <a:xfrm>
            <a:off x="7451725" y="2057400"/>
            <a:ext cx="1212850" cy="2163763"/>
            <a:chOff x="3969" y="753"/>
            <a:chExt cx="736" cy="1275"/>
          </a:xfrm>
        </p:grpSpPr>
        <p:sp>
          <p:nvSpPr>
            <p:cNvPr id="48164" name="AutoShape 66"/>
            <p:cNvSpPr>
              <a:spLocks noChangeArrowheads="1"/>
            </p:cNvSpPr>
            <p:nvPr/>
          </p:nvSpPr>
          <p:spPr bwMode="auto">
            <a:xfrm rot="9814805">
              <a:off x="3969" y="753"/>
              <a:ext cx="732" cy="1275"/>
            </a:xfrm>
            <a:prstGeom prst="moon">
              <a:avLst>
                <a:gd name="adj" fmla="val 7372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8165" name="Text Box 67"/>
            <p:cNvSpPr txBox="1">
              <a:spLocks noChangeArrowheads="1"/>
            </p:cNvSpPr>
            <p:nvPr/>
          </p:nvSpPr>
          <p:spPr bwMode="auto">
            <a:xfrm rot="216612">
              <a:off x="4161" y="992"/>
              <a:ext cx="544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i-FI" sz="2000" b="1">
                  <a:solidFill>
                    <a:schemeClr val="accent2"/>
                  </a:solidFill>
                  <a:latin typeface="Arial" charset="0"/>
                </a:rPr>
                <a:t>Van-hemmat</a:t>
              </a:r>
            </a:p>
          </p:txBody>
        </p:sp>
      </p:grpSp>
      <p:sp>
        <p:nvSpPr>
          <p:cNvPr id="48158" name="Line 68"/>
          <p:cNvSpPr>
            <a:spLocks noChangeShapeType="1"/>
          </p:cNvSpPr>
          <p:nvPr/>
        </p:nvSpPr>
        <p:spPr bwMode="auto">
          <a:xfrm flipH="1" flipV="1">
            <a:off x="5508625" y="2997200"/>
            <a:ext cx="1871663" cy="144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41" name="AutoShape 69"/>
          <p:cNvSpPr>
            <a:spLocks noChangeArrowheads="1"/>
          </p:cNvSpPr>
          <p:nvPr/>
        </p:nvSpPr>
        <p:spPr bwMode="auto">
          <a:xfrm rot="-29774359">
            <a:off x="6038850" y="4081463"/>
            <a:ext cx="1512888" cy="1584325"/>
          </a:xfrm>
          <a:prstGeom prst="moon">
            <a:avLst>
              <a:gd name="adj" fmla="val 50005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i-FI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60" name="Text Box 72"/>
          <p:cNvSpPr txBox="1">
            <a:spLocks noChangeArrowheads="1"/>
          </p:cNvSpPr>
          <p:nvPr/>
        </p:nvSpPr>
        <p:spPr bwMode="auto">
          <a:xfrm>
            <a:off x="6856413" y="4456113"/>
            <a:ext cx="984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800" b="1">
                <a:solidFill>
                  <a:schemeClr val="accent2"/>
                </a:solidFill>
                <a:latin typeface="Arial" charset="0"/>
              </a:rPr>
              <a:t>Muu</a:t>
            </a:r>
          </a:p>
          <a:p>
            <a:pPr eaLnBrk="1" hangingPunct="1"/>
            <a:r>
              <a:rPr lang="fi-FI" sz="1800" b="1">
                <a:solidFill>
                  <a:schemeClr val="accent2"/>
                </a:solidFill>
                <a:latin typeface="Arial" charset="0"/>
              </a:rPr>
              <a:t>henkilö</a:t>
            </a:r>
          </a:p>
          <a:p>
            <a:pPr eaLnBrk="1" hangingPunct="1"/>
            <a:r>
              <a:rPr lang="fi-FI" sz="1800" b="1">
                <a:solidFill>
                  <a:schemeClr val="accent2"/>
                </a:solidFill>
                <a:latin typeface="Arial" charset="0"/>
              </a:rPr>
              <a:t>kunta</a:t>
            </a:r>
          </a:p>
        </p:txBody>
      </p:sp>
      <p:sp>
        <p:nvSpPr>
          <p:cNvPr id="3145" name="AutoShape 73"/>
          <p:cNvSpPr>
            <a:spLocks noChangeArrowheads="1"/>
          </p:cNvSpPr>
          <p:nvPr/>
        </p:nvSpPr>
        <p:spPr bwMode="auto">
          <a:xfrm rot="-27981740">
            <a:off x="4458494" y="4844257"/>
            <a:ext cx="1047750" cy="1789112"/>
          </a:xfrm>
          <a:prstGeom prst="moon">
            <a:avLst>
              <a:gd name="adj" fmla="val 50005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fi-FI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62" name="Line 74"/>
          <p:cNvSpPr>
            <a:spLocks noChangeShapeType="1"/>
          </p:cNvSpPr>
          <p:nvPr/>
        </p:nvSpPr>
        <p:spPr bwMode="auto">
          <a:xfrm flipH="1" flipV="1">
            <a:off x="3995738" y="4149725"/>
            <a:ext cx="71437" cy="13668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8163" name="Text Box 75"/>
          <p:cNvSpPr txBox="1">
            <a:spLocks noChangeArrowheads="1"/>
          </p:cNvSpPr>
          <p:nvPr/>
        </p:nvSpPr>
        <p:spPr bwMode="auto">
          <a:xfrm>
            <a:off x="4479925" y="5700713"/>
            <a:ext cx="1622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600" b="1">
                <a:solidFill>
                  <a:srgbClr val="0033CC"/>
                </a:solidFill>
                <a:latin typeface="Tahoma" charset="0"/>
              </a:rPr>
              <a:t>Nuorisotoimi/</a:t>
            </a:r>
          </a:p>
          <a:p>
            <a:pPr eaLnBrk="1" hangingPunct="1"/>
            <a:r>
              <a:rPr lang="fi-FI" sz="1600" b="1">
                <a:solidFill>
                  <a:srgbClr val="0033CC"/>
                </a:solidFill>
                <a:latin typeface="Tahoma" charset="0"/>
              </a:rPr>
              <a:t>sosiaalitoimi</a:t>
            </a:r>
          </a:p>
        </p:txBody>
      </p:sp>
    </p:spTree>
    <p:extLst>
      <p:ext uri="{BB962C8B-B14F-4D97-AF65-F5344CB8AC3E}">
        <p14:creationId xmlns:p14="http://schemas.microsoft.com/office/powerpoint/2010/main" val="31376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ARVIOINTI -OSUUS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2777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15900"/>
            <a:ext cx="86233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Uudistuksen ydin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8474" y="2400419"/>
            <a:ext cx="7556313" cy="3725744"/>
          </a:xfrm>
        </p:spPr>
        <p:txBody>
          <a:bodyPr>
            <a:normAutofit fontScale="77500" lnSpcReduction="20000"/>
          </a:bodyPr>
          <a:lstStyle/>
          <a:p>
            <a:pPr marL="457200" lvl="2" indent="0">
              <a:buNone/>
            </a:pPr>
            <a:r>
              <a:rPr lang="fi-FI" sz="3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MITEN KOULU  </a:t>
            </a:r>
            <a:r>
              <a:rPr lang="fi-FI" sz="34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TOIMII VIELÄ NYKYISTÄ PAREMMIN KASVUYHTEISÖNÄ JA OPPIMISYMPÄRISTÖNÄ?</a:t>
            </a:r>
            <a:r>
              <a:rPr lang="fi-FI" sz="3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2">
              <a:buNone/>
            </a:pPr>
            <a:endParaRPr lang="fi-FI" sz="2900" dirty="0" smtClean="0"/>
          </a:p>
          <a:p>
            <a:pPr lvl="2"/>
            <a:r>
              <a:rPr lang="fi-FI" sz="2700" b="1" dirty="0">
                <a:solidFill>
                  <a:srgbClr val="FF0000"/>
                </a:solidFill>
              </a:rPr>
              <a:t>KYSE ON SIIS TOIMINTAKULTTUURIN JA PEDAGOGIIKAN MUUTOKSESTA </a:t>
            </a:r>
            <a:endParaRPr lang="fi-FI" sz="2700" b="1" dirty="0" smtClean="0">
              <a:solidFill>
                <a:srgbClr val="FF0000"/>
              </a:solidFill>
            </a:endParaRPr>
          </a:p>
          <a:p>
            <a:pPr marL="457200" lvl="2" indent="0">
              <a:buNone/>
            </a:pPr>
            <a:endParaRPr lang="fi-FI" sz="2700" b="1" dirty="0">
              <a:solidFill>
                <a:srgbClr val="FF0000"/>
              </a:solidFill>
            </a:endParaRPr>
          </a:p>
          <a:p>
            <a:pPr lvl="2"/>
            <a:r>
              <a:rPr lang="fi-FI" sz="2700" b="1" dirty="0">
                <a:solidFill>
                  <a:srgbClr val="3366FF"/>
                </a:solidFill>
              </a:rPr>
              <a:t>YHTEINEN MATKA ITSESSÄÄN JO TUOTTAA </a:t>
            </a:r>
            <a:r>
              <a:rPr lang="fi-FI" sz="2700" b="1" dirty="0" smtClean="0">
                <a:solidFill>
                  <a:srgbClr val="3366FF"/>
                </a:solidFill>
              </a:rPr>
              <a:t>UUTTA</a:t>
            </a:r>
            <a:endParaRPr lang="fi-FI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2800" b="1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i-FI" sz="2800" b="1" i="1" dirty="0" smtClean="0">
                <a:solidFill>
                  <a:srgbClr val="0000FF"/>
                </a:solidFill>
              </a:rPr>
              <a:t>KIRJOITETTU </a:t>
            </a:r>
            <a:r>
              <a:rPr lang="fi-FI" sz="2800" b="1" i="1" dirty="0">
                <a:solidFill>
                  <a:srgbClr val="0000FF"/>
                </a:solidFill>
              </a:rPr>
              <a:t>VERSIO = </a:t>
            </a:r>
            <a:r>
              <a:rPr lang="fi-FI" sz="2800" b="1" i="1" dirty="0" smtClean="0">
                <a:solidFill>
                  <a:srgbClr val="0000FF"/>
                </a:solidFill>
              </a:rPr>
              <a:t>OPETUSSUUNNITELMA </a:t>
            </a:r>
            <a:r>
              <a:rPr lang="fi-FI" sz="3429" b="1" dirty="0" smtClean="0">
                <a:solidFill>
                  <a:srgbClr val="FF0000"/>
                </a:solidFill>
              </a:rPr>
              <a:t>on </a:t>
            </a:r>
            <a:r>
              <a:rPr lang="fi-FI" sz="3429" b="1" dirty="0">
                <a:solidFill>
                  <a:srgbClr val="FF0000"/>
                </a:solidFill>
              </a:rPr>
              <a:t>tuotos yhteisestä matkasta</a:t>
            </a:r>
          </a:p>
          <a:p>
            <a:pPr lvl="3">
              <a:buNone/>
            </a:pPr>
            <a:endParaRPr lang="fi-FI" dirty="0"/>
          </a:p>
        </p:txBody>
      </p:sp>
      <p:sp>
        <p:nvSpPr>
          <p:cNvPr id="5" name="Nuoli oikealle 4"/>
          <p:cNvSpPr/>
          <p:nvPr/>
        </p:nvSpPr>
        <p:spPr>
          <a:xfrm>
            <a:off x="3382226" y="1600200"/>
            <a:ext cx="1295873" cy="563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4862356" y="1600200"/>
            <a:ext cx="399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MITEN?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78933" y="1600200"/>
            <a:ext cx="26797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MITÄ? </a:t>
            </a:r>
            <a:r>
              <a:rPr lang="fi-FI" sz="2800" b="1" dirty="0" smtClean="0">
                <a:solidFill>
                  <a:srgbClr val="FF0000"/>
                </a:solidFill>
              </a:rPr>
              <a:t>MIKSI</a:t>
            </a:r>
            <a:r>
              <a:rPr lang="fi-FI" sz="2800" b="1" dirty="0">
                <a:solidFill>
                  <a:srgbClr val="FF0000"/>
                </a:solidFill>
              </a:rPr>
              <a:t>?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8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>
                <a:solidFill>
                  <a:srgbClr val="00B0F0"/>
                </a:solidFill>
              </a:rPr>
              <a:t>JOHDATUS ARVIOINNIN KESKEISIIN PERIAATTEISIIN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280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6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>
                <a:solidFill>
                  <a:srgbClr val="00B0F0"/>
                </a:solidFill>
              </a:rPr>
              <a:t>JOHDATUS ARVIOINNIN KESKEISIIN </a:t>
            </a:r>
            <a:r>
              <a:rPr lang="fi-FI" b="1" dirty="0" smtClean="0">
                <a:solidFill>
                  <a:srgbClr val="00B0F0"/>
                </a:solidFill>
              </a:rPr>
              <a:t>PERIAATTEISIIN (2/3)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0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39264663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609600" y="469900"/>
            <a:ext cx="3983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>
                <a:solidFill>
                  <a:srgbClr val="0000FF"/>
                </a:solidFill>
              </a:rPr>
              <a:t>ARVIOINNIN KOHTEET</a:t>
            </a:r>
            <a:endParaRPr lang="fi-FI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>
                <a:solidFill>
                  <a:srgbClr val="00B0F0"/>
                </a:solidFill>
              </a:rPr>
              <a:t>JOHDATUS ARVIOINNIN KESKEISIIN PERIAATTEISIIN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22352"/>
              </p:ext>
            </p:extLst>
          </p:nvPr>
        </p:nvGraphicFramePr>
        <p:xfrm>
          <a:off x="457200" y="148478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9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05685937"/>
              </p:ext>
            </p:extLst>
          </p:nvPr>
        </p:nvGraphicFramePr>
        <p:xfrm>
          <a:off x="1625600" y="18099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33400" y="419100"/>
            <a:ext cx="7258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accent1">
                    <a:lumMod val="75000"/>
                  </a:schemeClr>
                </a:solidFill>
              </a:rPr>
              <a:t>6.4.1 ARVIOINTI LUKUVUODEN AIKANA</a:t>
            </a:r>
          </a:p>
          <a:p>
            <a:r>
              <a:rPr lang="fi-FI" sz="2400" dirty="0" smtClean="0">
                <a:solidFill>
                  <a:schemeClr val="accent1">
                    <a:lumMod val="75000"/>
                  </a:schemeClr>
                </a:solidFill>
              </a:rPr>
              <a:t>Opettajan antaman, oppimisprosessia näkyväksi tekevän</a:t>
            </a:r>
          </a:p>
          <a:p>
            <a:r>
              <a:rPr lang="fi-FI" sz="2400" dirty="0" smtClean="0">
                <a:solidFill>
                  <a:schemeClr val="accent1">
                    <a:lumMod val="75000"/>
                  </a:schemeClr>
                </a:solidFill>
              </a:rPr>
              <a:t>ja oppimista edistävän palautteen tulee auttaa oppilaita </a:t>
            </a:r>
          </a:p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fi-FI" sz="2400" dirty="0" smtClean="0">
                <a:solidFill>
                  <a:schemeClr val="accent1">
                    <a:lumMod val="75000"/>
                  </a:schemeClr>
                </a:solidFill>
              </a:rPr>
              <a:t>ahmottamaan ja ymmärtämään</a:t>
            </a:r>
            <a:endParaRPr lang="fi-F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4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36554225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317500" y="558800"/>
            <a:ext cx="8148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376092"/>
                </a:solidFill>
              </a:rPr>
              <a:t>6.4.2 ARVIOINTI LUKUVUODEN PÄÄTTYESSÄ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rgbClr val="376092"/>
                </a:solidFill>
              </a:rPr>
              <a:t>Kunkin lukuvuoden päättyessä lukuvuositodistus (tavoitteet – arviointi)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rgbClr val="376092"/>
                </a:solidFill>
              </a:rPr>
              <a:t>Vuosiluokilla 1-7 joko sanallista, numeroarviointia tai niiden yhdistelmä</a:t>
            </a:r>
            <a:endParaRPr lang="fi-FI" sz="20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29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28600"/>
            <a:ext cx="85725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874" y="484094"/>
            <a:ext cx="8391526" cy="912906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>Oppimiskäsitys – oppimisprosessi</a:t>
            </a:r>
            <a:br>
              <a:rPr lang="fi-FI" sz="2800" dirty="0" smtClean="0"/>
            </a:br>
            <a:r>
              <a:rPr lang="fi-FI" sz="2800" dirty="0"/>
              <a:t> </a:t>
            </a:r>
            <a:r>
              <a:rPr lang="fi-FI" sz="2800" dirty="0" smtClean="0"/>
              <a:t>    TAVOITTEET –  ARVIOINTI</a:t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1816100" y="1816100"/>
            <a:ext cx="1612900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dirty="0" err="1" smtClean="0"/>
              <a:t>Suunnitte-luvaihe</a:t>
            </a:r>
            <a:endParaRPr lang="fi-FI" dirty="0"/>
          </a:p>
          <a:p>
            <a:pPr lvl="0"/>
            <a:endParaRPr lang="fi-FI" sz="1400" b="1" dirty="0" smtClean="0">
              <a:solidFill>
                <a:srgbClr val="000000"/>
              </a:solidFill>
            </a:endParaRPr>
          </a:p>
          <a:p>
            <a:pPr lvl="0"/>
            <a:r>
              <a:rPr lang="fi-FI" sz="1400" b="1" dirty="0" smtClean="0">
                <a:solidFill>
                  <a:srgbClr val="000000"/>
                </a:solidFill>
              </a:rPr>
              <a:t>Miten opin /opimme?</a:t>
            </a:r>
            <a:endParaRPr lang="fi-FI" sz="1400" b="1" dirty="0">
              <a:solidFill>
                <a:srgbClr val="000000"/>
              </a:solidFill>
            </a:endParaRPr>
          </a:p>
          <a:p>
            <a:pPr lvl="0"/>
            <a:endParaRPr lang="fi-FI" sz="1400" b="1" dirty="0" smtClean="0">
              <a:solidFill>
                <a:srgbClr val="000000"/>
              </a:solidFill>
            </a:endParaRPr>
          </a:p>
          <a:p>
            <a:pPr lvl="0"/>
            <a:r>
              <a:rPr lang="fi-FI" sz="1400" b="1" dirty="0" smtClean="0">
                <a:solidFill>
                  <a:srgbClr val="000000"/>
                </a:solidFill>
              </a:rPr>
              <a:t>Oppimis-</a:t>
            </a:r>
          </a:p>
          <a:p>
            <a:pPr lvl="0"/>
            <a:r>
              <a:rPr lang="fi-FI" sz="1400" b="1" dirty="0" smtClean="0">
                <a:solidFill>
                  <a:srgbClr val="000000"/>
                </a:solidFill>
              </a:rPr>
              <a:t>prosessin suunnittelu oppilaiden kanssa: menetelmät, oppimis-</a:t>
            </a:r>
          </a:p>
          <a:p>
            <a:pPr lvl="0"/>
            <a:r>
              <a:rPr lang="fi-FI" sz="1400" b="1" dirty="0" smtClean="0">
                <a:solidFill>
                  <a:srgbClr val="000000"/>
                </a:solidFill>
              </a:rPr>
              <a:t>ympäristö, välineet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3530600" y="1816100"/>
            <a:ext cx="1536700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dirty="0" smtClean="0"/>
              <a:t>Opiskelu-vaihe</a:t>
            </a:r>
            <a:endParaRPr lang="fi-FI" dirty="0"/>
          </a:p>
          <a:p>
            <a:pPr lvl="0"/>
            <a:endParaRPr lang="fi-FI" sz="1200" b="1" dirty="0" smtClean="0">
              <a:solidFill>
                <a:srgbClr val="000000"/>
              </a:solidFill>
            </a:endParaRPr>
          </a:p>
          <a:p>
            <a:pPr lvl="0"/>
            <a:r>
              <a:rPr lang="fi-FI" sz="1200" b="1" dirty="0" smtClean="0">
                <a:solidFill>
                  <a:srgbClr val="000000"/>
                </a:solidFill>
              </a:rPr>
              <a:t>Yksin - yhdessä</a:t>
            </a:r>
          </a:p>
          <a:p>
            <a:pPr lvl="0"/>
            <a:endParaRPr lang="fi-FI" sz="1200" b="1" dirty="0" smtClean="0">
              <a:solidFill>
                <a:srgbClr val="000000"/>
              </a:solidFill>
            </a:endParaRPr>
          </a:p>
          <a:p>
            <a:pPr lvl="0"/>
            <a:r>
              <a:rPr lang="fi-FI" sz="1200" b="1" dirty="0" smtClean="0">
                <a:solidFill>
                  <a:srgbClr val="000000"/>
                </a:solidFill>
              </a:rPr>
              <a:t>Joustavat </a:t>
            </a:r>
            <a:r>
              <a:rPr lang="fi-FI" sz="1200" b="1" dirty="0">
                <a:solidFill>
                  <a:srgbClr val="000000"/>
                </a:solidFill>
              </a:rPr>
              <a:t>roolit</a:t>
            </a:r>
            <a:r>
              <a:rPr lang="fi-FI" sz="1200" b="1" dirty="0" smtClean="0">
                <a:solidFill>
                  <a:srgbClr val="000000"/>
                </a:solidFill>
              </a:rPr>
              <a:t>:</a:t>
            </a:r>
            <a:endParaRPr lang="fi-FI" sz="1200" b="1" dirty="0">
              <a:solidFill>
                <a:srgbClr val="000000"/>
              </a:solidFill>
            </a:endParaRPr>
          </a:p>
          <a:p>
            <a:pPr lvl="0"/>
            <a:r>
              <a:rPr lang="fi-FI" sz="1200" b="1" dirty="0" smtClean="0">
                <a:solidFill>
                  <a:srgbClr val="000000"/>
                </a:solidFill>
              </a:rPr>
              <a:t>tutkija</a:t>
            </a:r>
            <a:r>
              <a:rPr lang="fi-FI" sz="1200" b="1" dirty="0">
                <a:solidFill>
                  <a:srgbClr val="000000"/>
                </a:solidFill>
              </a:rPr>
              <a:t>, oppija, opettaja, ihmettelijä, kysyjä, auttaja, johtaja, varmistaja, huolehtija, </a:t>
            </a:r>
            <a:r>
              <a:rPr lang="fi-FI" sz="1200" b="1" dirty="0" smtClean="0">
                <a:solidFill>
                  <a:srgbClr val="000000"/>
                </a:solidFill>
              </a:rPr>
              <a:t>esittäjä, järjestelijä</a:t>
            </a:r>
          </a:p>
          <a:p>
            <a:pPr lvl="0"/>
            <a:endParaRPr lang="fi-FI" sz="1200" b="1" dirty="0">
              <a:solidFill>
                <a:srgbClr val="000000"/>
              </a:solidFill>
            </a:endParaRPr>
          </a:p>
          <a:p>
            <a:pPr lvl="0"/>
            <a:endParaRPr lang="fi-FI" sz="1200" b="1" dirty="0" smtClean="0">
              <a:solidFill>
                <a:srgbClr val="000000"/>
              </a:solidFill>
            </a:endParaRPr>
          </a:p>
          <a:p>
            <a:pPr lvl="0"/>
            <a:endParaRPr lang="fi-FI" sz="1200" b="1" dirty="0">
              <a:solidFill>
                <a:srgbClr val="000000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5219700" y="1816100"/>
            <a:ext cx="1930400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dirty="0"/>
              <a:t>Formatiivinen arviointi =</a:t>
            </a:r>
          </a:p>
          <a:p>
            <a:pPr lvl="0"/>
            <a:r>
              <a:rPr lang="fi-FI" sz="1600" dirty="0" smtClean="0">
                <a:solidFill>
                  <a:schemeClr val="bg1"/>
                </a:solidFill>
              </a:rPr>
              <a:t>Oppimisprosessin </a:t>
            </a:r>
            <a:r>
              <a:rPr lang="fi-FI" sz="1600" dirty="0">
                <a:solidFill>
                  <a:schemeClr val="bg1"/>
                </a:solidFill>
              </a:rPr>
              <a:t>arviointia</a:t>
            </a:r>
          </a:p>
          <a:p>
            <a:pPr lvl="0"/>
            <a:endParaRPr lang="fi-FI" sz="1050" b="1" dirty="0" smtClean="0">
              <a:solidFill>
                <a:schemeClr val="bg1"/>
              </a:solidFill>
            </a:endParaRPr>
          </a:p>
          <a:p>
            <a:pPr lvl="0"/>
            <a:r>
              <a:rPr lang="fi-FI" sz="1200" b="1" dirty="0" err="1" smtClean="0"/>
              <a:t>Itsearviointi</a:t>
            </a:r>
            <a:endParaRPr lang="fi-FI" sz="1200" b="1" dirty="0"/>
          </a:p>
          <a:p>
            <a:pPr lvl="0"/>
            <a:r>
              <a:rPr lang="fi-FI" sz="1200" b="1" dirty="0">
                <a:solidFill>
                  <a:srgbClr val="000000"/>
                </a:solidFill>
              </a:rPr>
              <a:t>Mitä tein? Mikä meni hyvin? Miten </a:t>
            </a:r>
            <a:r>
              <a:rPr lang="fi-FI" sz="1200" b="1" dirty="0" smtClean="0">
                <a:solidFill>
                  <a:srgbClr val="000000"/>
                </a:solidFill>
              </a:rPr>
              <a:t>opin</a:t>
            </a:r>
            <a:r>
              <a:rPr lang="fi-FI" sz="1200" b="1" dirty="0">
                <a:solidFill>
                  <a:srgbClr val="000000"/>
                </a:solidFill>
              </a:rPr>
              <a:t> </a:t>
            </a:r>
            <a:r>
              <a:rPr lang="fi-FI" sz="1200" b="1" dirty="0" smtClean="0">
                <a:solidFill>
                  <a:srgbClr val="000000"/>
                </a:solidFill>
              </a:rPr>
              <a:t>/ opimme?</a:t>
            </a:r>
            <a:endParaRPr lang="fi-FI" sz="1200" b="1" dirty="0">
              <a:solidFill>
                <a:srgbClr val="000000"/>
              </a:solidFill>
            </a:endParaRPr>
          </a:p>
          <a:p>
            <a:pPr lvl="0"/>
            <a:r>
              <a:rPr lang="fi-FI" sz="1200" b="1" dirty="0">
                <a:solidFill>
                  <a:srgbClr val="000000"/>
                </a:solidFill>
              </a:rPr>
              <a:t>++/ </a:t>
            </a:r>
            <a:r>
              <a:rPr lang="fi-FI" sz="1200" b="1" dirty="0" smtClean="0">
                <a:solidFill>
                  <a:srgbClr val="000000"/>
                </a:solidFill>
              </a:rPr>
              <a:t>-</a:t>
            </a:r>
          </a:p>
          <a:p>
            <a:pPr lvl="0"/>
            <a:endParaRPr lang="fi-FI" sz="1200" b="1" dirty="0">
              <a:solidFill>
                <a:srgbClr val="000000"/>
              </a:solidFill>
            </a:endParaRPr>
          </a:p>
          <a:p>
            <a:pPr lvl="0"/>
            <a:r>
              <a:rPr lang="fi-FI" sz="1200" b="1" dirty="0">
                <a:solidFill>
                  <a:srgbClr val="FFFFFF"/>
                </a:solidFill>
              </a:rPr>
              <a:t> </a:t>
            </a:r>
            <a:r>
              <a:rPr lang="fi-FI" sz="1200" b="1" dirty="0" smtClean="0">
                <a:solidFill>
                  <a:srgbClr val="FFFFFF"/>
                </a:solidFill>
              </a:rPr>
              <a:t>Palaute opettajalta, oppilailta </a:t>
            </a:r>
            <a:r>
              <a:rPr lang="fi-FI" sz="1200" b="1" dirty="0">
                <a:solidFill>
                  <a:srgbClr val="000000"/>
                </a:solidFill>
              </a:rPr>
              <a:t>Suunnittelusta prosessista, ryhmästä, </a:t>
            </a:r>
            <a:r>
              <a:rPr lang="fi-FI" sz="1200" b="1" dirty="0" err="1">
                <a:solidFill>
                  <a:srgbClr val="000000"/>
                </a:solidFill>
              </a:rPr>
              <a:t>tuotok-sesta</a:t>
            </a:r>
            <a:r>
              <a:rPr lang="fi-FI" sz="1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142874" y="1816100"/>
            <a:ext cx="1584326" cy="4152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i-FI" dirty="0" smtClean="0"/>
          </a:p>
          <a:p>
            <a:pPr lvl="0"/>
            <a:endParaRPr lang="fi-FI" dirty="0" smtClean="0"/>
          </a:p>
          <a:p>
            <a:pPr lvl="0"/>
            <a:endParaRPr lang="fi-FI" dirty="0" smtClean="0"/>
          </a:p>
          <a:p>
            <a:pPr lvl="0"/>
            <a:endParaRPr lang="fi-FI" dirty="0"/>
          </a:p>
          <a:p>
            <a:pPr lvl="0"/>
            <a:endParaRPr lang="fi-FI" dirty="0" smtClean="0"/>
          </a:p>
          <a:p>
            <a:pPr lvl="0"/>
            <a:endParaRPr lang="fi-FI" dirty="0"/>
          </a:p>
          <a:p>
            <a:pPr lvl="0"/>
            <a:endParaRPr lang="fi-FI" dirty="0" smtClean="0"/>
          </a:p>
          <a:p>
            <a:pPr lvl="0"/>
            <a:r>
              <a:rPr lang="fi-FI" dirty="0" smtClean="0"/>
              <a:t>Tavoitteen</a:t>
            </a:r>
          </a:p>
          <a:p>
            <a:pPr lvl="0"/>
            <a:r>
              <a:rPr lang="fi-FI" dirty="0" smtClean="0"/>
              <a:t>asettamis</a:t>
            </a:r>
            <a:r>
              <a:rPr lang="fi-FI" dirty="0"/>
              <a:t>-</a:t>
            </a:r>
          </a:p>
          <a:p>
            <a:pPr lvl="0"/>
            <a:r>
              <a:rPr lang="fi-FI" dirty="0"/>
              <a:t>v</a:t>
            </a:r>
            <a:r>
              <a:rPr lang="fi-FI" dirty="0" smtClean="0"/>
              <a:t>aihe</a:t>
            </a:r>
          </a:p>
          <a:p>
            <a:pPr lvl="0"/>
            <a:r>
              <a:rPr lang="fi-FI" sz="1400" b="1" dirty="0" smtClean="0">
                <a:solidFill>
                  <a:schemeClr val="tx1"/>
                </a:solidFill>
              </a:rPr>
              <a:t>Opettajan asettamat tavoitteet – oppilaan omat tavoitteet – yhdessä asetetut tavoitteet</a:t>
            </a:r>
          </a:p>
          <a:p>
            <a:pPr lvl="0"/>
            <a:endParaRPr lang="fi-FI" dirty="0" smtClean="0"/>
          </a:p>
          <a:p>
            <a:pPr lvl="0"/>
            <a:r>
              <a:rPr lang="fi-FI" sz="1200" b="1" dirty="0" smtClean="0">
                <a:solidFill>
                  <a:srgbClr val="000000"/>
                </a:solidFill>
              </a:rPr>
              <a:t>Mitkä ovat tieto- ja taito- tavoitteet?</a:t>
            </a:r>
            <a:endParaRPr lang="fi-FI" sz="1200" b="1" dirty="0">
              <a:solidFill>
                <a:srgbClr val="000000"/>
              </a:solidFill>
            </a:endParaRPr>
          </a:p>
          <a:p>
            <a:pPr lvl="0"/>
            <a:r>
              <a:rPr lang="fi-FI" sz="1200" b="1" dirty="0">
                <a:solidFill>
                  <a:schemeClr val="tx1"/>
                </a:solidFill>
              </a:rPr>
              <a:t>Mihin ryhdymme</a:t>
            </a:r>
            <a:r>
              <a:rPr lang="fi-FI" sz="1200" b="1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fi-FI" sz="1400" b="1" dirty="0">
              <a:solidFill>
                <a:schemeClr val="tx1"/>
              </a:solidFill>
            </a:endParaRPr>
          </a:p>
          <a:p>
            <a:pPr lvl="0"/>
            <a:endParaRPr lang="fi-FI" sz="1400" b="1" dirty="0" smtClean="0">
              <a:solidFill>
                <a:schemeClr val="tx1"/>
              </a:solidFill>
            </a:endParaRPr>
          </a:p>
          <a:p>
            <a:pPr lvl="0"/>
            <a:endParaRPr lang="fi-FI" sz="1400" b="1" dirty="0" smtClean="0">
              <a:solidFill>
                <a:schemeClr val="tx1"/>
              </a:solidFill>
            </a:endParaRPr>
          </a:p>
          <a:p>
            <a:pPr lvl="0"/>
            <a:endParaRPr lang="fi-FI" sz="1400" b="1" dirty="0">
              <a:solidFill>
                <a:schemeClr val="tx1"/>
              </a:solidFill>
            </a:endParaRPr>
          </a:p>
          <a:p>
            <a:pPr lvl="0"/>
            <a:endParaRPr lang="fi-FI" sz="1400" b="1" dirty="0" smtClean="0">
              <a:solidFill>
                <a:schemeClr val="tx1"/>
              </a:solidFill>
            </a:endParaRPr>
          </a:p>
          <a:p>
            <a:pPr lvl="0"/>
            <a:endParaRPr lang="fi-FI" sz="1400" b="1" dirty="0">
              <a:solidFill>
                <a:schemeClr val="tx1"/>
              </a:solidFill>
            </a:endParaRPr>
          </a:p>
          <a:p>
            <a:pPr lvl="0"/>
            <a:endParaRPr lang="fi-FI" sz="1400" b="1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7246655" y="1816100"/>
            <a:ext cx="1616264" cy="408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dirty="0" err="1">
                <a:solidFill>
                  <a:schemeClr val="bg1"/>
                </a:solidFill>
              </a:rPr>
              <a:t>Summatii-vinen</a:t>
            </a:r>
            <a:r>
              <a:rPr lang="fi-FI" dirty="0">
                <a:solidFill>
                  <a:schemeClr val="bg1"/>
                </a:solidFill>
              </a:rPr>
              <a:t> arviointi =</a:t>
            </a:r>
            <a:endParaRPr lang="fi-FI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i-FI" sz="1600" dirty="0">
                <a:solidFill>
                  <a:srgbClr val="FFFFFF"/>
                </a:solidFill>
              </a:rPr>
              <a:t>Opitun </a:t>
            </a:r>
            <a:r>
              <a:rPr lang="fi-FI" sz="1600" dirty="0" smtClean="0">
                <a:solidFill>
                  <a:srgbClr val="FFFFFF"/>
                </a:solidFill>
              </a:rPr>
              <a:t>arviointia</a:t>
            </a:r>
            <a:endParaRPr lang="fi-FI" sz="1600" dirty="0">
              <a:solidFill>
                <a:srgbClr val="FFFFFF"/>
              </a:solidFill>
            </a:endParaRPr>
          </a:p>
          <a:p>
            <a:pPr lvl="0"/>
            <a:r>
              <a:rPr lang="fi-FI" sz="1600" b="1" dirty="0">
                <a:solidFill>
                  <a:srgbClr val="000000"/>
                </a:solidFill>
              </a:rPr>
              <a:t>t</a:t>
            </a:r>
            <a:r>
              <a:rPr lang="fi-FI" sz="1600" b="1" dirty="0" smtClean="0">
                <a:solidFill>
                  <a:srgbClr val="000000"/>
                </a:solidFill>
              </a:rPr>
              <a:t>ieto</a:t>
            </a:r>
            <a:endParaRPr lang="fi-FI" sz="1600" b="1" dirty="0">
              <a:solidFill>
                <a:srgbClr val="000000"/>
              </a:solidFill>
            </a:endParaRPr>
          </a:p>
          <a:p>
            <a:pPr lvl="0"/>
            <a:r>
              <a:rPr lang="fi-FI" sz="1600" b="1" dirty="0">
                <a:solidFill>
                  <a:srgbClr val="000000"/>
                </a:solidFill>
              </a:rPr>
              <a:t>t</a:t>
            </a:r>
            <a:r>
              <a:rPr lang="fi-FI" sz="1600" b="1" dirty="0" smtClean="0">
                <a:solidFill>
                  <a:srgbClr val="000000"/>
                </a:solidFill>
              </a:rPr>
              <a:t>aito</a:t>
            </a:r>
          </a:p>
          <a:p>
            <a:pPr lvl="0"/>
            <a:endParaRPr lang="fi-FI" sz="1600" b="1" dirty="0">
              <a:solidFill>
                <a:srgbClr val="000000"/>
              </a:solidFill>
            </a:endParaRPr>
          </a:p>
          <a:p>
            <a:pPr lvl="0"/>
            <a:endParaRPr lang="fi-FI" sz="1600" b="1" dirty="0" smtClean="0">
              <a:solidFill>
                <a:srgbClr val="000000"/>
              </a:solidFill>
            </a:endParaRPr>
          </a:p>
          <a:p>
            <a:pPr lvl="0"/>
            <a:endParaRPr lang="fi-FI" sz="1600" b="1" dirty="0">
              <a:solidFill>
                <a:srgbClr val="000000"/>
              </a:solidFill>
            </a:endParaRPr>
          </a:p>
          <a:p>
            <a:pPr lvl="0"/>
            <a:endParaRPr lang="fi-FI" sz="1600" b="1" dirty="0" smtClean="0">
              <a:solidFill>
                <a:srgbClr val="000000"/>
              </a:solidFill>
            </a:endParaRPr>
          </a:p>
          <a:p>
            <a:pPr lvl="0"/>
            <a:endParaRPr lang="fi-FI" sz="1600" b="1" dirty="0">
              <a:solidFill>
                <a:srgbClr val="000000"/>
              </a:solidFill>
            </a:endParaRPr>
          </a:p>
          <a:p>
            <a:pPr lvl="0"/>
            <a:endParaRPr lang="fi-FI" sz="1600" b="1" dirty="0">
              <a:solidFill>
                <a:srgbClr val="000000"/>
              </a:solidFill>
            </a:endParaRPr>
          </a:p>
        </p:txBody>
      </p:sp>
      <p:cxnSp>
        <p:nvCxnSpPr>
          <p:cNvPr id="9" name="Suora nuoliyhdysviiva 8"/>
          <p:cNvCxnSpPr/>
          <p:nvPr/>
        </p:nvCxnSpPr>
        <p:spPr>
          <a:xfrm>
            <a:off x="142874" y="2286000"/>
            <a:ext cx="8912226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383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Opetussuunnitelmaprosessin vastuut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78995"/>
              </p:ext>
            </p:extLst>
          </p:nvPr>
        </p:nvGraphicFramePr>
        <p:xfrm>
          <a:off x="820738" y="1628800"/>
          <a:ext cx="7858125" cy="44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fi-FI" sz="12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Leena Nousiainen / Rondo Training Oy</a:t>
            </a:r>
            <a:endParaRPr lang="fi-FI" sz="12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0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115888"/>
            <a:ext cx="77724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ea typeface="+mj-ea"/>
                <a:cs typeface="+mj-cs"/>
              </a:rPr>
              <a:t>OPS 2014 perusteet 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242050" y="63817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Ulla Rasimus, Leena Nousiainen</a:t>
            </a:r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4101948971"/>
              </p:ext>
            </p:extLst>
          </p:nvPr>
        </p:nvGraphicFramePr>
        <p:xfrm>
          <a:off x="1547664" y="715363"/>
          <a:ext cx="6980386" cy="624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uoli vasemmalle ja oikealle 6"/>
          <p:cNvSpPr/>
          <p:nvPr/>
        </p:nvSpPr>
        <p:spPr>
          <a:xfrm rot="20480279">
            <a:off x="5554663" y="4592638"/>
            <a:ext cx="2278062" cy="484187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oppiaineet</a:t>
            </a:r>
          </a:p>
        </p:txBody>
      </p:sp>
      <p:sp>
        <p:nvSpPr>
          <p:cNvPr id="8" name="Nuoli vasemmalle ja oikealle 7"/>
          <p:cNvSpPr/>
          <p:nvPr/>
        </p:nvSpPr>
        <p:spPr>
          <a:xfrm rot="19529207">
            <a:off x="5089525" y="3638550"/>
            <a:ext cx="2790825" cy="485775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oppiaineet</a:t>
            </a:r>
          </a:p>
        </p:txBody>
      </p:sp>
      <p:sp>
        <p:nvSpPr>
          <p:cNvPr id="12" name="Pyöristetty kuvatekstisuorakulmio 11"/>
          <p:cNvSpPr/>
          <p:nvPr/>
        </p:nvSpPr>
        <p:spPr>
          <a:xfrm flipH="1">
            <a:off x="5940425" y="1196975"/>
            <a:ext cx="2447925" cy="2016125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OPPIAINEET =</a:t>
            </a:r>
          </a:p>
          <a:p>
            <a:pPr algn="ctr">
              <a:defRPr/>
            </a:pPr>
            <a:r>
              <a:rPr lang="fi-FI" dirty="0"/>
              <a:t>Tiedot + taidot + arviointi</a:t>
            </a:r>
          </a:p>
        </p:txBody>
      </p:sp>
    </p:spTree>
    <p:extLst>
      <p:ext uri="{BB962C8B-B14F-4D97-AF65-F5344CB8AC3E}">
        <p14:creationId xmlns:p14="http://schemas.microsoft.com/office/powerpoint/2010/main" val="9093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fi-FI" sz="2400" b="1" dirty="0">
                <a:solidFill>
                  <a:srgbClr val="0070C0"/>
                </a:solidFill>
              </a:rPr>
              <a:t>Oppimisen, opettamisen ja arvioinnin yhteys:</a:t>
            </a:r>
            <a:r>
              <a:rPr lang="fi-FI" sz="1600" b="1" dirty="0">
                <a:solidFill>
                  <a:srgbClr val="0070C0"/>
                </a:solidFill>
              </a:rPr>
              <a:t/>
            </a:r>
            <a:br>
              <a:rPr lang="fi-FI" sz="1600" b="1" dirty="0">
                <a:solidFill>
                  <a:srgbClr val="0070C0"/>
                </a:solidFill>
              </a:rPr>
            </a:br>
            <a:r>
              <a:rPr lang="fi-FI" sz="1600" b="1" dirty="0" smtClean="0">
                <a:solidFill>
                  <a:srgbClr val="0070C0"/>
                </a:solidFill>
              </a:rPr>
              <a:t/>
            </a:r>
            <a:br>
              <a:rPr lang="fi-FI" sz="1600" b="1" dirty="0" smtClean="0">
                <a:solidFill>
                  <a:srgbClr val="0070C0"/>
                </a:solidFill>
              </a:rPr>
            </a:br>
            <a:r>
              <a:rPr lang="fi-FI" sz="1800" b="1" dirty="0" smtClean="0">
                <a:solidFill>
                  <a:srgbClr val="0070C0"/>
                </a:solidFill>
              </a:rPr>
              <a:t>Oppiminen</a:t>
            </a:r>
            <a:r>
              <a:rPr lang="fi-FI" sz="1800" b="1" dirty="0">
                <a:solidFill>
                  <a:srgbClr val="0070C0"/>
                </a:solidFill>
              </a:rPr>
              <a:t>, opettaminen ja arviointi liittyvät kiinteästi toisiinsa. Oppimisen ohjaaminen  ja opettamisen kehittäminen tapahtuvat arvioinnin avulla. Arvioinnissa ei ole kyse  irrallisesta tehtävästä tai toiminnasta. 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11029"/>
              </p:ext>
            </p:extLst>
          </p:nvPr>
        </p:nvGraphicFramePr>
        <p:xfrm>
          <a:off x="628650" y="1883304"/>
          <a:ext cx="7886700" cy="407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4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i-FI" b="1" dirty="0">
                <a:solidFill>
                  <a:srgbClr val="00B0F0"/>
                </a:solidFill>
              </a:rPr>
              <a:t>JOHDATUS ARVIOINNIN KESKEISIIN PERIAATTEISIIN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9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 smtClean="0">
                <a:solidFill>
                  <a:srgbClr val="00B0F0"/>
                </a:solidFill>
              </a:rPr>
              <a:t>OPETTAJAT – ARVIOINTITYÖN ASIANTUNTIJAT</a:t>
            </a:r>
            <a:endParaRPr lang="fi-FI" b="1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Tutkimuksessaan </a:t>
            </a:r>
            <a:r>
              <a:rPr lang="fi-FI" dirty="0" err="1"/>
              <a:t>Guskey</a:t>
            </a:r>
            <a:r>
              <a:rPr lang="fi-FI" dirty="0"/>
              <a:t> ja Bailey </a:t>
            </a:r>
            <a:r>
              <a:rPr lang="fi-FI" dirty="0" smtClean="0"/>
              <a:t> (2001, 16-17) löysivät </a:t>
            </a:r>
            <a:r>
              <a:rPr lang="fi-FI" b="1" dirty="0">
                <a:solidFill>
                  <a:srgbClr val="00B0F0"/>
                </a:solidFill>
              </a:rPr>
              <a:t>neljä tekijää, jotka vaikuttivat opettajien </a:t>
            </a:r>
            <a:r>
              <a:rPr lang="fi-FI" b="1" dirty="0" smtClean="0">
                <a:solidFill>
                  <a:srgbClr val="00B0F0"/>
                </a:solidFill>
              </a:rPr>
              <a:t>arviointikäytänteisiin</a:t>
            </a:r>
            <a:r>
              <a:rPr lang="fi-FI" dirty="0" smtClean="0"/>
              <a:t>: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1</a:t>
            </a:r>
            <a:r>
              <a:rPr lang="fi-FI" dirty="0"/>
              <a:t>) opettajien omat kokemukset siitä, </a:t>
            </a:r>
            <a:r>
              <a:rPr lang="fi-FI" dirty="0" smtClean="0"/>
              <a:t>miten heitä </a:t>
            </a:r>
            <a:r>
              <a:rPr lang="fi-FI" dirty="0"/>
              <a:t>itseään </a:t>
            </a:r>
            <a:r>
              <a:rPr lang="fi-FI" dirty="0" smtClean="0"/>
              <a:t>	     oli oppilaina </a:t>
            </a:r>
            <a:r>
              <a:rPr lang="fi-FI" dirty="0"/>
              <a:t>arvioitu,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2</a:t>
            </a:r>
            <a:r>
              <a:rPr lang="fi-FI" dirty="0"/>
              <a:t>) se mitä opettajat olivat oppineet </a:t>
            </a:r>
            <a:r>
              <a:rPr lang="fi-FI" dirty="0" smtClean="0"/>
              <a:t>opettajakoulutuksen 	    aikana</a:t>
            </a:r>
            <a:r>
              <a:rPr lang="fi-FI" dirty="0"/>
              <a:t>,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3</a:t>
            </a:r>
            <a:r>
              <a:rPr lang="fi-FI" dirty="0"/>
              <a:t>) opettajien henkilökohtainen </a:t>
            </a:r>
            <a:r>
              <a:rPr lang="fi-FI" dirty="0" smtClean="0"/>
              <a:t>filosofia </a:t>
            </a:r>
            <a:r>
              <a:rPr lang="fi-FI" dirty="0"/>
              <a:t>tai näkemys </a:t>
            </a:r>
            <a:r>
              <a:rPr lang="fi-FI" dirty="0" smtClean="0"/>
              <a:t>	  	    opettamisesta sekä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4</a:t>
            </a:r>
            <a:r>
              <a:rPr lang="fi-FI" dirty="0"/>
              <a:t>) se, miten ylempi taho, kuten </a:t>
            </a:r>
            <a:r>
              <a:rPr lang="fi-FI" dirty="0" smtClean="0"/>
              <a:t>opetushallinto</a:t>
            </a:r>
            <a:r>
              <a:rPr lang="fi-FI" dirty="0"/>
              <a:t>, </a:t>
            </a:r>
            <a:r>
              <a:rPr lang="fi-FI" dirty="0" smtClean="0"/>
              <a:t>	   	     aluehallinto tms. arvosanan antamista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b="1" dirty="0" smtClean="0">
                <a:solidFill>
                  <a:srgbClr val="00B0F0"/>
                </a:solidFill>
              </a:rPr>
              <a:t>Arviointi </a:t>
            </a:r>
            <a:r>
              <a:rPr lang="fi-FI" b="1" dirty="0">
                <a:solidFill>
                  <a:srgbClr val="00B0F0"/>
                </a:solidFill>
              </a:rPr>
              <a:t>on aina </a:t>
            </a:r>
            <a:r>
              <a:rPr lang="fi-FI" b="1" dirty="0" smtClean="0">
                <a:solidFill>
                  <a:srgbClr val="00B0F0"/>
                </a:solidFill>
              </a:rPr>
              <a:t>epäluotettavaa</a:t>
            </a:r>
            <a:r>
              <a:rPr lang="fi-FI" b="1" dirty="0">
                <a:solidFill>
                  <a:srgbClr val="00B0F0"/>
                </a:solidFill>
              </a:rPr>
              <a:t> </a:t>
            </a:r>
            <a:r>
              <a:rPr lang="fi-FI" b="1" dirty="0" smtClean="0">
                <a:solidFill>
                  <a:srgbClr val="00B0F0"/>
                </a:solidFill>
              </a:rPr>
              <a:t>ja subjektiivista, mutta silti arviointityössä pyrittävä objektiiviseen arviointiin.</a:t>
            </a:r>
          </a:p>
          <a:p>
            <a:r>
              <a:rPr lang="fi-FI" dirty="0" smtClean="0"/>
              <a:t>Koulumenestystä </a:t>
            </a:r>
            <a:r>
              <a:rPr lang="fi-FI" dirty="0"/>
              <a:t>ja siinä kehittymistä, erilaisia koulutukseen liittyviä filosofioita ja ristiriitoja on jo teknisestikin vaikea mitata, </a:t>
            </a:r>
            <a:r>
              <a:rPr lang="fi-FI" b="1" dirty="0">
                <a:solidFill>
                  <a:srgbClr val="00B0F0"/>
                </a:solidFill>
              </a:rPr>
              <a:t>koska opettajat ovat työssään kaksinaisroolissa opettajana ja arvioijana </a:t>
            </a:r>
            <a:r>
              <a:rPr lang="fi-FI" dirty="0"/>
              <a:t>(Cross &amp; </a:t>
            </a:r>
            <a:r>
              <a:rPr lang="fi-FI" dirty="0" err="1"/>
              <a:t>Frary</a:t>
            </a:r>
            <a:r>
              <a:rPr lang="fi-FI" dirty="0"/>
              <a:t> 1999, </a:t>
            </a:r>
            <a:r>
              <a:rPr lang="fi-FI" dirty="0" smtClean="0"/>
              <a:t>53).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8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2192</Words>
  <Application>Microsoft Office PowerPoint</Application>
  <PresentationFormat>Näytössä katseltava diaesitys (4:3)</PresentationFormat>
  <Paragraphs>475</Paragraphs>
  <Slides>47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48" baseType="lpstr">
      <vt:lpstr>Office-teema</vt:lpstr>
      <vt:lpstr>Rauman OPS -valmennukset</vt:lpstr>
      <vt:lpstr>TEEMAT:</vt:lpstr>
      <vt:lpstr>PowerPoint-esitys</vt:lpstr>
      <vt:lpstr>Uudistuksen ydin</vt:lpstr>
      <vt:lpstr>Opetussuunnitelmaprosessin vastuut</vt:lpstr>
      <vt:lpstr>OPS 2014 perusteet </vt:lpstr>
      <vt:lpstr>Oppimisen, opettamisen ja arvioinnin yhteys:  Oppiminen, opettaminen ja arviointi liittyvät kiinteästi toisiinsa. Oppimisen ohjaaminen  ja opettamisen kehittäminen tapahtuvat arvioinnin avulla. Arvioinnissa ei ole kyse  irrallisesta tehtävästä tai toiminnasta. </vt:lpstr>
      <vt:lpstr>JOHDATUS ARVIOINNIN KESKEISIIN PERIAATTEISIIN</vt:lpstr>
      <vt:lpstr>OPETTAJAT – ARVIOINTITYÖN ASIANTUNTIJAT</vt:lpstr>
      <vt:lpstr>OPPIMISKÄSITYKSEN JA ARVIOINNIN YHTEYDEN TÄRKEYDESTÄ…</vt:lpstr>
      <vt:lpstr>Käsitys oppimisesta</vt:lpstr>
      <vt:lpstr>Perusopetuksen tavoitteet ja laaja-alainen osaaminen - tiedot - taidot - arvot - asenteet - tahto  Siihen kuuluu myös kyky käyttää tietoja ja taitoja tilanteen edellyttämällä tavalla</vt:lpstr>
      <vt:lpstr> 3.3 Tavoitteena laaja-alainen osaaminen</vt:lpstr>
      <vt:lpstr>Vuosiluokittain: 1-2, 3-6 ja 7-9 </vt:lpstr>
      <vt:lpstr>PowerPoint-esitys</vt:lpstr>
      <vt:lpstr>PowerPoint-esitys</vt:lpstr>
      <vt:lpstr>PowerPoint-esitys</vt:lpstr>
      <vt:lpstr>PowerPoint-esitys</vt:lpstr>
      <vt:lpstr>4.4 Opetuksen eheyttäminen ja monialaiset oppimiskokonaisuudet</vt:lpstr>
      <vt:lpstr>Monialaiset oppimiskokonaisuudet </vt:lpstr>
      <vt:lpstr>PowerPoint-esitys</vt:lpstr>
      <vt:lpstr>Eheyttämistä voidaan toteuttaa mm:</vt:lpstr>
      <vt:lpstr>Paikallisesti päätettäviä asioita:</vt:lpstr>
      <vt:lpstr>Oppimiskäsitys – oppimisprosessi      TAVOITTEET –  ARVIOINTI </vt:lpstr>
      <vt:lpstr>PowerPoint-esitys</vt:lpstr>
      <vt:lpstr>OPPILAIDEN OSALLISUUS  OPS 2014 -PERUSTEISSA</vt:lpstr>
      <vt:lpstr>Laaja-alainen osaaminen L7</vt:lpstr>
      <vt:lpstr> Osallisuuden taustalla</vt:lpstr>
      <vt:lpstr> Osallisuuden taustalla</vt:lpstr>
      <vt:lpstr>Osallisuus</vt:lpstr>
      <vt:lpstr>Osallisuus</vt:lpstr>
      <vt:lpstr>OSALLISUUS</vt:lpstr>
      <vt:lpstr>OSALLISUUDEN TASOJA</vt:lpstr>
      <vt:lpstr>Käsitys oppimisesta</vt:lpstr>
      <vt:lpstr>PeL 47 a § Osallisuus ja oppilaskunta</vt:lpstr>
      <vt:lpstr>oppilaskunta</vt:lpstr>
      <vt:lpstr>PowerPoint-esitys</vt:lpstr>
      <vt:lpstr>PowerPoint-esitys</vt:lpstr>
      <vt:lpstr>PowerPoint-esitys</vt:lpstr>
      <vt:lpstr>JOHDATUS ARVIOINNIN KESKEISIIN PERIAATTEISIIN</vt:lpstr>
      <vt:lpstr>JOHDATUS ARVIOINNIN KESKEISIIN PERIAATTEISIIN (2/3)</vt:lpstr>
      <vt:lpstr>PowerPoint-esitys</vt:lpstr>
      <vt:lpstr>JOHDATUS ARVIOINNIN KESKEISIIN PERIAATTEISIIN</vt:lpstr>
      <vt:lpstr>PowerPoint-esitys</vt:lpstr>
      <vt:lpstr>PowerPoint-esitys</vt:lpstr>
      <vt:lpstr>PowerPoint-esitys</vt:lpstr>
      <vt:lpstr>Oppimiskäsitys – oppimisprosessi      TAVOITTEET –  ARVIOINTI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Nurmes 12.8.2015</dc:title>
  <dc:creator>Ronda Training</dc:creator>
  <cp:lastModifiedBy>Ågren Sari</cp:lastModifiedBy>
  <cp:revision>27</cp:revision>
  <dcterms:created xsi:type="dcterms:W3CDTF">2015-08-09T17:55:03Z</dcterms:created>
  <dcterms:modified xsi:type="dcterms:W3CDTF">2015-09-25T05:14:43Z</dcterms:modified>
</cp:coreProperties>
</file>