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1" r:id="rId10"/>
    <p:sldId id="262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uorakulmio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i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Suorakulmio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uorakulmi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i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uorakulmi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uorakulmi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i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i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uorakulmi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Suorakulmi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Suorakulmi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isällön paikkamerkki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6" name="Sisällön paikkamerkk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Ellipsi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i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uorakulmio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Suorakulmi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uorakulmi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isällön paikkamerkk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Ellipsi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i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Suorakulmio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 yhdysviiv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uorakulmi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i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22" name="Suorakulmio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F7E26C-2046-40E9-AAF0-5D3D1101DF83}" type="datetimeFigureOut">
              <a:rPr lang="fi-FI" smtClean="0"/>
              <a:t>17.12.2015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i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6D9420-3E46-4666-9DA1-8ED7F55D4749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fi/url?sa=i&amp;rct=j&amp;q=&amp;esrc=s&amp;source=images&amp;cd=&amp;cad=rja&amp;uact=8&amp;ved=0ahUKEwizrvvy_t_JAhWECSwKHQLvC8AQjRwIBw&amp;url=https://www.vekarapaivakodit.fi/profiili%2B-%2Btoiminta7/&amp;psig=AFQjCNFrGgSZY6eBIX7fkeGBBvFSR1O48Q&amp;ust=145034183630548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19672" y="5661248"/>
            <a:ext cx="6400800" cy="648072"/>
          </a:xfrm>
        </p:spPr>
        <p:txBody>
          <a:bodyPr>
            <a:normAutofit fontScale="77500" lnSpcReduction="20000"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Sari </a:t>
            </a:r>
            <a:r>
              <a:rPr lang="fi-FI" dirty="0" err="1" smtClean="0"/>
              <a:t>ågren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ESIOPS 2016</a:t>
            </a:r>
            <a:br>
              <a:rPr lang="fi-FI" dirty="0" smtClean="0"/>
            </a:br>
            <a:r>
              <a:rPr lang="fi-FI" dirty="0" smtClean="0"/>
              <a:t>Lasten ja huoltajien </a:t>
            </a:r>
            <a:r>
              <a:rPr lang="fi-FI" dirty="0" err="1" smtClean="0"/>
              <a:t>osallistaminen</a:t>
            </a:r>
            <a:endParaRPr lang="fi-FI" dirty="0"/>
          </a:p>
        </p:txBody>
      </p:sp>
      <p:pic>
        <p:nvPicPr>
          <p:cNvPr id="1026" name="Picture 2" descr="https://www.vekarapaivakodit.fi/UserFiles/images/20150526_094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996953"/>
            <a:ext cx="4118900" cy="23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s-posti_tunnu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33256"/>
            <a:ext cx="1280541" cy="59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3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Lasten vastauksissa esille nousivat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Leikki oppimismetodeista tärkein ja sitä koettiin olevan tarpeeksi</a:t>
            </a:r>
          </a:p>
          <a:p>
            <a:r>
              <a:rPr lang="fi-FI" dirty="0" smtClean="0"/>
              <a:t>Retket ja liikunta, toiminnallisuus</a:t>
            </a:r>
          </a:p>
          <a:p>
            <a:r>
              <a:rPr lang="fi-FI" dirty="0" err="1" smtClean="0"/>
              <a:t>Eskarikirjat</a:t>
            </a:r>
            <a:r>
              <a:rPr lang="fi-FI" dirty="0" smtClean="0"/>
              <a:t> olivat tärkeitä</a:t>
            </a:r>
          </a:p>
          <a:p>
            <a:r>
              <a:rPr lang="fi-FI" dirty="0" smtClean="0"/>
              <a:t>Matematiikka oppiaineena yli muiden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547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614478" cy="646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0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Huoltajien vastauksissa esille nousivat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Enemmistö ei kaivannut </a:t>
            </a:r>
            <a:r>
              <a:rPr lang="fi-FI" dirty="0" err="1" smtClean="0"/>
              <a:t>Wilmaa</a:t>
            </a:r>
            <a:endParaRPr lang="fi-FI" dirty="0" smtClean="0"/>
          </a:p>
          <a:p>
            <a:r>
              <a:rPr lang="fi-FI" dirty="0" smtClean="0"/>
              <a:t>Ei </a:t>
            </a:r>
            <a:r>
              <a:rPr lang="fi-FI" smtClean="0"/>
              <a:t>halua osallisuuteen</a:t>
            </a:r>
            <a:endParaRPr lang="fi-FI" dirty="0" smtClean="0"/>
          </a:p>
          <a:p>
            <a:r>
              <a:rPr lang="fi-FI" dirty="0" smtClean="0"/>
              <a:t>Ryhmässä toimiminen ja sosiaaliset taidot tärkeitä</a:t>
            </a:r>
          </a:p>
          <a:p>
            <a:r>
              <a:rPr lang="fi-FI" dirty="0" smtClean="0"/>
              <a:t>Leikin, retkien ja liikunnan tärkeys</a:t>
            </a:r>
          </a:p>
          <a:p>
            <a:r>
              <a:rPr lang="fi-FI" dirty="0" smtClean="0"/>
              <a:t>Kannustava ilmapiiri, monimuotoinen oppiminen ja toiminnallisuus</a:t>
            </a:r>
          </a:p>
          <a:p>
            <a:r>
              <a:rPr lang="fi-FI" dirty="0" smtClean="0"/>
              <a:t>Itsestä huolehtiminen ja arjen taidot</a:t>
            </a:r>
          </a:p>
          <a:p>
            <a:r>
              <a:rPr lang="fi-FI" dirty="0" smtClean="0"/>
              <a:t>Kielelliset taidot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84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Hyvää joulua!</a:t>
            </a:r>
            <a:endParaRPr lang="fi-FI" dirty="0"/>
          </a:p>
        </p:txBody>
      </p:sp>
      <p:pic>
        <p:nvPicPr>
          <p:cNvPr id="1026" name="Picture 2" descr="http://7-themes.com/data_images/out/64/6990449-christmas-cart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818139" cy="43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3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Osallisuus uudessa opetussuunnitelmassa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Lasten ja huoltajien osallisuus on avainasemassa uudessa esiopetussuunnitelmassa</a:t>
            </a:r>
          </a:p>
          <a:p>
            <a:r>
              <a:rPr lang="fi-FI" dirty="0" smtClean="0"/>
              <a:t>Esiopetuksen toimintaa suunnitellaan, toteutetaan ja arvioidaan yhdessä lapsen ja huoltajan kanssa</a:t>
            </a:r>
          </a:p>
          <a:p>
            <a:r>
              <a:rPr lang="fi-FI" dirty="0" smtClean="0"/>
              <a:t>Lapselle kokemuksia demokraattisesta toiminnasta ja vaikuttamismahdollisuuksista – tukea heidän kasvamistaan osallistuviksi yhteisön jäseniksi (aikuisen avustuksella)</a:t>
            </a:r>
          </a:p>
          <a:p>
            <a:r>
              <a:rPr lang="fi-FI" dirty="0" smtClean="0"/>
              <a:t>Tasavertaisesta vuorovaikutuksesta ja huoltajan kuulluksi monimuotoisesta kuulluksi tulemisesta on huolehdittava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82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Osallisuuden toteuttamisen haasteita suunnitelmatyössä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Osallisuuden tuominen lapsen tasolle</a:t>
            </a:r>
          </a:p>
          <a:p>
            <a:endParaRPr lang="fi-FI" dirty="0"/>
          </a:p>
          <a:p>
            <a:r>
              <a:rPr lang="fi-FI" dirty="0" smtClean="0"/>
              <a:t>Huoltajien innostaminen osallisuuteen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181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Osallistaminen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503920" cy="4572000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Vanhempainilloissa tiedotus opetussuunnitelmatyöstä</a:t>
            </a:r>
          </a:p>
          <a:p>
            <a:endParaRPr lang="fi-FI" dirty="0"/>
          </a:p>
          <a:p>
            <a:r>
              <a:rPr lang="fi-FI" dirty="0" err="1" smtClean="0"/>
              <a:t>Pedanetissä</a:t>
            </a:r>
            <a:r>
              <a:rPr lang="fi-FI" dirty="0" smtClean="0"/>
              <a:t> ollut mahdollisuus seurata opetussuunnitelmatyön etenemistä</a:t>
            </a:r>
          </a:p>
          <a:p>
            <a:endParaRPr lang="fi-FI" dirty="0" smtClean="0"/>
          </a:p>
          <a:p>
            <a:r>
              <a:rPr lang="fi-FI" dirty="0" smtClean="0"/>
              <a:t>Yksiköiden vapaasti ideoimat lasten ja huoltajien </a:t>
            </a:r>
            <a:r>
              <a:rPr lang="fi-FI" dirty="0" err="1" smtClean="0"/>
              <a:t>osallistamistehtävät</a:t>
            </a:r>
            <a:r>
              <a:rPr lang="fi-FI" dirty="0" smtClean="0"/>
              <a:t> </a:t>
            </a:r>
            <a:r>
              <a:rPr lang="fi-FI" dirty="0" err="1" smtClean="0"/>
              <a:t>ESIOPSin</a:t>
            </a:r>
            <a:r>
              <a:rPr lang="fi-FI" dirty="0" smtClean="0"/>
              <a:t> aiheisiin liittyen</a:t>
            </a:r>
          </a:p>
          <a:p>
            <a:endParaRPr lang="fi-FI" dirty="0"/>
          </a:p>
          <a:p>
            <a:r>
              <a:rPr lang="fi-FI" dirty="0" smtClean="0"/>
              <a:t>Syyskuussa huoltajat </a:t>
            </a:r>
            <a:r>
              <a:rPr lang="fi-FI" dirty="0" err="1" smtClean="0"/>
              <a:t>osallistettiin</a:t>
            </a:r>
            <a:r>
              <a:rPr lang="fi-FI" dirty="0" smtClean="0"/>
              <a:t> pääasiassa vanhempainiltojen yhteydessä, marraskuussa ”ovensuuprojekti”</a:t>
            </a:r>
          </a:p>
          <a:p>
            <a:endParaRPr lang="fi-FI" dirty="0" smtClean="0"/>
          </a:p>
          <a:p>
            <a:r>
              <a:rPr lang="fi-FI" dirty="0" smtClean="0"/>
              <a:t>Lasten osallistuminen juttelemalla, piirtämällä ja valokuvaamalla</a:t>
            </a:r>
          </a:p>
          <a:p>
            <a:endParaRPr lang="fi-FI" dirty="0"/>
          </a:p>
          <a:p>
            <a:r>
              <a:rPr lang="fi-FI" dirty="0" smtClean="0"/>
              <a:t>Tehtäviä toteutettu hyvin eri tavoin ja erilaisin kysymysasetteluin – vaikutus vastauksiin!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05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Syyskuun tehtävissä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Lasten kanssa kartoitettu </a:t>
            </a:r>
            <a:r>
              <a:rPr lang="fi-FI" dirty="0" err="1" smtClean="0"/>
              <a:t>eskarien</a:t>
            </a:r>
            <a:r>
              <a:rPr lang="fi-FI" dirty="0" smtClean="0"/>
              <a:t> vahvuuksia ja heikkouksia, lasten toiveita, mielipuuhia ja lempipaikkoja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r>
              <a:rPr lang="fi-FI" dirty="0" smtClean="0"/>
              <a:t>Huoltajilta </a:t>
            </a:r>
            <a:r>
              <a:rPr lang="fi-FI" dirty="0" smtClean="0"/>
              <a:t>kyselty toiveita yhteistyöstä, esiopetuksen arvoista heidän näkökulmastaan sekä näkemyksiä oppimisen toimintakulttuuriin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6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gren\Pictures\keinu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0"/>
            <a:ext cx="9144000" cy="6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gren\Pictures\soh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0"/>
            <a:ext cx="9144000" cy="6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2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gren\Pictures\porkkan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0"/>
            <a:ext cx="9144000" cy="6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Marraskuun tehtävissä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Lapsilta kysytty oppimisesta, työtavoista, tehtävistä ja leikkimisestä</a:t>
            </a:r>
          </a:p>
          <a:p>
            <a:endParaRPr lang="fi-FI" dirty="0"/>
          </a:p>
          <a:p>
            <a:r>
              <a:rPr lang="fi-FI" dirty="0" smtClean="0"/>
              <a:t>Huoltajilta kysytty mm. halukkuudesta osallisuuteen, opetuksen sisällöistä, oppimiskokonaisuuksista, työtavoista, leikin merkityksestä, </a:t>
            </a:r>
            <a:r>
              <a:rPr lang="fi-FI" dirty="0" err="1" smtClean="0"/>
              <a:t>eskarin</a:t>
            </a:r>
            <a:r>
              <a:rPr lang="fi-FI" dirty="0" smtClean="0"/>
              <a:t> tiedotuksesta, dokumentaatiomenetelmistä ja kiinnostuksen kohteiden huomioimisesta opetuksessa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056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hteiskunnallinen">
  <a:themeElements>
    <a:clrScheme name="Yhteiskunnallinen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Yhteiskunnallinen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Yhteiskunnallinen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</TotalTime>
  <Words>232</Words>
  <Application>Microsoft Office PowerPoint</Application>
  <PresentationFormat>Näytössä katseltava diaesitys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Yhteiskunnallinen</vt:lpstr>
      <vt:lpstr>ESIOPS 2016 Lasten ja huoltajien osallistaminen</vt:lpstr>
      <vt:lpstr>Osallisuus uudessa opetussuunnitelmassa</vt:lpstr>
      <vt:lpstr>Osallisuuden toteuttamisen haasteita suunnitelmatyössä</vt:lpstr>
      <vt:lpstr>Osallistaminen</vt:lpstr>
      <vt:lpstr>Syyskuun tehtävissä</vt:lpstr>
      <vt:lpstr>PowerPoint-esitys</vt:lpstr>
      <vt:lpstr>PowerPoint-esitys</vt:lpstr>
      <vt:lpstr>PowerPoint-esitys</vt:lpstr>
      <vt:lpstr>Marraskuun tehtävissä</vt:lpstr>
      <vt:lpstr>Lasten vastauksissa esille nousivat</vt:lpstr>
      <vt:lpstr>PowerPoint-esitys</vt:lpstr>
      <vt:lpstr>Huoltajien vastauksissa esille nousivat</vt:lpstr>
      <vt:lpstr>Hyvää joulua!</vt:lpstr>
    </vt:vector>
  </TitlesOfParts>
  <Company>Rauman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Lasten ja huoltajien osallisuus</dc:title>
  <dc:creator>Ågren Sari</dc:creator>
  <cp:lastModifiedBy>Ågren Sari</cp:lastModifiedBy>
  <cp:revision>17</cp:revision>
  <dcterms:created xsi:type="dcterms:W3CDTF">2015-12-16T08:14:42Z</dcterms:created>
  <dcterms:modified xsi:type="dcterms:W3CDTF">2015-12-17T06:31:16Z</dcterms:modified>
</cp:coreProperties>
</file>