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1"/>
  </p:sldMasterIdLst>
  <p:notesMasterIdLst>
    <p:notesMasterId r:id="rId17"/>
  </p:notesMasterIdLst>
  <p:sldIdLst>
    <p:sldId id="278" r:id="rId2"/>
    <p:sldId id="277" r:id="rId3"/>
    <p:sldId id="272" r:id="rId4"/>
    <p:sldId id="268" r:id="rId5"/>
    <p:sldId id="269" r:id="rId6"/>
    <p:sldId id="264" r:id="rId7"/>
    <p:sldId id="265" r:id="rId8"/>
    <p:sldId id="266" r:id="rId9"/>
    <p:sldId id="260" r:id="rId10"/>
    <p:sldId id="259" r:id="rId11"/>
    <p:sldId id="289" r:id="rId12"/>
    <p:sldId id="280" r:id="rId13"/>
    <p:sldId id="281" r:id="rId14"/>
    <p:sldId id="282" r:id="rId15"/>
    <p:sldId id="283" r:id="rId16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2AB2F4-B76B-47B1-AA97-F248DF2B7830}" type="doc">
      <dgm:prSet loTypeId="urn:microsoft.com/office/officeart/2005/8/layout/targe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i-FI"/>
        </a:p>
      </dgm:t>
    </dgm:pt>
    <dgm:pt modelId="{95E6F261-8D89-4BD3-8438-C44DB5930701}">
      <dgm:prSet phldrT="[Teksti]"/>
      <dgm:spPr/>
      <dgm:t>
        <a:bodyPr/>
        <a:lstStyle/>
        <a:p>
          <a:r>
            <a:rPr lang="fi-FI" dirty="0" smtClean="0"/>
            <a:t>Koulujen taso</a:t>
          </a:r>
          <a:endParaRPr lang="fi-FI" dirty="0"/>
        </a:p>
      </dgm:t>
    </dgm:pt>
    <dgm:pt modelId="{252B33B0-11B8-49FB-9F36-6893605147AA}" type="parTrans" cxnId="{5FE98CD3-45DA-4517-BE7B-E2F8E72829F8}">
      <dgm:prSet/>
      <dgm:spPr/>
      <dgm:t>
        <a:bodyPr/>
        <a:lstStyle/>
        <a:p>
          <a:endParaRPr lang="fi-FI"/>
        </a:p>
      </dgm:t>
    </dgm:pt>
    <dgm:pt modelId="{AE7F03C9-31C0-4C59-8F31-BEFDD5031BAB}" type="sibTrans" cxnId="{5FE98CD3-45DA-4517-BE7B-E2F8E72829F8}">
      <dgm:prSet/>
      <dgm:spPr/>
      <dgm:t>
        <a:bodyPr/>
        <a:lstStyle/>
        <a:p>
          <a:endParaRPr lang="fi-FI"/>
        </a:p>
      </dgm:t>
    </dgm:pt>
    <dgm:pt modelId="{62865A84-C693-46A7-8AC3-FC5004409BA8}">
      <dgm:prSet phldrT="[Teksti]"/>
      <dgm:spPr/>
      <dgm:t>
        <a:bodyPr/>
        <a:lstStyle/>
        <a:p>
          <a:r>
            <a:rPr lang="fi-FI" dirty="0" smtClean="0"/>
            <a:t>Tulevaisuuden tavoitteet osaksi koulun toimintakulttuuria</a:t>
          </a:r>
          <a:endParaRPr lang="fi-FI" dirty="0"/>
        </a:p>
      </dgm:t>
    </dgm:pt>
    <dgm:pt modelId="{960E50B3-A572-4440-A196-C079BA9BAB75}" type="parTrans" cxnId="{38419216-106E-4F7D-85A5-6C42B9174F66}">
      <dgm:prSet/>
      <dgm:spPr/>
      <dgm:t>
        <a:bodyPr/>
        <a:lstStyle/>
        <a:p>
          <a:endParaRPr lang="fi-FI"/>
        </a:p>
      </dgm:t>
    </dgm:pt>
    <dgm:pt modelId="{653285D6-7361-4C60-A4A7-6709D2D27CEC}" type="sibTrans" cxnId="{38419216-106E-4F7D-85A5-6C42B9174F66}">
      <dgm:prSet/>
      <dgm:spPr/>
      <dgm:t>
        <a:bodyPr/>
        <a:lstStyle/>
        <a:p>
          <a:endParaRPr lang="fi-FI"/>
        </a:p>
      </dgm:t>
    </dgm:pt>
    <dgm:pt modelId="{F72B2D5D-4742-42C2-8D21-96D9039A2307}">
      <dgm:prSet phldrT="[Teksti]"/>
      <dgm:spPr/>
      <dgm:t>
        <a:bodyPr/>
        <a:lstStyle/>
        <a:p>
          <a:r>
            <a:rPr lang="fi-FI" dirty="0" smtClean="0"/>
            <a:t>Opetuksen järjestäjän taso</a:t>
          </a:r>
          <a:endParaRPr lang="fi-FI" dirty="0"/>
        </a:p>
      </dgm:t>
    </dgm:pt>
    <dgm:pt modelId="{5235BE6A-0691-45C8-9816-17210961B810}" type="parTrans" cxnId="{ED6F731D-59CB-4A76-8D3B-F8736041F00A}">
      <dgm:prSet/>
      <dgm:spPr/>
      <dgm:t>
        <a:bodyPr/>
        <a:lstStyle/>
        <a:p>
          <a:endParaRPr lang="fi-FI"/>
        </a:p>
      </dgm:t>
    </dgm:pt>
    <dgm:pt modelId="{2D34A7AF-1CDE-4DBD-B9D0-B6D24D0FA8E1}" type="sibTrans" cxnId="{ED6F731D-59CB-4A76-8D3B-F8736041F00A}">
      <dgm:prSet/>
      <dgm:spPr/>
      <dgm:t>
        <a:bodyPr/>
        <a:lstStyle/>
        <a:p>
          <a:endParaRPr lang="fi-FI"/>
        </a:p>
      </dgm:t>
    </dgm:pt>
    <dgm:pt modelId="{C32B1C07-5809-4C86-B8A9-3DABFB71088D}">
      <dgm:prSet phldrT="[Teksti]"/>
      <dgm:spPr/>
      <dgm:t>
        <a:bodyPr/>
        <a:lstStyle/>
        <a:p>
          <a:r>
            <a:rPr lang="fi-FI" dirty="0" smtClean="0"/>
            <a:t>Kansallinen taso</a:t>
          </a:r>
          <a:endParaRPr lang="fi-FI" dirty="0"/>
        </a:p>
      </dgm:t>
    </dgm:pt>
    <dgm:pt modelId="{C4FD880B-B953-4A25-B82B-5F918C54C7DB}" type="parTrans" cxnId="{E7158641-584C-46EA-AF99-335A30D6FD13}">
      <dgm:prSet/>
      <dgm:spPr/>
      <dgm:t>
        <a:bodyPr/>
        <a:lstStyle/>
        <a:p>
          <a:endParaRPr lang="fi-FI"/>
        </a:p>
      </dgm:t>
    </dgm:pt>
    <dgm:pt modelId="{AEA21911-EDFF-4D02-A02D-58C1C70EA9E3}" type="sibTrans" cxnId="{E7158641-584C-46EA-AF99-335A30D6FD13}">
      <dgm:prSet/>
      <dgm:spPr/>
      <dgm:t>
        <a:bodyPr/>
        <a:lstStyle/>
        <a:p>
          <a:endParaRPr lang="fi-FI"/>
        </a:p>
      </dgm:t>
    </dgm:pt>
    <dgm:pt modelId="{E9E7CC0E-7C56-4DDC-B25E-DA5C05A04DED}">
      <dgm:prSet phldrT="[Teksti]"/>
      <dgm:spPr/>
      <dgm:t>
        <a:bodyPr/>
        <a:lstStyle/>
        <a:p>
          <a:r>
            <a:rPr lang="fi-FI" dirty="0" smtClean="0"/>
            <a:t>Opetuksen kehittämisen strategiset ja pedagogiset linjaukset</a:t>
          </a:r>
          <a:endParaRPr lang="fi-FI" dirty="0"/>
        </a:p>
      </dgm:t>
    </dgm:pt>
    <dgm:pt modelId="{37044E80-59DC-4154-808F-2324EEDAE12D}" type="parTrans" cxnId="{B67E3B6D-5E12-49D5-9F6F-7CB77755099E}">
      <dgm:prSet/>
      <dgm:spPr/>
      <dgm:t>
        <a:bodyPr/>
        <a:lstStyle/>
        <a:p>
          <a:endParaRPr lang="fi-FI"/>
        </a:p>
      </dgm:t>
    </dgm:pt>
    <dgm:pt modelId="{1715AA36-6565-4558-9264-C74D175A7ECB}" type="sibTrans" cxnId="{B67E3B6D-5E12-49D5-9F6F-7CB77755099E}">
      <dgm:prSet/>
      <dgm:spPr/>
      <dgm:t>
        <a:bodyPr/>
        <a:lstStyle/>
        <a:p>
          <a:endParaRPr lang="fi-FI"/>
        </a:p>
      </dgm:t>
    </dgm:pt>
    <dgm:pt modelId="{8DEF5638-E7CD-489D-9853-4B7ECA46B442}">
      <dgm:prSet phldrT="[Teksti]"/>
      <dgm:spPr/>
      <dgm:t>
        <a:bodyPr/>
        <a:lstStyle/>
        <a:p>
          <a:r>
            <a:rPr lang="fi-FI" dirty="0" smtClean="0"/>
            <a:t>Paikallisen työn organisointi, resursointi, seuranta, kehittäminen</a:t>
          </a:r>
          <a:endParaRPr lang="fi-FI" dirty="0"/>
        </a:p>
      </dgm:t>
    </dgm:pt>
    <dgm:pt modelId="{E29DEDA8-8466-4741-B4B6-B9C0C65EF0D2}" type="parTrans" cxnId="{88108C78-5C02-48DD-BBEF-7ABE2D2E2F79}">
      <dgm:prSet/>
      <dgm:spPr/>
      <dgm:t>
        <a:bodyPr/>
        <a:lstStyle/>
        <a:p>
          <a:endParaRPr lang="fi-FI"/>
        </a:p>
      </dgm:t>
    </dgm:pt>
    <dgm:pt modelId="{8CDDDA87-F967-47B6-81E0-F90E2C6AB88F}" type="sibTrans" cxnId="{88108C78-5C02-48DD-BBEF-7ABE2D2E2F79}">
      <dgm:prSet/>
      <dgm:spPr/>
      <dgm:t>
        <a:bodyPr/>
        <a:lstStyle/>
        <a:p>
          <a:endParaRPr lang="fi-FI"/>
        </a:p>
      </dgm:t>
    </dgm:pt>
    <dgm:pt modelId="{EA6EF517-38C7-4072-91CE-26670369ACE1}">
      <dgm:prSet phldrT="[Teksti]"/>
      <dgm:spPr/>
      <dgm:t>
        <a:bodyPr/>
        <a:lstStyle/>
        <a:p>
          <a:r>
            <a:rPr lang="fi-FI" dirty="0" smtClean="0"/>
            <a:t>Opetuslaki ja asetus, </a:t>
          </a:r>
          <a:r>
            <a:rPr lang="fi-FI" b="0" dirty="0" smtClean="0"/>
            <a:t>VN asetus,</a:t>
          </a:r>
          <a:r>
            <a:rPr lang="fi-FI" dirty="0" smtClean="0"/>
            <a:t> hallituksen linjaukset, KESU</a:t>
          </a:r>
          <a:endParaRPr lang="fi-FI" dirty="0"/>
        </a:p>
      </dgm:t>
    </dgm:pt>
    <dgm:pt modelId="{0DB388C7-0C66-4A8E-9E6A-A8D8BAE511A9}" type="parTrans" cxnId="{D024406A-8CB0-4664-9BA8-6B6C02BFD1F5}">
      <dgm:prSet/>
      <dgm:spPr/>
      <dgm:t>
        <a:bodyPr/>
        <a:lstStyle/>
        <a:p>
          <a:endParaRPr lang="fi-FI"/>
        </a:p>
      </dgm:t>
    </dgm:pt>
    <dgm:pt modelId="{B9711282-7474-47BF-8133-D7D184858A64}" type="sibTrans" cxnId="{D024406A-8CB0-4664-9BA8-6B6C02BFD1F5}">
      <dgm:prSet/>
      <dgm:spPr/>
      <dgm:t>
        <a:bodyPr/>
        <a:lstStyle/>
        <a:p>
          <a:endParaRPr lang="fi-FI"/>
        </a:p>
      </dgm:t>
    </dgm:pt>
    <dgm:pt modelId="{43ECC000-2C7F-4D85-BC7D-A5C932DDD926}">
      <dgm:prSet phldrT="[Teksti]"/>
      <dgm:spPr/>
      <dgm:t>
        <a:bodyPr/>
        <a:lstStyle/>
        <a:p>
          <a:r>
            <a:rPr lang="fi-FI" dirty="0" smtClean="0"/>
            <a:t>Strateginen johto, pedagoginen linjavastuu, </a:t>
          </a:r>
          <a:r>
            <a:rPr lang="fi-FI" dirty="0" err="1" smtClean="0"/>
            <a:t>ops</a:t>
          </a:r>
          <a:r>
            <a:rPr lang="fi-FI" dirty="0" smtClean="0"/>
            <a:t> -päätökset</a:t>
          </a:r>
          <a:endParaRPr lang="fi-FI" dirty="0"/>
        </a:p>
      </dgm:t>
    </dgm:pt>
    <dgm:pt modelId="{0AB53FB0-FC9F-4E06-ADB3-B04D43B2EA91}" type="parTrans" cxnId="{C7847943-FBC4-4337-8FDC-2C2536A71885}">
      <dgm:prSet/>
      <dgm:spPr/>
      <dgm:t>
        <a:bodyPr/>
        <a:lstStyle/>
        <a:p>
          <a:endParaRPr lang="fi-FI"/>
        </a:p>
      </dgm:t>
    </dgm:pt>
    <dgm:pt modelId="{FE9175D2-FE8F-451C-8F75-3688CEDED902}" type="sibTrans" cxnId="{C7847943-FBC4-4337-8FDC-2C2536A71885}">
      <dgm:prSet/>
      <dgm:spPr/>
      <dgm:t>
        <a:bodyPr/>
        <a:lstStyle/>
        <a:p>
          <a:endParaRPr lang="fi-FI"/>
        </a:p>
      </dgm:t>
    </dgm:pt>
    <dgm:pt modelId="{CC40D576-F9A7-4C0B-8382-955F43EAA1A3}">
      <dgm:prSet phldrT="[Teksti]"/>
      <dgm:spPr/>
      <dgm:t>
        <a:bodyPr/>
        <a:lstStyle/>
        <a:p>
          <a:r>
            <a:rPr lang="fi-FI" dirty="0" smtClean="0"/>
            <a:t>Pedagoginen johtaminen</a:t>
          </a:r>
          <a:endParaRPr lang="fi-FI" dirty="0"/>
        </a:p>
      </dgm:t>
    </dgm:pt>
    <dgm:pt modelId="{F8196F50-E0A2-44D2-9546-6205107EFC15}" type="parTrans" cxnId="{0DDB350F-0D44-4D1E-AFA2-F6751F352020}">
      <dgm:prSet/>
      <dgm:spPr/>
      <dgm:t>
        <a:bodyPr/>
        <a:lstStyle/>
        <a:p>
          <a:endParaRPr lang="fi-FI"/>
        </a:p>
      </dgm:t>
    </dgm:pt>
    <dgm:pt modelId="{A9C1DCDB-071D-42DD-A630-8718E2FE7B49}" type="sibTrans" cxnId="{0DDB350F-0D44-4D1E-AFA2-F6751F352020}">
      <dgm:prSet/>
      <dgm:spPr/>
      <dgm:t>
        <a:bodyPr/>
        <a:lstStyle/>
        <a:p>
          <a:endParaRPr lang="fi-FI"/>
        </a:p>
      </dgm:t>
    </dgm:pt>
    <dgm:pt modelId="{094C9E32-0A1D-4A94-AB0A-ED3F956267CC}">
      <dgm:prSet phldrT="[Teksti]"/>
      <dgm:spPr/>
      <dgm:t>
        <a:bodyPr/>
        <a:lstStyle/>
        <a:p>
          <a:r>
            <a:rPr lang="fi-FI" dirty="0" smtClean="0"/>
            <a:t>OPH perusteet</a:t>
          </a:r>
          <a:endParaRPr lang="fi-FI" dirty="0"/>
        </a:p>
      </dgm:t>
    </dgm:pt>
    <dgm:pt modelId="{1B5C76CA-5442-4D08-9164-85FD4EAACA50}" type="parTrans" cxnId="{CEBE92BD-B78C-4C2D-852F-A8B67F9632AD}">
      <dgm:prSet/>
      <dgm:spPr/>
      <dgm:t>
        <a:bodyPr/>
        <a:lstStyle/>
        <a:p>
          <a:endParaRPr lang="fi-FI"/>
        </a:p>
      </dgm:t>
    </dgm:pt>
    <dgm:pt modelId="{E4547B7A-D37B-4618-B455-D0D1498323CF}" type="sibTrans" cxnId="{CEBE92BD-B78C-4C2D-852F-A8B67F9632AD}">
      <dgm:prSet/>
      <dgm:spPr/>
      <dgm:t>
        <a:bodyPr/>
        <a:lstStyle/>
        <a:p>
          <a:endParaRPr lang="fi-FI"/>
        </a:p>
      </dgm:t>
    </dgm:pt>
    <dgm:pt modelId="{2FEBAE1D-C34B-44C1-B381-459BD9468C31}">
      <dgm:prSet phldrT="[Teksti]"/>
      <dgm:spPr/>
      <dgm:t>
        <a:bodyPr/>
        <a:lstStyle/>
        <a:p>
          <a:r>
            <a:rPr lang="fi-FI" dirty="0" err="1" smtClean="0"/>
            <a:t>Opsin</a:t>
          </a:r>
          <a:r>
            <a:rPr lang="fi-FI" dirty="0" smtClean="0"/>
            <a:t> toteuttaminen</a:t>
          </a:r>
          <a:endParaRPr lang="fi-FI" dirty="0"/>
        </a:p>
      </dgm:t>
    </dgm:pt>
    <dgm:pt modelId="{C8964B59-C264-4A97-A797-78A58A68DB14}" type="parTrans" cxnId="{FEA2AFC0-E7B2-4BF4-BB2B-40B0804E0987}">
      <dgm:prSet/>
      <dgm:spPr/>
      <dgm:t>
        <a:bodyPr/>
        <a:lstStyle/>
        <a:p>
          <a:endParaRPr lang="fi-FI"/>
        </a:p>
      </dgm:t>
    </dgm:pt>
    <dgm:pt modelId="{15A862B9-D384-404C-97C4-384563F120D4}" type="sibTrans" cxnId="{FEA2AFC0-E7B2-4BF4-BB2B-40B0804E0987}">
      <dgm:prSet/>
      <dgm:spPr/>
      <dgm:t>
        <a:bodyPr/>
        <a:lstStyle/>
        <a:p>
          <a:endParaRPr lang="fi-FI"/>
        </a:p>
      </dgm:t>
    </dgm:pt>
    <dgm:pt modelId="{B69F54D5-5ECE-4BE5-BEA8-239420813C81}" type="pres">
      <dgm:prSet presAssocID="{102AB2F4-B76B-47B1-AA97-F248DF2B783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FD6EE107-E260-44C2-8126-538DA468370C}" type="pres">
      <dgm:prSet presAssocID="{95E6F261-8D89-4BD3-8438-C44DB5930701}" presName="circle1" presStyleLbl="node1" presStyleIdx="0" presStyleCnt="3"/>
      <dgm:spPr/>
    </dgm:pt>
    <dgm:pt modelId="{115F12D9-440E-47A3-9413-68589FEF2E27}" type="pres">
      <dgm:prSet presAssocID="{95E6F261-8D89-4BD3-8438-C44DB5930701}" presName="space" presStyleCnt="0"/>
      <dgm:spPr/>
    </dgm:pt>
    <dgm:pt modelId="{F6A137F4-E151-4163-A68F-CC64A05B3DBA}" type="pres">
      <dgm:prSet presAssocID="{95E6F261-8D89-4BD3-8438-C44DB5930701}" presName="rect1" presStyleLbl="alignAcc1" presStyleIdx="0" presStyleCnt="3" custScaleY="100000"/>
      <dgm:spPr/>
      <dgm:t>
        <a:bodyPr/>
        <a:lstStyle/>
        <a:p>
          <a:endParaRPr lang="fi-FI"/>
        </a:p>
      </dgm:t>
    </dgm:pt>
    <dgm:pt modelId="{A975A848-C41B-482D-AE61-FAA06A6DAEB1}" type="pres">
      <dgm:prSet presAssocID="{F72B2D5D-4742-42C2-8D21-96D9039A2307}" presName="vertSpace2" presStyleLbl="node1" presStyleIdx="0" presStyleCnt="3"/>
      <dgm:spPr/>
    </dgm:pt>
    <dgm:pt modelId="{0440617D-FCB0-48A3-9012-59FA94A295DE}" type="pres">
      <dgm:prSet presAssocID="{F72B2D5D-4742-42C2-8D21-96D9039A2307}" presName="circle2" presStyleLbl="node1" presStyleIdx="1" presStyleCnt="3"/>
      <dgm:spPr/>
    </dgm:pt>
    <dgm:pt modelId="{B1F05A7A-E829-447C-AA73-4F6C59B921C7}" type="pres">
      <dgm:prSet presAssocID="{F72B2D5D-4742-42C2-8D21-96D9039A2307}" presName="rect2" presStyleLbl="alignAcc1" presStyleIdx="1" presStyleCnt="3"/>
      <dgm:spPr/>
      <dgm:t>
        <a:bodyPr/>
        <a:lstStyle/>
        <a:p>
          <a:endParaRPr lang="fi-FI"/>
        </a:p>
      </dgm:t>
    </dgm:pt>
    <dgm:pt modelId="{E85F9481-D54E-492E-8B4B-FF2FFF8C8257}" type="pres">
      <dgm:prSet presAssocID="{C32B1C07-5809-4C86-B8A9-3DABFB71088D}" presName="vertSpace3" presStyleLbl="node1" presStyleIdx="1" presStyleCnt="3"/>
      <dgm:spPr/>
    </dgm:pt>
    <dgm:pt modelId="{F9DEBA5D-F977-491E-B629-40794910DBA9}" type="pres">
      <dgm:prSet presAssocID="{C32B1C07-5809-4C86-B8A9-3DABFB71088D}" presName="circle3" presStyleLbl="node1" presStyleIdx="2" presStyleCnt="3"/>
      <dgm:spPr/>
    </dgm:pt>
    <dgm:pt modelId="{C2074FDC-8C22-4476-ABB8-0A5B451FFA65}" type="pres">
      <dgm:prSet presAssocID="{C32B1C07-5809-4C86-B8A9-3DABFB71088D}" presName="rect3" presStyleLbl="alignAcc1" presStyleIdx="2" presStyleCnt="3"/>
      <dgm:spPr/>
      <dgm:t>
        <a:bodyPr/>
        <a:lstStyle/>
        <a:p>
          <a:endParaRPr lang="fi-FI"/>
        </a:p>
      </dgm:t>
    </dgm:pt>
    <dgm:pt modelId="{53039503-D25C-4A1D-8DDA-E2AE9375B0EB}" type="pres">
      <dgm:prSet presAssocID="{95E6F261-8D89-4BD3-8438-C44DB5930701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A738F3D-81C0-42C8-BAFD-AC5178419FCF}" type="pres">
      <dgm:prSet presAssocID="{95E6F261-8D89-4BD3-8438-C44DB5930701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9B1EDE2-2D68-4941-AF3E-CC9DE267A6D2}" type="pres">
      <dgm:prSet presAssocID="{F72B2D5D-4742-42C2-8D21-96D9039A2307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31FD997-0AA0-4144-8C23-230E3D0F2B39}" type="pres">
      <dgm:prSet presAssocID="{F72B2D5D-4742-42C2-8D21-96D9039A2307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28C93CC-E2E5-4050-AF74-7F43ACCAC7B8}" type="pres">
      <dgm:prSet presAssocID="{C32B1C07-5809-4C86-B8A9-3DABFB71088D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DB091F6-6E19-49CF-9046-FB92E0F806FE}" type="pres">
      <dgm:prSet presAssocID="{C32B1C07-5809-4C86-B8A9-3DABFB71088D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D024406A-8CB0-4664-9BA8-6B6C02BFD1F5}" srcId="{C32B1C07-5809-4C86-B8A9-3DABFB71088D}" destId="{EA6EF517-38C7-4072-91CE-26670369ACE1}" srcOrd="2" destOrd="0" parTransId="{0DB388C7-0C66-4A8E-9E6A-A8D8BAE511A9}" sibTransId="{B9711282-7474-47BF-8133-D7D184858A64}"/>
    <dgm:cxn modelId="{FEA2AFC0-E7B2-4BF4-BB2B-40B0804E0987}" srcId="{95E6F261-8D89-4BD3-8438-C44DB5930701}" destId="{2FEBAE1D-C34B-44C1-B381-459BD9468C31}" srcOrd="2" destOrd="0" parTransId="{C8964B59-C264-4A97-A797-78A58A68DB14}" sibTransId="{15A862B9-D384-404C-97C4-384563F120D4}"/>
    <dgm:cxn modelId="{C7847943-FBC4-4337-8FDC-2C2536A71885}" srcId="{F72B2D5D-4742-42C2-8D21-96D9039A2307}" destId="{43ECC000-2C7F-4D85-BC7D-A5C932DDD926}" srcOrd="0" destOrd="0" parTransId="{0AB53FB0-FC9F-4E06-ADB3-B04D43B2EA91}" sibTransId="{FE9175D2-FE8F-451C-8F75-3688CEDED902}"/>
    <dgm:cxn modelId="{AD2E201A-603C-404C-8E3C-5B8FE808CC02}" type="presOf" srcId="{094C9E32-0A1D-4A94-AB0A-ED3F956267CC}" destId="{DDB091F6-6E19-49CF-9046-FB92E0F806FE}" srcOrd="0" destOrd="1" presId="urn:microsoft.com/office/officeart/2005/8/layout/target3"/>
    <dgm:cxn modelId="{E7158641-584C-46EA-AF99-335A30D6FD13}" srcId="{102AB2F4-B76B-47B1-AA97-F248DF2B7830}" destId="{C32B1C07-5809-4C86-B8A9-3DABFB71088D}" srcOrd="2" destOrd="0" parTransId="{C4FD880B-B953-4A25-B82B-5F918C54C7DB}" sibTransId="{AEA21911-EDFF-4D02-A02D-58C1C70EA9E3}"/>
    <dgm:cxn modelId="{38419216-106E-4F7D-85A5-6C42B9174F66}" srcId="{95E6F261-8D89-4BD3-8438-C44DB5930701}" destId="{62865A84-C693-46A7-8AC3-FC5004409BA8}" srcOrd="1" destOrd="0" parTransId="{960E50B3-A572-4440-A196-C079BA9BAB75}" sibTransId="{653285D6-7361-4C60-A4A7-6709D2D27CEC}"/>
    <dgm:cxn modelId="{5FE98CD3-45DA-4517-BE7B-E2F8E72829F8}" srcId="{102AB2F4-B76B-47B1-AA97-F248DF2B7830}" destId="{95E6F261-8D89-4BD3-8438-C44DB5930701}" srcOrd="0" destOrd="0" parTransId="{252B33B0-11B8-49FB-9F36-6893605147AA}" sibTransId="{AE7F03C9-31C0-4C59-8F31-BEFDD5031BAB}"/>
    <dgm:cxn modelId="{88108C78-5C02-48DD-BBEF-7ABE2D2E2F79}" srcId="{F72B2D5D-4742-42C2-8D21-96D9039A2307}" destId="{8DEF5638-E7CD-489D-9853-4B7ECA46B442}" srcOrd="1" destOrd="0" parTransId="{E29DEDA8-8466-4741-B4B6-B9C0C65EF0D2}" sibTransId="{8CDDDA87-F967-47B6-81E0-F90E2C6AB88F}"/>
    <dgm:cxn modelId="{316611A8-4387-C448-AAB5-A3C17E748D59}" type="presOf" srcId="{43ECC000-2C7F-4D85-BC7D-A5C932DDD926}" destId="{A31FD997-0AA0-4144-8C23-230E3D0F2B39}" srcOrd="0" destOrd="0" presId="urn:microsoft.com/office/officeart/2005/8/layout/target3"/>
    <dgm:cxn modelId="{CCB7CBD2-50AF-CC47-9503-5F4261A753C8}" type="presOf" srcId="{C32B1C07-5809-4C86-B8A9-3DABFB71088D}" destId="{228C93CC-E2E5-4050-AF74-7F43ACCAC7B8}" srcOrd="1" destOrd="0" presId="urn:microsoft.com/office/officeart/2005/8/layout/target3"/>
    <dgm:cxn modelId="{1E0E5A2B-7C9E-2248-889D-55B916E00E77}" type="presOf" srcId="{F72B2D5D-4742-42C2-8D21-96D9039A2307}" destId="{F9B1EDE2-2D68-4941-AF3E-CC9DE267A6D2}" srcOrd="1" destOrd="0" presId="urn:microsoft.com/office/officeart/2005/8/layout/target3"/>
    <dgm:cxn modelId="{ED6F731D-59CB-4A76-8D3B-F8736041F00A}" srcId="{102AB2F4-B76B-47B1-AA97-F248DF2B7830}" destId="{F72B2D5D-4742-42C2-8D21-96D9039A2307}" srcOrd="1" destOrd="0" parTransId="{5235BE6A-0691-45C8-9816-17210961B810}" sibTransId="{2D34A7AF-1CDE-4DBD-B9D0-B6D24D0FA8E1}"/>
    <dgm:cxn modelId="{235E37A7-02FD-D649-9B27-A150D22185FC}" type="presOf" srcId="{95E6F261-8D89-4BD3-8438-C44DB5930701}" destId="{F6A137F4-E151-4163-A68F-CC64A05B3DBA}" srcOrd="0" destOrd="0" presId="urn:microsoft.com/office/officeart/2005/8/layout/target3"/>
    <dgm:cxn modelId="{73E2B28B-05EE-1B48-8A8B-1747C37DB712}" type="presOf" srcId="{EA6EF517-38C7-4072-91CE-26670369ACE1}" destId="{DDB091F6-6E19-49CF-9046-FB92E0F806FE}" srcOrd="0" destOrd="2" presId="urn:microsoft.com/office/officeart/2005/8/layout/target3"/>
    <dgm:cxn modelId="{E7D56EFE-37D2-AF46-9A5D-BC8EE913F35F}" type="presOf" srcId="{C32B1C07-5809-4C86-B8A9-3DABFB71088D}" destId="{C2074FDC-8C22-4476-ABB8-0A5B451FFA65}" srcOrd="0" destOrd="0" presId="urn:microsoft.com/office/officeart/2005/8/layout/target3"/>
    <dgm:cxn modelId="{B67E3B6D-5E12-49D5-9F6F-7CB77755099E}" srcId="{C32B1C07-5809-4C86-B8A9-3DABFB71088D}" destId="{E9E7CC0E-7C56-4DDC-B25E-DA5C05A04DED}" srcOrd="0" destOrd="0" parTransId="{37044E80-59DC-4154-808F-2324EEDAE12D}" sibTransId="{1715AA36-6565-4558-9264-C74D175A7ECB}"/>
    <dgm:cxn modelId="{2C7275CC-4911-3C4A-ACD5-A297C82A3659}" type="presOf" srcId="{62865A84-C693-46A7-8AC3-FC5004409BA8}" destId="{FA738F3D-81C0-42C8-BAFD-AC5178419FCF}" srcOrd="0" destOrd="1" presId="urn:microsoft.com/office/officeart/2005/8/layout/target3"/>
    <dgm:cxn modelId="{40B695F3-6EED-574A-B16E-0CBCCF286638}" type="presOf" srcId="{F72B2D5D-4742-42C2-8D21-96D9039A2307}" destId="{B1F05A7A-E829-447C-AA73-4F6C59B921C7}" srcOrd="0" destOrd="0" presId="urn:microsoft.com/office/officeart/2005/8/layout/target3"/>
    <dgm:cxn modelId="{9223F889-C6E6-9647-911C-1D4F3DFF97CB}" type="presOf" srcId="{CC40D576-F9A7-4C0B-8382-955F43EAA1A3}" destId="{FA738F3D-81C0-42C8-BAFD-AC5178419FCF}" srcOrd="0" destOrd="0" presId="urn:microsoft.com/office/officeart/2005/8/layout/target3"/>
    <dgm:cxn modelId="{49C5F410-1884-5C45-BB9E-4FBA197CE397}" type="presOf" srcId="{E9E7CC0E-7C56-4DDC-B25E-DA5C05A04DED}" destId="{DDB091F6-6E19-49CF-9046-FB92E0F806FE}" srcOrd="0" destOrd="0" presId="urn:microsoft.com/office/officeart/2005/8/layout/target3"/>
    <dgm:cxn modelId="{ACC38BDD-4205-9742-919C-99DB8BA4C073}" type="presOf" srcId="{2FEBAE1D-C34B-44C1-B381-459BD9468C31}" destId="{FA738F3D-81C0-42C8-BAFD-AC5178419FCF}" srcOrd="0" destOrd="2" presId="urn:microsoft.com/office/officeart/2005/8/layout/target3"/>
    <dgm:cxn modelId="{0DDB350F-0D44-4D1E-AFA2-F6751F352020}" srcId="{95E6F261-8D89-4BD3-8438-C44DB5930701}" destId="{CC40D576-F9A7-4C0B-8382-955F43EAA1A3}" srcOrd="0" destOrd="0" parTransId="{F8196F50-E0A2-44D2-9546-6205107EFC15}" sibTransId="{A9C1DCDB-071D-42DD-A630-8718E2FE7B49}"/>
    <dgm:cxn modelId="{F4F0BBF5-B10A-624F-BECF-4036AD9F007F}" type="presOf" srcId="{95E6F261-8D89-4BD3-8438-C44DB5930701}" destId="{53039503-D25C-4A1D-8DDA-E2AE9375B0EB}" srcOrd="1" destOrd="0" presId="urn:microsoft.com/office/officeart/2005/8/layout/target3"/>
    <dgm:cxn modelId="{CEBE92BD-B78C-4C2D-852F-A8B67F9632AD}" srcId="{C32B1C07-5809-4C86-B8A9-3DABFB71088D}" destId="{094C9E32-0A1D-4A94-AB0A-ED3F956267CC}" srcOrd="1" destOrd="0" parTransId="{1B5C76CA-5442-4D08-9164-85FD4EAACA50}" sibTransId="{E4547B7A-D37B-4618-B455-D0D1498323CF}"/>
    <dgm:cxn modelId="{5A7C3A25-E014-784B-8BC8-07235169B79C}" type="presOf" srcId="{102AB2F4-B76B-47B1-AA97-F248DF2B7830}" destId="{B69F54D5-5ECE-4BE5-BEA8-239420813C81}" srcOrd="0" destOrd="0" presId="urn:microsoft.com/office/officeart/2005/8/layout/target3"/>
    <dgm:cxn modelId="{8579D133-C8A0-0443-B663-758E0BE83EF4}" type="presOf" srcId="{8DEF5638-E7CD-489D-9853-4B7ECA46B442}" destId="{A31FD997-0AA0-4144-8C23-230E3D0F2B39}" srcOrd="0" destOrd="1" presId="urn:microsoft.com/office/officeart/2005/8/layout/target3"/>
    <dgm:cxn modelId="{A3B0E530-39BA-8A4F-896C-EF1C1E8DCF69}" type="presParOf" srcId="{B69F54D5-5ECE-4BE5-BEA8-239420813C81}" destId="{FD6EE107-E260-44C2-8126-538DA468370C}" srcOrd="0" destOrd="0" presId="urn:microsoft.com/office/officeart/2005/8/layout/target3"/>
    <dgm:cxn modelId="{2D485DC2-77D0-1A4B-9554-3F1822D2EF70}" type="presParOf" srcId="{B69F54D5-5ECE-4BE5-BEA8-239420813C81}" destId="{115F12D9-440E-47A3-9413-68589FEF2E27}" srcOrd="1" destOrd="0" presId="urn:microsoft.com/office/officeart/2005/8/layout/target3"/>
    <dgm:cxn modelId="{C1883B98-0869-A244-BD06-BD2B6B573C97}" type="presParOf" srcId="{B69F54D5-5ECE-4BE5-BEA8-239420813C81}" destId="{F6A137F4-E151-4163-A68F-CC64A05B3DBA}" srcOrd="2" destOrd="0" presId="urn:microsoft.com/office/officeart/2005/8/layout/target3"/>
    <dgm:cxn modelId="{F561DFB0-B0B0-C945-80CB-931A734635A9}" type="presParOf" srcId="{B69F54D5-5ECE-4BE5-BEA8-239420813C81}" destId="{A975A848-C41B-482D-AE61-FAA06A6DAEB1}" srcOrd="3" destOrd="0" presId="urn:microsoft.com/office/officeart/2005/8/layout/target3"/>
    <dgm:cxn modelId="{1B59EBB5-83E7-FC41-A1EF-36E815E72203}" type="presParOf" srcId="{B69F54D5-5ECE-4BE5-BEA8-239420813C81}" destId="{0440617D-FCB0-48A3-9012-59FA94A295DE}" srcOrd="4" destOrd="0" presId="urn:microsoft.com/office/officeart/2005/8/layout/target3"/>
    <dgm:cxn modelId="{0DA41D5E-CE2E-BD44-90A5-E9FEEC366351}" type="presParOf" srcId="{B69F54D5-5ECE-4BE5-BEA8-239420813C81}" destId="{B1F05A7A-E829-447C-AA73-4F6C59B921C7}" srcOrd="5" destOrd="0" presId="urn:microsoft.com/office/officeart/2005/8/layout/target3"/>
    <dgm:cxn modelId="{730451D5-772F-6A4D-ACA1-6D0A06DD6EC2}" type="presParOf" srcId="{B69F54D5-5ECE-4BE5-BEA8-239420813C81}" destId="{E85F9481-D54E-492E-8B4B-FF2FFF8C8257}" srcOrd="6" destOrd="0" presId="urn:microsoft.com/office/officeart/2005/8/layout/target3"/>
    <dgm:cxn modelId="{CCE603F4-BE32-CB42-B722-495DEB2DF9A3}" type="presParOf" srcId="{B69F54D5-5ECE-4BE5-BEA8-239420813C81}" destId="{F9DEBA5D-F977-491E-B629-40794910DBA9}" srcOrd="7" destOrd="0" presId="urn:microsoft.com/office/officeart/2005/8/layout/target3"/>
    <dgm:cxn modelId="{1008D7EA-0905-7349-B313-34EEB7A92A50}" type="presParOf" srcId="{B69F54D5-5ECE-4BE5-BEA8-239420813C81}" destId="{C2074FDC-8C22-4476-ABB8-0A5B451FFA65}" srcOrd="8" destOrd="0" presId="urn:microsoft.com/office/officeart/2005/8/layout/target3"/>
    <dgm:cxn modelId="{56692D32-9CA4-DB47-88F7-D14FB20FB76D}" type="presParOf" srcId="{B69F54D5-5ECE-4BE5-BEA8-239420813C81}" destId="{53039503-D25C-4A1D-8DDA-E2AE9375B0EB}" srcOrd="9" destOrd="0" presId="urn:microsoft.com/office/officeart/2005/8/layout/target3"/>
    <dgm:cxn modelId="{140264AC-930F-514D-9288-C48D8AD9D247}" type="presParOf" srcId="{B69F54D5-5ECE-4BE5-BEA8-239420813C81}" destId="{FA738F3D-81C0-42C8-BAFD-AC5178419FCF}" srcOrd="10" destOrd="0" presId="urn:microsoft.com/office/officeart/2005/8/layout/target3"/>
    <dgm:cxn modelId="{52270A0B-20B7-7841-9E42-9737413DF48A}" type="presParOf" srcId="{B69F54D5-5ECE-4BE5-BEA8-239420813C81}" destId="{F9B1EDE2-2D68-4941-AF3E-CC9DE267A6D2}" srcOrd="11" destOrd="0" presId="urn:microsoft.com/office/officeart/2005/8/layout/target3"/>
    <dgm:cxn modelId="{89797D0F-1963-E84A-AB58-1DA4D6136601}" type="presParOf" srcId="{B69F54D5-5ECE-4BE5-BEA8-239420813C81}" destId="{A31FD997-0AA0-4144-8C23-230E3D0F2B39}" srcOrd="12" destOrd="0" presId="urn:microsoft.com/office/officeart/2005/8/layout/target3"/>
    <dgm:cxn modelId="{6C30A4AC-A29E-834D-8B58-F418850408C2}" type="presParOf" srcId="{B69F54D5-5ECE-4BE5-BEA8-239420813C81}" destId="{228C93CC-E2E5-4050-AF74-7F43ACCAC7B8}" srcOrd="13" destOrd="0" presId="urn:microsoft.com/office/officeart/2005/8/layout/target3"/>
    <dgm:cxn modelId="{3B3C62D9-7844-B34F-B2DB-1DA50D07D7E6}" type="presParOf" srcId="{B69F54D5-5ECE-4BE5-BEA8-239420813C81}" destId="{DDB091F6-6E19-49CF-9046-FB92E0F806FE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2CEE49-C173-42A8-B31D-3831B9475266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5B4A5CC-5967-467D-B4DF-BAB9D898A29E}">
      <dgm:prSet phldrT="[Teksti]" custT="1"/>
      <dgm:spPr>
        <a:solidFill>
          <a:srgbClr val="FFC000"/>
        </a:solidFill>
      </dgm:spPr>
      <dgm:t>
        <a:bodyPr/>
        <a:lstStyle/>
        <a:p>
          <a:r>
            <a:rPr lang="fi-FI" sz="2000" dirty="0" smtClean="0">
              <a:solidFill>
                <a:schemeClr val="tx1"/>
              </a:solidFill>
            </a:rPr>
            <a:t> Koulun toiminta-kulttuuri</a:t>
          </a:r>
          <a:endParaRPr lang="fi-FI" sz="2000" dirty="0">
            <a:solidFill>
              <a:schemeClr val="tx1"/>
            </a:solidFill>
          </a:endParaRPr>
        </a:p>
      </dgm:t>
    </dgm:pt>
    <dgm:pt modelId="{64D90147-D669-4E3A-B9B4-004733EB65DC}" type="parTrans" cxnId="{259AD80C-BC9A-48AB-8BB6-97F01EB88449}">
      <dgm:prSet/>
      <dgm:spPr/>
      <dgm:t>
        <a:bodyPr/>
        <a:lstStyle/>
        <a:p>
          <a:endParaRPr lang="fi-FI">
            <a:solidFill>
              <a:schemeClr val="bg1"/>
            </a:solidFill>
          </a:endParaRPr>
        </a:p>
      </dgm:t>
    </dgm:pt>
    <dgm:pt modelId="{AE611FE3-1C35-4D08-89F3-8D5F393A21A4}" type="sibTrans" cxnId="{259AD80C-BC9A-48AB-8BB6-97F01EB88449}">
      <dgm:prSet/>
      <dgm:spPr/>
      <dgm:t>
        <a:bodyPr/>
        <a:lstStyle/>
        <a:p>
          <a:endParaRPr lang="fi-FI">
            <a:solidFill>
              <a:schemeClr val="bg1"/>
            </a:solidFill>
          </a:endParaRPr>
        </a:p>
      </dgm:t>
    </dgm:pt>
    <dgm:pt modelId="{534205AE-DDF6-4E44-B348-0F53D0CDEB8D}">
      <dgm:prSet phldrT="[Teksti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fi-FI" sz="1600" dirty="0" smtClean="0">
              <a:solidFill>
                <a:schemeClr val="bg1"/>
              </a:solidFill>
            </a:rPr>
            <a:t>Monialaiset oppimis-kokonaisuudet</a:t>
          </a:r>
        </a:p>
        <a:p>
          <a:r>
            <a:rPr lang="fi-FI" sz="1600" dirty="0" smtClean="0">
              <a:solidFill>
                <a:schemeClr val="bg1"/>
              </a:solidFill>
            </a:rPr>
            <a:t>Ilmiöpohjainen oppiminen</a:t>
          </a:r>
          <a:endParaRPr lang="fi-FI" sz="1600" dirty="0">
            <a:solidFill>
              <a:schemeClr val="bg1"/>
            </a:solidFill>
          </a:endParaRPr>
        </a:p>
      </dgm:t>
    </dgm:pt>
    <dgm:pt modelId="{B1FF1B6B-81E0-4F33-BD22-6088D5C2E42B}" type="parTrans" cxnId="{17FE8EA1-7F71-42FE-BB89-C463686F9B53}">
      <dgm:prSet/>
      <dgm:spPr/>
      <dgm:t>
        <a:bodyPr/>
        <a:lstStyle/>
        <a:p>
          <a:endParaRPr lang="fi-FI">
            <a:solidFill>
              <a:schemeClr val="bg1"/>
            </a:solidFill>
          </a:endParaRPr>
        </a:p>
      </dgm:t>
    </dgm:pt>
    <dgm:pt modelId="{A078B786-D4AA-4962-B07E-EEA879F9CD46}" type="sibTrans" cxnId="{17FE8EA1-7F71-42FE-BB89-C463686F9B53}">
      <dgm:prSet/>
      <dgm:spPr/>
      <dgm:t>
        <a:bodyPr/>
        <a:lstStyle/>
        <a:p>
          <a:endParaRPr lang="fi-FI">
            <a:solidFill>
              <a:schemeClr val="bg1"/>
            </a:solidFill>
          </a:endParaRPr>
        </a:p>
      </dgm:t>
    </dgm:pt>
    <dgm:pt modelId="{54A2A1F5-B055-4ABC-A37C-0D1F73CB03B1}">
      <dgm:prSet phldrT="[Teksti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fi-FI" sz="1600" dirty="0" smtClean="0">
              <a:solidFill>
                <a:schemeClr val="bg1"/>
              </a:solidFill>
            </a:rPr>
            <a:t>Laaja-alainen osaaminen</a:t>
          </a:r>
          <a:endParaRPr lang="fi-FI" sz="1600" dirty="0">
            <a:solidFill>
              <a:schemeClr val="bg1"/>
            </a:solidFill>
          </a:endParaRPr>
        </a:p>
      </dgm:t>
    </dgm:pt>
    <dgm:pt modelId="{62DC87F5-6798-494E-92AF-F86D7A279469}" type="parTrans" cxnId="{FF3D874E-C4FE-411E-A962-FA763444CB16}">
      <dgm:prSet/>
      <dgm:spPr/>
      <dgm:t>
        <a:bodyPr/>
        <a:lstStyle/>
        <a:p>
          <a:endParaRPr lang="fi-FI">
            <a:solidFill>
              <a:schemeClr val="bg1"/>
            </a:solidFill>
          </a:endParaRPr>
        </a:p>
      </dgm:t>
    </dgm:pt>
    <dgm:pt modelId="{06AD603A-0AF6-487E-87ED-162DF4F69322}" type="sibTrans" cxnId="{FF3D874E-C4FE-411E-A962-FA763444CB16}">
      <dgm:prSet/>
      <dgm:spPr/>
      <dgm:t>
        <a:bodyPr/>
        <a:lstStyle/>
        <a:p>
          <a:endParaRPr lang="fi-FI">
            <a:solidFill>
              <a:schemeClr val="bg1"/>
            </a:solidFill>
          </a:endParaRPr>
        </a:p>
      </dgm:t>
    </dgm:pt>
    <dgm:pt modelId="{C653145B-69B8-4DA9-8E81-56A949D53503}">
      <dgm:prSet phldrT="[Teksti]" custT="1"/>
      <dgm:spPr>
        <a:solidFill>
          <a:srgbClr val="FFC000"/>
        </a:solidFill>
      </dgm:spPr>
      <dgm:t>
        <a:bodyPr/>
        <a:lstStyle/>
        <a:p>
          <a:r>
            <a:rPr lang="fi-FI" sz="2000" dirty="0" smtClean="0">
              <a:solidFill>
                <a:schemeClr val="tx1"/>
              </a:solidFill>
            </a:rPr>
            <a:t>Oppimis-käsitys</a:t>
          </a:r>
          <a:endParaRPr lang="fi-FI" sz="2000" dirty="0">
            <a:solidFill>
              <a:schemeClr val="tx1"/>
            </a:solidFill>
          </a:endParaRPr>
        </a:p>
      </dgm:t>
    </dgm:pt>
    <dgm:pt modelId="{1A93F5E3-C054-464A-B856-7A0E26646312}" type="parTrans" cxnId="{6A19AAA4-0A68-4286-BAAB-AA4F443FE510}">
      <dgm:prSet/>
      <dgm:spPr/>
      <dgm:t>
        <a:bodyPr/>
        <a:lstStyle/>
        <a:p>
          <a:endParaRPr lang="fi-FI">
            <a:solidFill>
              <a:schemeClr val="bg1"/>
            </a:solidFill>
          </a:endParaRPr>
        </a:p>
      </dgm:t>
    </dgm:pt>
    <dgm:pt modelId="{72A67026-0DA8-4E96-A790-55ED055EE806}" type="sibTrans" cxnId="{6A19AAA4-0A68-4286-BAAB-AA4F443FE510}">
      <dgm:prSet/>
      <dgm:spPr/>
      <dgm:t>
        <a:bodyPr/>
        <a:lstStyle/>
        <a:p>
          <a:endParaRPr lang="fi-FI">
            <a:solidFill>
              <a:schemeClr val="bg1"/>
            </a:solidFill>
          </a:endParaRPr>
        </a:p>
      </dgm:t>
    </dgm:pt>
    <dgm:pt modelId="{F9BA83B1-7BD6-44BE-AB9B-8E9291EC0AE4}" type="pres">
      <dgm:prSet presAssocID="{182CEE49-C173-42A8-B31D-3831B9475266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5F2A7AA4-800E-401A-9866-5AE670483652}" type="pres">
      <dgm:prSet presAssocID="{182CEE49-C173-42A8-B31D-3831B9475266}" presName="comp1" presStyleCnt="0"/>
      <dgm:spPr/>
    </dgm:pt>
    <dgm:pt modelId="{AC3FFED2-9362-4328-BF73-D8D2E6CE8421}" type="pres">
      <dgm:prSet presAssocID="{182CEE49-C173-42A8-B31D-3831B9475266}" presName="circle1" presStyleLbl="node1" presStyleIdx="0" presStyleCnt="4" custScaleX="103241" custScaleY="100000"/>
      <dgm:spPr/>
      <dgm:t>
        <a:bodyPr/>
        <a:lstStyle/>
        <a:p>
          <a:endParaRPr lang="fi-FI"/>
        </a:p>
      </dgm:t>
    </dgm:pt>
    <dgm:pt modelId="{E48B3989-45E8-41B9-9536-A5EE94373FAA}" type="pres">
      <dgm:prSet presAssocID="{182CEE49-C173-42A8-B31D-3831B9475266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1E23FD2-90CB-413A-96A4-B3A895B53EE8}" type="pres">
      <dgm:prSet presAssocID="{182CEE49-C173-42A8-B31D-3831B9475266}" presName="comp2" presStyleCnt="0"/>
      <dgm:spPr/>
    </dgm:pt>
    <dgm:pt modelId="{9FE54211-D8A5-44A7-9DEF-DE2AF8B4D46F}" type="pres">
      <dgm:prSet presAssocID="{182CEE49-C173-42A8-B31D-3831B9475266}" presName="circle2" presStyleLbl="node1" presStyleIdx="1" presStyleCnt="4" custScaleX="98599" custScaleY="91036" custLinFactNeighborX="745" custLinFactNeighborY="-3038"/>
      <dgm:spPr/>
      <dgm:t>
        <a:bodyPr/>
        <a:lstStyle/>
        <a:p>
          <a:endParaRPr lang="fi-FI"/>
        </a:p>
      </dgm:t>
    </dgm:pt>
    <dgm:pt modelId="{6F8C6CF9-98E2-4F66-81E8-BEF5AE7FDF52}" type="pres">
      <dgm:prSet presAssocID="{182CEE49-C173-42A8-B31D-3831B9475266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73970AF-7E31-41C2-82EF-05ED614D6AD5}" type="pres">
      <dgm:prSet presAssocID="{182CEE49-C173-42A8-B31D-3831B9475266}" presName="comp3" presStyleCnt="0"/>
      <dgm:spPr/>
    </dgm:pt>
    <dgm:pt modelId="{55FBA65E-35EE-43EC-ADD1-586CF2DB0FEE}" type="pres">
      <dgm:prSet presAssocID="{182CEE49-C173-42A8-B31D-3831B9475266}" presName="circle3" presStyleLbl="node1" presStyleIdx="2" presStyleCnt="4" custScaleY="85824" custLinFactNeighborX="1196" custLinFactNeighborY="-2703"/>
      <dgm:spPr/>
      <dgm:t>
        <a:bodyPr/>
        <a:lstStyle/>
        <a:p>
          <a:endParaRPr lang="fi-FI"/>
        </a:p>
      </dgm:t>
    </dgm:pt>
    <dgm:pt modelId="{48FF01C2-F06A-463D-9B05-04288E219CBE}" type="pres">
      <dgm:prSet presAssocID="{182CEE49-C173-42A8-B31D-3831B9475266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6B9F379-702E-4044-9DDC-14222DB775FC}" type="pres">
      <dgm:prSet presAssocID="{182CEE49-C173-42A8-B31D-3831B9475266}" presName="comp4" presStyleCnt="0"/>
      <dgm:spPr/>
    </dgm:pt>
    <dgm:pt modelId="{8A10ED02-A487-4B6F-A1F6-C42C8F4B33BD}" type="pres">
      <dgm:prSet presAssocID="{182CEE49-C173-42A8-B31D-3831B9475266}" presName="circle4" presStyleLbl="node1" presStyleIdx="3" presStyleCnt="4" custScaleX="90523" custScaleY="79160" custLinFactNeighborX="4924" custLinFactNeighborY="-17987"/>
      <dgm:spPr/>
      <dgm:t>
        <a:bodyPr/>
        <a:lstStyle/>
        <a:p>
          <a:endParaRPr lang="fi-FI"/>
        </a:p>
      </dgm:t>
    </dgm:pt>
    <dgm:pt modelId="{FF862F4A-9167-4CE3-A11F-1745723A6255}" type="pres">
      <dgm:prSet presAssocID="{182CEE49-C173-42A8-B31D-3831B9475266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DC9EA786-FA24-5A45-9811-262154F766DC}" type="presOf" srcId="{182CEE49-C173-42A8-B31D-3831B9475266}" destId="{F9BA83B1-7BD6-44BE-AB9B-8E9291EC0AE4}" srcOrd="0" destOrd="0" presId="urn:microsoft.com/office/officeart/2005/8/layout/venn2"/>
    <dgm:cxn modelId="{FE39384C-561C-714A-9E4F-26BA3EEDC023}" type="presOf" srcId="{534205AE-DDF6-4E44-B348-0F53D0CDEB8D}" destId="{9FE54211-D8A5-44A7-9DEF-DE2AF8B4D46F}" srcOrd="0" destOrd="0" presId="urn:microsoft.com/office/officeart/2005/8/layout/venn2"/>
    <dgm:cxn modelId="{2A45BA0E-F8D1-D644-9752-7F63AF003E60}" type="presOf" srcId="{C653145B-69B8-4DA9-8E81-56A949D53503}" destId="{FF862F4A-9167-4CE3-A11F-1745723A6255}" srcOrd="1" destOrd="0" presId="urn:microsoft.com/office/officeart/2005/8/layout/venn2"/>
    <dgm:cxn modelId="{17FE8EA1-7F71-42FE-BB89-C463686F9B53}" srcId="{182CEE49-C173-42A8-B31D-3831B9475266}" destId="{534205AE-DDF6-4E44-B348-0F53D0CDEB8D}" srcOrd="1" destOrd="0" parTransId="{B1FF1B6B-81E0-4F33-BD22-6088D5C2E42B}" sibTransId="{A078B786-D4AA-4962-B07E-EEA879F9CD46}"/>
    <dgm:cxn modelId="{6A19AAA4-0A68-4286-BAAB-AA4F443FE510}" srcId="{182CEE49-C173-42A8-B31D-3831B9475266}" destId="{C653145B-69B8-4DA9-8E81-56A949D53503}" srcOrd="3" destOrd="0" parTransId="{1A93F5E3-C054-464A-B856-7A0E26646312}" sibTransId="{72A67026-0DA8-4E96-A790-55ED055EE806}"/>
    <dgm:cxn modelId="{750DE143-4E60-9A4F-B70C-AEF5F736FAA8}" type="presOf" srcId="{54A2A1F5-B055-4ABC-A37C-0D1F73CB03B1}" destId="{55FBA65E-35EE-43EC-ADD1-586CF2DB0FEE}" srcOrd="0" destOrd="0" presId="urn:microsoft.com/office/officeart/2005/8/layout/venn2"/>
    <dgm:cxn modelId="{A79E914D-773D-4C43-8F50-B8A970D9D363}" type="presOf" srcId="{534205AE-DDF6-4E44-B348-0F53D0CDEB8D}" destId="{6F8C6CF9-98E2-4F66-81E8-BEF5AE7FDF52}" srcOrd="1" destOrd="0" presId="urn:microsoft.com/office/officeart/2005/8/layout/venn2"/>
    <dgm:cxn modelId="{05CB388F-E839-314A-ABD3-2B5F7F586D98}" type="presOf" srcId="{54A2A1F5-B055-4ABC-A37C-0D1F73CB03B1}" destId="{48FF01C2-F06A-463D-9B05-04288E219CBE}" srcOrd="1" destOrd="0" presId="urn:microsoft.com/office/officeart/2005/8/layout/venn2"/>
    <dgm:cxn modelId="{259AD80C-BC9A-48AB-8BB6-97F01EB88449}" srcId="{182CEE49-C173-42A8-B31D-3831B9475266}" destId="{A5B4A5CC-5967-467D-B4DF-BAB9D898A29E}" srcOrd="0" destOrd="0" parTransId="{64D90147-D669-4E3A-B9B4-004733EB65DC}" sibTransId="{AE611FE3-1C35-4D08-89F3-8D5F393A21A4}"/>
    <dgm:cxn modelId="{FF3D874E-C4FE-411E-A962-FA763444CB16}" srcId="{182CEE49-C173-42A8-B31D-3831B9475266}" destId="{54A2A1F5-B055-4ABC-A37C-0D1F73CB03B1}" srcOrd="2" destOrd="0" parTransId="{62DC87F5-6798-494E-92AF-F86D7A279469}" sibTransId="{06AD603A-0AF6-487E-87ED-162DF4F69322}"/>
    <dgm:cxn modelId="{B0CE1ECD-7309-2948-B922-BB765A24AADE}" type="presOf" srcId="{A5B4A5CC-5967-467D-B4DF-BAB9D898A29E}" destId="{E48B3989-45E8-41B9-9536-A5EE94373FAA}" srcOrd="1" destOrd="0" presId="urn:microsoft.com/office/officeart/2005/8/layout/venn2"/>
    <dgm:cxn modelId="{88EEB08D-EE47-F942-9D85-DF54533C96D6}" type="presOf" srcId="{C653145B-69B8-4DA9-8E81-56A949D53503}" destId="{8A10ED02-A487-4B6F-A1F6-C42C8F4B33BD}" srcOrd="0" destOrd="0" presId="urn:microsoft.com/office/officeart/2005/8/layout/venn2"/>
    <dgm:cxn modelId="{820EEAF5-40BB-884C-BE7D-DCBA79979215}" type="presOf" srcId="{A5B4A5CC-5967-467D-B4DF-BAB9D898A29E}" destId="{AC3FFED2-9362-4328-BF73-D8D2E6CE8421}" srcOrd="0" destOrd="0" presId="urn:microsoft.com/office/officeart/2005/8/layout/venn2"/>
    <dgm:cxn modelId="{E68D7851-DC10-6047-A316-66314058545D}" type="presParOf" srcId="{F9BA83B1-7BD6-44BE-AB9B-8E9291EC0AE4}" destId="{5F2A7AA4-800E-401A-9866-5AE670483652}" srcOrd="0" destOrd="0" presId="urn:microsoft.com/office/officeart/2005/8/layout/venn2"/>
    <dgm:cxn modelId="{E8255699-08A1-8B48-90B9-0B85720F9758}" type="presParOf" srcId="{5F2A7AA4-800E-401A-9866-5AE670483652}" destId="{AC3FFED2-9362-4328-BF73-D8D2E6CE8421}" srcOrd="0" destOrd="0" presId="urn:microsoft.com/office/officeart/2005/8/layout/venn2"/>
    <dgm:cxn modelId="{736113AD-59CE-EB45-898A-519FDFBAFB2B}" type="presParOf" srcId="{5F2A7AA4-800E-401A-9866-5AE670483652}" destId="{E48B3989-45E8-41B9-9536-A5EE94373FAA}" srcOrd="1" destOrd="0" presId="urn:microsoft.com/office/officeart/2005/8/layout/venn2"/>
    <dgm:cxn modelId="{8D7CB93F-3662-104F-9069-1458BE47A79C}" type="presParOf" srcId="{F9BA83B1-7BD6-44BE-AB9B-8E9291EC0AE4}" destId="{41E23FD2-90CB-413A-96A4-B3A895B53EE8}" srcOrd="1" destOrd="0" presId="urn:microsoft.com/office/officeart/2005/8/layout/venn2"/>
    <dgm:cxn modelId="{8651CA0D-E4EF-084B-A500-39B5F33E89FD}" type="presParOf" srcId="{41E23FD2-90CB-413A-96A4-B3A895B53EE8}" destId="{9FE54211-D8A5-44A7-9DEF-DE2AF8B4D46F}" srcOrd="0" destOrd="0" presId="urn:microsoft.com/office/officeart/2005/8/layout/venn2"/>
    <dgm:cxn modelId="{453A4D12-5635-9445-9266-D6BE6BAB0565}" type="presParOf" srcId="{41E23FD2-90CB-413A-96A4-B3A895B53EE8}" destId="{6F8C6CF9-98E2-4F66-81E8-BEF5AE7FDF52}" srcOrd="1" destOrd="0" presId="urn:microsoft.com/office/officeart/2005/8/layout/venn2"/>
    <dgm:cxn modelId="{57D1B5A0-A4E3-B349-8420-A8660F8C56D2}" type="presParOf" srcId="{F9BA83B1-7BD6-44BE-AB9B-8E9291EC0AE4}" destId="{673970AF-7E31-41C2-82EF-05ED614D6AD5}" srcOrd="2" destOrd="0" presId="urn:microsoft.com/office/officeart/2005/8/layout/venn2"/>
    <dgm:cxn modelId="{1B8581A6-675C-8641-A81A-D8E1BF9ADC3D}" type="presParOf" srcId="{673970AF-7E31-41C2-82EF-05ED614D6AD5}" destId="{55FBA65E-35EE-43EC-ADD1-586CF2DB0FEE}" srcOrd="0" destOrd="0" presId="urn:microsoft.com/office/officeart/2005/8/layout/venn2"/>
    <dgm:cxn modelId="{F8FAEBBC-7919-904D-8097-661241374105}" type="presParOf" srcId="{673970AF-7E31-41C2-82EF-05ED614D6AD5}" destId="{48FF01C2-F06A-463D-9B05-04288E219CBE}" srcOrd="1" destOrd="0" presId="urn:microsoft.com/office/officeart/2005/8/layout/venn2"/>
    <dgm:cxn modelId="{C34EAE2B-1CD4-5847-B328-E71EF8F4A918}" type="presParOf" srcId="{F9BA83B1-7BD6-44BE-AB9B-8E9291EC0AE4}" destId="{86B9F379-702E-4044-9DDC-14222DB775FC}" srcOrd="3" destOrd="0" presId="urn:microsoft.com/office/officeart/2005/8/layout/venn2"/>
    <dgm:cxn modelId="{8F7F8768-F06B-7F43-973B-101E0C14FFC7}" type="presParOf" srcId="{86B9F379-702E-4044-9DDC-14222DB775FC}" destId="{8A10ED02-A487-4B6F-A1F6-C42C8F4B33BD}" srcOrd="0" destOrd="0" presId="urn:microsoft.com/office/officeart/2005/8/layout/venn2"/>
    <dgm:cxn modelId="{D480FD75-4642-1945-A1C2-A76601109D8C}" type="presParOf" srcId="{86B9F379-702E-4044-9DDC-14222DB775FC}" destId="{FF862F4A-9167-4CE3-A11F-1745723A6255}" srcOrd="1" destOrd="0" presId="urn:microsoft.com/office/officeart/2005/8/layout/venn2"/>
  </dgm:cxnLst>
  <dgm:bg>
    <a:solidFill>
      <a:schemeClr val="bg1"/>
    </a:solidFill>
  </dgm:bg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6C052A-8488-4DDA-B3B7-DD0249044673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DFB58BD2-33B1-4E5E-B28C-F1A40F206673}">
      <dgm:prSet phldrT="[Teksti]"/>
      <dgm:spPr/>
      <dgm:t>
        <a:bodyPr/>
        <a:lstStyle/>
        <a:p>
          <a:r>
            <a:rPr lang="fi-FI" dirty="0" smtClean="0"/>
            <a:t>Opettaminen</a:t>
          </a:r>
          <a:endParaRPr lang="fi-FI" dirty="0"/>
        </a:p>
      </dgm:t>
    </dgm:pt>
    <dgm:pt modelId="{F632F311-DDBD-41B1-A670-2427A290BDE7}" type="parTrans" cxnId="{C2F86828-23FA-4E2E-A827-6D300EEF6080}">
      <dgm:prSet/>
      <dgm:spPr/>
      <dgm:t>
        <a:bodyPr/>
        <a:lstStyle/>
        <a:p>
          <a:endParaRPr lang="fi-FI"/>
        </a:p>
      </dgm:t>
    </dgm:pt>
    <dgm:pt modelId="{A1436C6D-6D94-4938-BBD3-706EFB8EBEA8}" type="sibTrans" cxnId="{C2F86828-23FA-4E2E-A827-6D300EEF6080}">
      <dgm:prSet/>
      <dgm:spPr/>
      <dgm:t>
        <a:bodyPr/>
        <a:lstStyle/>
        <a:p>
          <a:endParaRPr lang="fi-FI"/>
        </a:p>
      </dgm:t>
    </dgm:pt>
    <dgm:pt modelId="{AF32DF09-5930-46C8-95CA-16C75C31F6DC}">
      <dgm:prSet phldrT="[Teksti]"/>
      <dgm:spPr/>
      <dgm:t>
        <a:bodyPr/>
        <a:lstStyle/>
        <a:p>
          <a:r>
            <a:rPr lang="fi-FI" dirty="0" smtClean="0"/>
            <a:t>Arviointi</a:t>
          </a:r>
          <a:endParaRPr lang="fi-FI" dirty="0"/>
        </a:p>
      </dgm:t>
    </dgm:pt>
    <dgm:pt modelId="{22174E75-14AB-4B01-BDA8-275050503B64}" type="parTrans" cxnId="{76B6DB44-EB2C-4F7E-A147-A50F9CA5D884}">
      <dgm:prSet/>
      <dgm:spPr/>
      <dgm:t>
        <a:bodyPr/>
        <a:lstStyle/>
        <a:p>
          <a:endParaRPr lang="fi-FI"/>
        </a:p>
      </dgm:t>
    </dgm:pt>
    <dgm:pt modelId="{1624C55D-F49E-45C7-BC76-DDB55872F707}" type="sibTrans" cxnId="{76B6DB44-EB2C-4F7E-A147-A50F9CA5D884}">
      <dgm:prSet/>
      <dgm:spPr/>
      <dgm:t>
        <a:bodyPr/>
        <a:lstStyle/>
        <a:p>
          <a:endParaRPr lang="fi-FI"/>
        </a:p>
      </dgm:t>
    </dgm:pt>
    <dgm:pt modelId="{5087B1CC-98D3-4DDD-9679-1CC86C289274}">
      <dgm:prSet phldrT="[Teksti]"/>
      <dgm:spPr/>
      <dgm:t>
        <a:bodyPr/>
        <a:lstStyle/>
        <a:p>
          <a:r>
            <a:rPr lang="fi-FI" dirty="0" smtClean="0"/>
            <a:t>Oppiminen</a:t>
          </a:r>
          <a:endParaRPr lang="fi-FI" dirty="0"/>
        </a:p>
      </dgm:t>
    </dgm:pt>
    <dgm:pt modelId="{7A57DB2B-DC4E-4A79-B0A2-72ABC9F7B412}" type="parTrans" cxnId="{1B903879-46BF-4358-9B26-9CC19824352E}">
      <dgm:prSet/>
      <dgm:spPr/>
      <dgm:t>
        <a:bodyPr/>
        <a:lstStyle/>
        <a:p>
          <a:endParaRPr lang="fi-FI"/>
        </a:p>
      </dgm:t>
    </dgm:pt>
    <dgm:pt modelId="{6FBF3F20-0BFB-474E-83A7-7CBE5232F576}" type="sibTrans" cxnId="{1B903879-46BF-4358-9B26-9CC19824352E}">
      <dgm:prSet/>
      <dgm:spPr/>
      <dgm:t>
        <a:bodyPr/>
        <a:lstStyle/>
        <a:p>
          <a:endParaRPr lang="fi-FI"/>
        </a:p>
      </dgm:t>
    </dgm:pt>
    <dgm:pt modelId="{2DA7B4DB-67A5-4A92-8AE1-96F4A3292AC6}" type="pres">
      <dgm:prSet presAssocID="{3B6C052A-8488-4DDA-B3B7-DD0249044673}" presName="compositeShape" presStyleCnt="0">
        <dgm:presLayoutVars>
          <dgm:chMax val="7"/>
          <dgm:dir/>
          <dgm:resizeHandles val="exact"/>
        </dgm:presLayoutVars>
      </dgm:prSet>
      <dgm:spPr/>
    </dgm:pt>
    <dgm:pt modelId="{60C93EEA-CFD4-478D-9ECE-4DF4197B1579}" type="pres">
      <dgm:prSet presAssocID="{3B6C052A-8488-4DDA-B3B7-DD0249044673}" presName="wedge1" presStyleLbl="node1" presStyleIdx="0" presStyleCnt="3"/>
      <dgm:spPr/>
      <dgm:t>
        <a:bodyPr/>
        <a:lstStyle/>
        <a:p>
          <a:endParaRPr lang="fi-FI"/>
        </a:p>
      </dgm:t>
    </dgm:pt>
    <dgm:pt modelId="{7AF4FF0D-4616-4271-8CA7-84B4EEEB48D2}" type="pres">
      <dgm:prSet presAssocID="{3B6C052A-8488-4DDA-B3B7-DD0249044673}" presName="dummy1a" presStyleCnt="0"/>
      <dgm:spPr/>
    </dgm:pt>
    <dgm:pt modelId="{87329097-F635-4DA6-956D-047025F573CC}" type="pres">
      <dgm:prSet presAssocID="{3B6C052A-8488-4DDA-B3B7-DD0249044673}" presName="dummy1b" presStyleCnt="0"/>
      <dgm:spPr/>
    </dgm:pt>
    <dgm:pt modelId="{203631CB-4A71-499F-BF0A-12C61AC6459C}" type="pres">
      <dgm:prSet presAssocID="{3B6C052A-8488-4DDA-B3B7-DD0249044673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D823B76-42AE-4665-A800-6B17EE99D760}" type="pres">
      <dgm:prSet presAssocID="{3B6C052A-8488-4DDA-B3B7-DD0249044673}" presName="wedge2" presStyleLbl="node1" presStyleIdx="1" presStyleCnt="3"/>
      <dgm:spPr/>
      <dgm:t>
        <a:bodyPr/>
        <a:lstStyle/>
        <a:p>
          <a:endParaRPr lang="fi-FI"/>
        </a:p>
      </dgm:t>
    </dgm:pt>
    <dgm:pt modelId="{A50F31AB-A230-479B-A917-81F659E7CF77}" type="pres">
      <dgm:prSet presAssocID="{3B6C052A-8488-4DDA-B3B7-DD0249044673}" presName="dummy2a" presStyleCnt="0"/>
      <dgm:spPr/>
    </dgm:pt>
    <dgm:pt modelId="{DCD57103-4E0D-42D1-A13F-F1524DA42D81}" type="pres">
      <dgm:prSet presAssocID="{3B6C052A-8488-4DDA-B3B7-DD0249044673}" presName="dummy2b" presStyleCnt="0"/>
      <dgm:spPr/>
    </dgm:pt>
    <dgm:pt modelId="{C313D728-2299-4E59-9A16-1CAAFD09F230}" type="pres">
      <dgm:prSet presAssocID="{3B6C052A-8488-4DDA-B3B7-DD0249044673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25E0AC3-86D8-4FDA-9C58-86407A531566}" type="pres">
      <dgm:prSet presAssocID="{3B6C052A-8488-4DDA-B3B7-DD0249044673}" presName="wedge3" presStyleLbl="node1" presStyleIdx="2" presStyleCnt="3"/>
      <dgm:spPr/>
      <dgm:t>
        <a:bodyPr/>
        <a:lstStyle/>
        <a:p>
          <a:endParaRPr lang="fi-FI"/>
        </a:p>
      </dgm:t>
    </dgm:pt>
    <dgm:pt modelId="{60F19991-62FA-45D0-85C1-CBF629FB6E4C}" type="pres">
      <dgm:prSet presAssocID="{3B6C052A-8488-4DDA-B3B7-DD0249044673}" presName="dummy3a" presStyleCnt="0"/>
      <dgm:spPr/>
    </dgm:pt>
    <dgm:pt modelId="{6E0903D9-9C9D-4632-BF74-C5B5559C8186}" type="pres">
      <dgm:prSet presAssocID="{3B6C052A-8488-4DDA-B3B7-DD0249044673}" presName="dummy3b" presStyleCnt="0"/>
      <dgm:spPr/>
    </dgm:pt>
    <dgm:pt modelId="{3D63803F-8A33-43CE-B130-64F40038FD54}" type="pres">
      <dgm:prSet presAssocID="{3B6C052A-8488-4DDA-B3B7-DD0249044673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4BBF54B-5771-40DC-974A-A3B473420C1B}" type="pres">
      <dgm:prSet presAssocID="{A1436C6D-6D94-4938-BBD3-706EFB8EBEA8}" presName="arrowWedge1" presStyleLbl="fgSibTrans2D1" presStyleIdx="0" presStyleCnt="3"/>
      <dgm:spPr/>
    </dgm:pt>
    <dgm:pt modelId="{35F07A73-4909-4038-91B7-08C8E311C3AA}" type="pres">
      <dgm:prSet presAssocID="{1624C55D-F49E-45C7-BC76-DDB55872F707}" presName="arrowWedge2" presStyleLbl="fgSibTrans2D1" presStyleIdx="1" presStyleCnt="3"/>
      <dgm:spPr/>
    </dgm:pt>
    <dgm:pt modelId="{C780425D-6559-4296-A21F-676F51DC3BFD}" type="pres">
      <dgm:prSet presAssocID="{6FBF3F20-0BFB-474E-83A7-7CBE5232F576}" presName="arrowWedge3" presStyleLbl="fgSibTrans2D1" presStyleIdx="2" presStyleCnt="3"/>
      <dgm:spPr/>
    </dgm:pt>
  </dgm:ptLst>
  <dgm:cxnLst>
    <dgm:cxn modelId="{C2F86828-23FA-4E2E-A827-6D300EEF6080}" srcId="{3B6C052A-8488-4DDA-B3B7-DD0249044673}" destId="{DFB58BD2-33B1-4E5E-B28C-F1A40F206673}" srcOrd="0" destOrd="0" parTransId="{F632F311-DDBD-41B1-A670-2427A290BDE7}" sibTransId="{A1436C6D-6D94-4938-BBD3-706EFB8EBEA8}"/>
    <dgm:cxn modelId="{05E8C64B-60C7-D649-B42D-4DD491AC6667}" type="presOf" srcId="{5087B1CC-98D3-4DDD-9679-1CC86C289274}" destId="{B25E0AC3-86D8-4FDA-9C58-86407A531566}" srcOrd="0" destOrd="0" presId="urn:microsoft.com/office/officeart/2005/8/layout/cycle8"/>
    <dgm:cxn modelId="{5DAAC7AD-9F46-F74C-89FA-BF79819C5605}" type="presOf" srcId="{3B6C052A-8488-4DDA-B3B7-DD0249044673}" destId="{2DA7B4DB-67A5-4A92-8AE1-96F4A3292AC6}" srcOrd="0" destOrd="0" presId="urn:microsoft.com/office/officeart/2005/8/layout/cycle8"/>
    <dgm:cxn modelId="{E9F89C23-E8AE-6E4A-9104-0DDC0ED37917}" type="presOf" srcId="{DFB58BD2-33B1-4E5E-B28C-F1A40F206673}" destId="{60C93EEA-CFD4-478D-9ECE-4DF4197B1579}" srcOrd="0" destOrd="0" presId="urn:microsoft.com/office/officeart/2005/8/layout/cycle8"/>
    <dgm:cxn modelId="{76B6DB44-EB2C-4F7E-A147-A50F9CA5D884}" srcId="{3B6C052A-8488-4DDA-B3B7-DD0249044673}" destId="{AF32DF09-5930-46C8-95CA-16C75C31F6DC}" srcOrd="1" destOrd="0" parTransId="{22174E75-14AB-4B01-BDA8-275050503B64}" sibTransId="{1624C55D-F49E-45C7-BC76-DDB55872F707}"/>
    <dgm:cxn modelId="{58C30226-A32D-9840-8432-BB77742A798C}" type="presOf" srcId="{5087B1CC-98D3-4DDD-9679-1CC86C289274}" destId="{3D63803F-8A33-43CE-B130-64F40038FD54}" srcOrd="1" destOrd="0" presId="urn:microsoft.com/office/officeart/2005/8/layout/cycle8"/>
    <dgm:cxn modelId="{1B903879-46BF-4358-9B26-9CC19824352E}" srcId="{3B6C052A-8488-4DDA-B3B7-DD0249044673}" destId="{5087B1CC-98D3-4DDD-9679-1CC86C289274}" srcOrd="2" destOrd="0" parTransId="{7A57DB2B-DC4E-4A79-B0A2-72ABC9F7B412}" sibTransId="{6FBF3F20-0BFB-474E-83A7-7CBE5232F576}"/>
    <dgm:cxn modelId="{BEC4A53B-5725-E74A-8C76-FAC257A96658}" type="presOf" srcId="{DFB58BD2-33B1-4E5E-B28C-F1A40F206673}" destId="{203631CB-4A71-499F-BF0A-12C61AC6459C}" srcOrd="1" destOrd="0" presId="urn:microsoft.com/office/officeart/2005/8/layout/cycle8"/>
    <dgm:cxn modelId="{79DD605C-123E-2E42-BF86-01B4C18EE45B}" type="presOf" srcId="{AF32DF09-5930-46C8-95CA-16C75C31F6DC}" destId="{C313D728-2299-4E59-9A16-1CAAFD09F230}" srcOrd="1" destOrd="0" presId="urn:microsoft.com/office/officeart/2005/8/layout/cycle8"/>
    <dgm:cxn modelId="{ECDBD261-FDBA-E144-9CAD-B60B0B4BD43C}" type="presOf" srcId="{AF32DF09-5930-46C8-95CA-16C75C31F6DC}" destId="{1D823B76-42AE-4665-A800-6B17EE99D760}" srcOrd="0" destOrd="0" presId="urn:microsoft.com/office/officeart/2005/8/layout/cycle8"/>
    <dgm:cxn modelId="{DE5C9B55-2509-8841-B429-A76A3A749612}" type="presParOf" srcId="{2DA7B4DB-67A5-4A92-8AE1-96F4A3292AC6}" destId="{60C93EEA-CFD4-478D-9ECE-4DF4197B1579}" srcOrd="0" destOrd="0" presId="urn:microsoft.com/office/officeart/2005/8/layout/cycle8"/>
    <dgm:cxn modelId="{700E0BE0-C7B7-1545-8466-C19C0F4C0F62}" type="presParOf" srcId="{2DA7B4DB-67A5-4A92-8AE1-96F4A3292AC6}" destId="{7AF4FF0D-4616-4271-8CA7-84B4EEEB48D2}" srcOrd="1" destOrd="0" presId="urn:microsoft.com/office/officeart/2005/8/layout/cycle8"/>
    <dgm:cxn modelId="{C157CBB2-54E5-C94D-9D52-DFAF44D39E54}" type="presParOf" srcId="{2DA7B4DB-67A5-4A92-8AE1-96F4A3292AC6}" destId="{87329097-F635-4DA6-956D-047025F573CC}" srcOrd="2" destOrd="0" presId="urn:microsoft.com/office/officeart/2005/8/layout/cycle8"/>
    <dgm:cxn modelId="{9BDFC0BE-EE7B-8747-A163-69C3B14BBD08}" type="presParOf" srcId="{2DA7B4DB-67A5-4A92-8AE1-96F4A3292AC6}" destId="{203631CB-4A71-499F-BF0A-12C61AC6459C}" srcOrd="3" destOrd="0" presId="urn:microsoft.com/office/officeart/2005/8/layout/cycle8"/>
    <dgm:cxn modelId="{E3083192-0E5C-F941-B669-F3E89ED4CEC3}" type="presParOf" srcId="{2DA7B4DB-67A5-4A92-8AE1-96F4A3292AC6}" destId="{1D823B76-42AE-4665-A800-6B17EE99D760}" srcOrd="4" destOrd="0" presId="urn:microsoft.com/office/officeart/2005/8/layout/cycle8"/>
    <dgm:cxn modelId="{30577BAC-322D-DE47-80E2-A8D3523A8666}" type="presParOf" srcId="{2DA7B4DB-67A5-4A92-8AE1-96F4A3292AC6}" destId="{A50F31AB-A230-479B-A917-81F659E7CF77}" srcOrd="5" destOrd="0" presId="urn:microsoft.com/office/officeart/2005/8/layout/cycle8"/>
    <dgm:cxn modelId="{6398BEE8-A045-2743-A691-DDA413DADCF8}" type="presParOf" srcId="{2DA7B4DB-67A5-4A92-8AE1-96F4A3292AC6}" destId="{DCD57103-4E0D-42D1-A13F-F1524DA42D81}" srcOrd="6" destOrd="0" presId="urn:microsoft.com/office/officeart/2005/8/layout/cycle8"/>
    <dgm:cxn modelId="{B9517C67-100B-C64B-A5C1-BEF109634EB8}" type="presParOf" srcId="{2DA7B4DB-67A5-4A92-8AE1-96F4A3292AC6}" destId="{C313D728-2299-4E59-9A16-1CAAFD09F230}" srcOrd="7" destOrd="0" presId="urn:microsoft.com/office/officeart/2005/8/layout/cycle8"/>
    <dgm:cxn modelId="{49FCFCFB-52AF-A14F-BE7E-16DCD7C2E3F0}" type="presParOf" srcId="{2DA7B4DB-67A5-4A92-8AE1-96F4A3292AC6}" destId="{B25E0AC3-86D8-4FDA-9C58-86407A531566}" srcOrd="8" destOrd="0" presId="urn:microsoft.com/office/officeart/2005/8/layout/cycle8"/>
    <dgm:cxn modelId="{07B22F4C-435F-EC43-AB27-BEF32853CC6C}" type="presParOf" srcId="{2DA7B4DB-67A5-4A92-8AE1-96F4A3292AC6}" destId="{60F19991-62FA-45D0-85C1-CBF629FB6E4C}" srcOrd="9" destOrd="0" presId="urn:microsoft.com/office/officeart/2005/8/layout/cycle8"/>
    <dgm:cxn modelId="{C3498473-1F04-7844-8CBC-67F1089669FE}" type="presParOf" srcId="{2DA7B4DB-67A5-4A92-8AE1-96F4A3292AC6}" destId="{6E0903D9-9C9D-4632-BF74-C5B5559C8186}" srcOrd="10" destOrd="0" presId="urn:microsoft.com/office/officeart/2005/8/layout/cycle8"/>
    <dgm:cxn modelId="{3A5ECBC4-17FD-2F4C-96DD-1AE549ABCC76}" type="presParOf" srcId="{2DA7B4DB-67A5-4A92-8AE1-96F4A3292AC6}" destId="{3D63803F-8A33-43CE-B130-64F40038FD54}" srcOrd="11" destOrd="0" presId="urn:microsoft.com/office/officeart/2005/8/layout/cycle8"/>
    <dgm:cxn modelId="{C0842B08-7A6A-2D49-A991-DE4185502A1A}" type="presParOf" srcId="{2DA7B4DB-67A5-4A92-8AE1-96F4A3292AC6}" destId="{14BBF54B-5771-40DC-974A-A3B473420C1B}" srcOrd="12" destOrd="0" presId="urn:microsoft.com/office/officeart/2005/8/layout/cycle8"/>
    <dgm:cxn modelId="{62AFCA13-D5CF-F94A-A4A9-A21281128F51}" type="presParOf" srcId="{2DA7B4DB-67A5-4A92-8AE1-96F4A3292AC6}" destId="{35F07A73-4909-4038-91B7-08C8E311C3AA}" srcOrd="13" destOrd="0" presId="urn:microsoft.com/office/officeart/2005/8/layout/cycle8"/>
    <dgm:cxn modelId="{309E4814-0318-924D-98F9-C9AF917CBE11}" type="presParOf" srcId="{2DA7B4DB-67A5-4A92-8AE1-96F4A3292AC6}" destId="{C780425D-6559-4296-A21F-676F51DC3BFD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30BC4D-9557-4441-8D64-B01B56E1441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9F4DF8BD-33E2-472A-93EB-A8B83E5E7969}">
      <dgm:prSet phldrT="[Teksti]"/>
      <dgm:spPr/>
      <dgm:t>
        <a:bodyPr/>
        <a:lstStyle/>
        <a:p>
          <a:r>
            <a:rPr lang="fi-FI" dirty="0" smtClean="0"/>
            <a:t>Arviointia ei voi erottaa oppimiskäsityksestä </a:t>
          </a:r>
        </a:p>
        <a:p>
          <a:r>
            <a:rPr lang="fi-FI" dirty="0" smtClean="0"/>
            <a:t>(Jakku-Sihvonen 2001; </a:t>
          </a:r>
          <a:r>
            <a:rPr lang="fi-FI" dirty="0" err="1" smtClean="0"/>
            <a:t>Atjonen</a:t>
          </a:r>
          <a:r>
            <a:rPr lang="fi-FI" dirty="0" smtClean="0"/>
            <a:t> 2007)</a:t>
          </a:r>
          <a:endParaRPr lang="fi-FI" dirty="0"/>
        </a:p>
      </dgm:t>
    </dgm:pt>
    <dgm:pt modelId="{AE5D2089-804B-4490-B3A3-BF56276AD0B4}" type="parTrans" cxnId="{21340E5C-AE0B-48CD-AACD-33119C9EC8A3}">
      <dgm:prSet/>
      <dgm:spPr/>
      <dgm:t>
        <a:bodyPr/>
        <a:lstStyle/>
        <a:p>
          <a:endParaRPr lang="fi-FI"/>
        </a:p>
      </dgm:t>
    </dgm:pt>
    <dgm:pt modelId="{0A870A8D-B7DA-489B-8B7D-E0E7129B8F39}" type="sibTrans" cxnId="{21340E5C-AE0B-48CD-AACD-33119C9EC8A3}">
      <dgm:prSet/>
      <dgm:spPr/>
      <dgm:t>
        <a:bodyPr/>
        <a:lstStyle/>
        <a:p>
          <a:endParaRPr lang="fi-FI"/>
        </a:p>
      </dgm:t>
    </dgm:pt>
    <dgm:pt modelId="{500DFD29-C16A-448E-99E6-F3B318E8A1D2}">
      <dgm:prSet phldrT="[Teksti]"/>
      <dgm:spPr/>
      <dgm:t>
        <a:bodyPr/>
        <a:lstStyle/>
        <a:p>
          <a:r>
            <a:rPr lang="fi-FI" dirty="0" smtClean="0"/>
            <a:t>Arviointia  ja oppimista ei voi erottaa toisistaan</a:t>
          </a:r>
          <a:endParaRPr lang="fi-FI" dirty="0"/>
        </a:p>
      </dgm:t>
    </dgm:pt>
    <dgm:pt modelId="{7BFF5842-6043-4B0C-ACDE-5A2B560D1845}" type="parTrans" cxnId="{446BE55F-3AD5-4ED2-81D2-598B8ACA80C9}">
      <dgm:prSet/>
      <dgm:spPr/>
      <dgm:t>
        <a:bodyPr/>
        <a:lstStyle/>
        <a:p>
          <a:endParaRPr lang="fi-FI"/>
        </a:p>
      </dgm:t>
    </dgm:pt>
    <dgm:pt modelId="{693639C9-6FA5-435D-838C-BBB7C71C84EF}" type="sibTrans" cxnId="{446BE55F-3AD5-4ED2-81D2-598B8ACA80C9}">
      <dgm:prSet/>
      <dgm:spPr/>
      <dgm:t>
        <a:bodyPr/>
        <a:lstStyle/>
        <a:p>
          <a:endParaRPr lang="fi-FI"/>
        </a:p>
      </dgm:t>
    </dgm:pt>
    <dgm:pt modelId="{DA6BDED2-3099-47A8-A01F-C41FCACF2600}">
      <dgm:prSet phldrT="[Teksti]"/>
      <dgm:spPr/>
      <dgm:t>
        <a:bodyPr/>
        <a:lstStyle/>
        <a:p>
          <a:r>
            <a:rPr lang="fi-FI" dirty="0" smtClean="0"/>
            <a:t>Arviointi on aina kontekstisidonnaista </a:t>
          </a:r>
          <a:endParaRPr lang="fi-FI" dirty="0"/>
        </a:p>
      </dgm:t>
    </dgm:pt>
    <dgm:pt modelId="{54B7CBF4-913A-4887-808F-7CEA799F91B3}" type="parTrans" cxnId="{483234D7-E8FA-4B86-BD67-A11CD67509B3}">
      <dgm:prSet/>
      <dgm:spPr/>
    </dgm:pt>
    <dgm:pt modelId="{F8D05E65-8B70-44DC-8989-99E65C1BDE30}" type="sibTrans" cxnId="{483234D7-E8FA-4B86-BD67-A11CD67509B3}">
      <dgm:prSet/>
      <dgm:spPr/>
    </dgm:pt>
    <dgm:pt modelId="{E8193031-30D7-47E2-891E-F0DF516D2851}" type="pres">
      <dgm:prSet presAssocID="{9A30BC4D-9557-4441-8D64-B01B56E1441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4BAA6C1E-80B6-4110-AC9E-5116A069DE88}" type="pres">
      <dgm:prSet presAssocID="{9F4DF8BD-33E2-472A-93EB-A8B83E5E796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8B0C339-E1A5-4CF6-842B-FD8A1536731A}" type="pres">
      <dgm:prSet presAssocID="{9F4DF8BD-33E2-472A-93EB-A8B83E5E7969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483234D7-E8FA-4B86-BD67-A11CD67509B3}" srcId="{9F4DF8BD-33E2-472A-93EB-A8B83E5E7969}" destId="{DA6BDED2-3099-47A8-A01F-C41FCACF2600}" srcOrd="1" destOrd="0" parTransId="{54B7CBF4-913A-4887-808F-7CEA799F91B3}" sibTransId="{F8D05E65-8B70-44DC-8989-99E65C1BDE30}"/>
    <dgm:cxn modelId="{EB107D57-8B0D-E141-839A-0549B3219E87}" type="presOf" srcId="{9F4DF8BD-33E2-472A-93EB-A8B83E5E7969}" destId="{4BAA6C1E-80B6-4110-AC9E-5116A069DE88}" srcOrd="0" destOrd="0" presId="urn:microsoft.com/office/officeart/2005/8/layout/vList2"/>
    <dgm:cxn modelId="{23400664-3ED2-CC49-8DF0-D0A25DE6EE51}" type="presOf" srcId="{DA6BDED2-3099-47A8-A01F-C41FCACF2600}" destId="{68B0C339-E1A5-4CF6-842B-FD8A1536731A}" srcOrd="0" destOrd="1" presId="urn:microsoft.com/office/officeart/2005/8/layout/vList2"/>
    <dgm:cxn modelId="{D4016EE0-9464-C346-9A03-FFCE3AF804D1}" type="presOf" srcId="{9A30BC4D-9557-4441-8D64-B01B56E1441D}" destId="{E8193031-30D7-47E2-891E-F0DF516D2851}" srcOrd="0" destOrd="0" presId="urn:microsoft.com/office/officeart/2005/8/layout/vList2"/>
    <dgm:cxn modelId="{21340E5C-AE0B-48CD-AACD-33119C9EC8A3}" srcId="{9A30BC4D-9557-4441-8D64-B01B56E1441D}" destId="{9F4DF8BD-33E2-472A-93EB-A8B83E5E7969}" srcOrd="0" destOrd="0" parTransId="{AE5D2089-804B-4490-B3A3-BF56276AD0B4}" sibTransId="{0A870A8D-B7DA-489B-8B7D-E0E7129B8F39}"/>
    <dgm:cxn modelId="{446BE55F-3AD5-4ED2-81D2-598B8ACA80C9}" srcId="{9F4DF8BD-33E2-472A-93EB-A8B83E5E7969}" destId="{500DFD29-C16A-448E-99E6-F3B318E8A1D2}" srcOrd="0" destOrd="0" parTransId="{7BFF5842-6043-4B0C-ACDE-5A2B560D1845}" sibTransId="{693639C9-6FA5-435D-838C-BBB7C71C84EF}"/>
    <dgm:cxn modelId="{53E49BE2-D20A-5346-A0A7-21BB51441D00}" type="presOf" srcId="{500DFD29-C16A-448E-99E6-F3B318E8A1D2}" destId="{68B0C339-E1A5-4CF6-842B-FD8A1536731A}" srcOrd="0" destOrd="0" presId="urn:microsoft.com/office/officeart/2005/8/layout/vList2"/>
    <dgm:cxn modelId="{E9114252-95D0-9D4B-A04C-D74442F9D970}" type="presParOf" srcId="{E8193031-30D7-47E2-891E-F0DF516D2851}" destId="{4BAA6C1E-80B6-4110-AC9E-5116A069DE88}" srcOrd="0" destOrd="0" presId="urn:microsoft.com/office/officeart/2005/8/layout/vList2"/>
    <dgm:cxn modelId="{B55C4235-AE80-4E4A-B911-030D74B5298E}" type="presParOf" srcId="{E8193031-30D7-47E2-891E-F0DF516D2851}" destId="{68B0C339-E1A5-4CF6-842B-FD8A1536731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16FCDA3-2315-3441-B247-239A49CE0C29}" type="doc">
      <dgm:prSet loTypeId="urn:microsoft.com/office/officeart/2005/8/layout/hProcess9" loCatId="" qsTypeId="urn:microsoft.com/office/officeart/2005/8/quickstyle/simple4" qsCatId="simple" csTypeId="urn:microsoft.com/office/officeart/2005/8/colors/colorful3" csCatId="colorful" phldr="1"/>
      <dgm:spPr/>
    </dgm:pt>
    <dgm:pt modelId="{390C9E47-0406-AF44-8542-2A6220463D1A}">
      <dgm:prSet phldrT="[Teksti]"/>
      <dgm:spPr/>
      <dgm:t>
        <a:bodyPr/>
        <a:lstStyle/>
        <a:p>
          <a:r>
            <a:rPr lang="fi-FI" b="1" dirty="0" smtClean="0">
              <a:solidFill>
                <a:srgbClr val="FF0000"/>
              </a:solidFill>
            </a:rPr>
            <a:t>Oppilas oppii asettamaan tavoitteita, ratkaisemaan ongelmia, toimimaan muiden kanssa, reflektoimaan oppimaansa, edistämään oppimistaan </a:t>
          </a:r>
          <a:r>
            <a:rPr lang="fi-FI" b="1" dirty="0" err="1" smtClean="0">
              <a:solidFill>
                <a:srgbClr val="FF0000"/>
              </a:solidFill>
            </a:rPr>
            <a:t>jne</a:t>
          </a:r>
          <a:endParaRPr lang="fi-FI" b="1" dirty="0">
            <a:solidFill>
              <a:srgbClr val="FF0000"/>
            </a:solidFill>
          </a:endParaRPr>
        </a:p>
      </dgm:t>
    </dgm:pt>
    <dgm:pt modelId="{A93EEAAC-9CF8-8646-81F2-AC714CDDA698}" type="parTrans" cxnId="{DC06F2E4-E52A-4846-964C-301D671B4BDB}">
      <dgm:prSet/>
      <dgm:spPr/>
      <dgm:t>
        <a:bodyPr/>
        <a:lstStyle/>
        <a:p>
          <a:endParaRPr lang="fi-FI"/>
        </a:p>
      </dgm:t>
    </dgm:pt>
    <dgm:pt modelId="{15363373-04EB-224C-B258-1B8A5612352B}" type="sibTrans" cxnId="{DC06F2E4-E52A-4846-964C-301D671B4BDB}">
      <dgm:prSet/>
      <dgm:spPr/>
      <dgm:t>
        <a:bodyPr/>
        <a:lstStyle/>
        <a:p>
          <a:endParaRPr lang="fi-FI"/>
        </a:p>
      </dgm:t>
    </dgm:pt>
    <dgm:pt modelId="{1AF53E7A-EF71-FE47-88FC-2056B60C7B9E}">
      <dgm:prSet phldrT="[Teksti]"/>
      <dgm:spPr/>
      <dgm:t>
        <a:bodyPr/>
        <a:lstStyle/>
        <a:p>
          <a:r>
            <a:rPr lang="fi-FI" dirty="0" smtClean="0"/>
            <a:t>Oppiminen on taito. </a:t>
          </a:r>
        </a:p>
        <a:p>
          <a:r>
            <a:rPr lang="fi-FI" dirty="0" smtClean="0"/>
            <a:t>Oppilas rakentaa ja muokkaa osaamistaan tulkitsemalla ja muokkaamalla opittavia tietoja ja taitoja sisäisten malliensa avulla</a:t>
          </a:r>
          <a:endParaRPr lang="fi-FI" dirty="0"/>
        </a:p>
      </dgm:t>
    </dgm:pt>
    <dgm:pt modelId="{29DA5E43-224E-654A-8550-0AA75A2CFED8}" type="parTrans" cxnId="{0FD4A2AE-D614-DF43-B5E4-B6519FC4920B}">
      <dgm:prSet/>
      <dgm:spPr/>
      <dgm:t>
        <a:bodyPr/>
        <a:lstStyle/>
        <a:p>
          <a:endParaRPr lang="fi-FI"/>
        </a:p>
      </dgm:t>
    </dgm:pt>
    <dgm:pt modelId="{5D53ACC6-6702-1D44-A378-25C75BFA0E6D}" type="sibTrans" cxnId="{0FD4A2AE-D614-DF43-B5E4-B6519FC4920B}">
      <dgm:prSet/>
      <dgm:spPr/>
      <dgm:t>
        <a:bodyPr/>
        <a:lstStyle/>
        <a:p>
          <a:endParaRPr lang="fi-FI"/>
        </a:p>
      </dgm:t>
    </dgm:pt>
    <dgm:pt modelId="{C177003A-1137-C546-A16E-94AB34C038AF}" type="pres">
      <dgm:prSet presAssocID="{A16FCDA3-2315-3441-B247-239A49CE0C29}" presName="CompostProcess" presStyleCnt="0">
        <dgm:presLayoutVars>
          <dgm:dir/>
          <dgm:resizeHandles val="exact"/>
        </dgm:presLayoutVars>
      </dgm:prSet>
      <dgm:spPr/>
    </dgm:pt>
    <dgm:pt modelId="{D8E794B8-147B-404C-AB9B-5184405803F1}" type="pres">
      <dgm:prSet presAssocID="{A16FCDA3-2315-3441-B247-239A49CE0C29}" presName="arrow" presStyleLbl="bgShp" presStyleIdx="0" presStyleCnt="1"/>
      <dgm:spPr/>
    </dgm:pt>
    <dgm:pt modelId="{5DAB5291-1666-6340-9AEC-E80BB72D46EF}" type="pres">
      <dgm:prSet presAssocID="{A16FCDA3-2315-3441-B247-239A49CE0C29}" presName="linearProcess" presStyleCnt="0"/>
      <dgm:spPr/>
    </dgm:pt>
    <dgm:pt modelId="{5AA7702E-C47A-3846-B24E-1946FC19C4EB}" type="pres">
      <dgm:prSet presAssocID="{390C9E47-0406-AF44-8542-2A6220463D1A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36A77CA-4ED3-7242-BAA2-F770BFCA4C22}" type="pres">
      <dgm:prSet presAssocID="{15363373-04EB-224C-B258-1B8A5612352B}" presName="sibTrans" presStyleCnt="0"/>
      <dgm:spPr/>
    </dgm:pt>
    <dgm:pt modelId="{18D8F302-9795-2F42-934A-16E0BBB2E0E1}" type="pres">
      <dgm:prSet presAssocID="{1AF53E7A-EF71-FE47-88FC-2056B60C7B9E}" presName="textNode" presStyleLbl="node1" presStyleIdx="1" presStyleCnt="2" custScaleY="14792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DC06F2E4-E52A-4846-964C-301D671B4BDB}" srcId="{A16FCDA3-2315-3441-B247-239A49CE0C29}" destId="{390C9E47-0406-AF44-8542-2A6220463D1A}" srcOrd="0" destOrd="0" parTransId="{A93EEAAC-9CF8-8646-81F2-AC714CDDA698}" sibTransId="{15363373-04EB-224C-B258-1B8A5612352B}"/>
    <dgm:cxn modelId="{0FD4A2AE-D614-DF43-B5E4-B6519FC4920B}" srcId="{A16FCDA3-2315-3441-B247-239A49CE0C29}" destId="{1AF53E7A-EF71-FE47-88FC-2056B60C7B9E}" srcOrd="1" destOrd="0" parTransId="{29DA5E43-224E-654A-8550-0AA75A2CFED8}" sibTransId="{5D53ACC6-6702-1D44-A378-25C75BFA0E6D}"/>
    <dgm:cxn modelId="{B0A8D2AA-48F2-F249-847A-C38B1A1E1035}" type="presOf" srcId="{1AF53E7A-EF71-FE47-88FC-2056B60C7B9E}" destId="{18D8F302-9795-2F42-934A-16E0BBB2E0E1}" srcOrd="0" destOrd="0" presId="urn:microsoft.com/office/officeart/2005/8/layout/hProcess9"/>
    <dgm:cxn modelId="{8D591AA4-7E70-A84B-B6BE-3167B174164A}" type="presOf" srcId="{390C9E47-0406-AF44-8542-2A6220463D1A}" destId="{5AA7702E-C47A-3846-B24E-1946FC19C4EB}" srcOrd="0" destOrd="0" presId="urn:microsoft.com/office/officeart/2005/8/layout/hProcess9"/>
    <dgm:cxn modelId="{43C70781-13FC-1B45-B700-AC7BDE41BA22}" type="presOf" srcId="{A16FCDA3-2315-3441-B247-239A49CE0C29}" destId="{C177003A-1137-C546-A16E-94AB34C038AF}" srcOrd="0" destOrd="0" presId="urn:microsoft.com/office/officeart/2005/8/layout/hProcess9"/>
    <dgm:cxn modelId="{B0BE6E9A-56DC-A14D-8523-9EA83EE779A1}" type="presParOf" srcId="{C177003A-1137-C546-A16E-94AB34C038AF}" destId="{D8E794B8-147B-404C-AB9B-5184405803F1}" srcOrd="0" destOrd="0" presId="urn:microsoft.com/office/officeart/2005/8/layout/hProcess9"/>
    <dgm:cxn modelId="{C58863C0-7851-3E49-8484-760E1D8FB524}" type="presParOf" srcId="{C177003A-1137-C546-A16E-94AB34C038AF}" destId="{5DAB5291-1666-6340-9AEC-E80BB72D46EF}" srcOrd="1" destOrd="0" presId="urn:microsoft.com/office/officeart/2005/8/layout/hProcess9"/>
    <dgm:cxn modelId="{F5A686F1-4B9E-2848-80AE-C60B481FBC23}" type="presParOf" srcId="{5DAB5291-1666-6340-9AEC-E80BB72D46EF}" destId="{5AA7702E-C47A-3846-B24E-1946FC19C4EB}" srcOrd="0" destOrd="0" presId="urn:microsoft.com/office/officeart/2005/8/layout/hProcess9"/>
    <dgm:cxn modelId="{B032E05E-AF0A-5B42-8E42-1F2E7B4E98C9}" type="presParOf" srcId="{5DAB5291-1666-6340-9AEC-E80BB72D46EF}" destId="{036A77CA-4ED3-7242-BAA2-F770BFCA4C22}" srcOrd="1" destOrd="0" presId="urn:microsoft.com/office/officeart/2005/8/layout/hProcess9"/>
    <dgm:cxn modelId="{9DCEA206-3821-784F-A3AB-6885D0FF2305}" type="presParOf" srcId="{5DAB5291-1666-6340-9AEC-E80BB72D46EF}" destId="{18D8F302-9795-2F42-934A-16E0BBB2E0E1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1E869C9-3312-B84F-AE2E-75BA1C65C28A}" type="doc">
      <dgm:prSet loTypeId="urn:microsoft.com/office/officeart/2005/8/layout/hProcess9" loCatId="" qsTypeId="urn:microsoft.com/office/officeart/2005/8/quickstyle/simple4" qsCatId="simple" csTypeId="urn:microsoft.com/office/officeart/2005/8/colors/colorful3" csCatId="colorful" phldr="1"/>
      <dgm:spPr/>
    </dgm:pt>
    <dgm:pt modelId="{11D6D61F-64AE-3644-A0DE-BAAC6D7B47CB}">
      <dgm:prSet phldrT="[Teksti]"/>
      <dgm:spPr/>
      <dgm:t>
        <a:bodyPr/>
        <a:lstStyle/>
        <a:p>
          <a:r>
            <a:rPr lang="fi-FI" b="1" dirty="0" smtClean="0">
              <a:solidFill>
                <a:srgbClr val="FF0000"/>
              </a:solidFill>
            </a:rPr>
            <a:t>Oppiminen tapahtuu vuorovaikutuksessa toisten oppilaiden, opettajien ja muiden aikuisten kanssa sekä eri yhteisöjen ja oppimisympäristöjen kanssa</a:t>
          </a:r>
          <a:endParaRPr lang="fi-FI" b="1" dirty="0">
            <a:solidFill>
              <a:srgbClr val="FF0000"/>
            </a:solidFill>
          </a:endParaRPr>
        </a:p>
      </dgm:t>
    </dgm:pt>
    <dgm:pt modelId="{E7BECE23-344E-E94E-B2A7-423F9E3E4526}" type="parTrans" cxnId="{2CB872F8-633C-BE4B-902E-9CE17B469342}">
      <dgm:prSet/>
      <dgm:spPr/>
      <dgm:t>
        <a:bodyPr/>
        <a:lstStyle/>
        <a:p>
          <a:endParaRPr lang="fi-FI"/>
        </a:p>
      </dgm:t>
    </dgm:pt>
    <dgm:pt modelId="{308908D0-B0E6-FF46-997B-D3B3014D79B0}" type="sibTrans" cxnId="{2CB872F8-633C-BE4B-902E-9CE17B469342}">
      <dgm:prSet/>
      <dgm:spPr/>
      <dgm:t>
        <a:bodyPr/>
        <a:lstStyle/>
        <a:p>
          <a:endParaRPr lang="fi-FI"/>
        </a:p>
      </dgm:t>
    </dgm:pt>
    <dgm:pt modelId="{5E71FBF0-0BF6-A04A-BBB1-1EC0CD3428CC}">
      <dgm:prSet phldrT="[Teksti]"/>
      <dgm:spPr/>
      <dgm:t>
        <a:bodyPr/>
        <a:lstStyle/>
        <a:p>
          <a:r>
            <a:rPr lang="fi-FI" dirty="0" smtClean="0"/>
            <a:t>- Oppilas tuo mukanaan oman käsityksensä ja tapansa työskennellä ja ajatella</a:t>
          </a:r>
        </a:p>
        <a:p>
          <a:r>
            <a:rPr lang="fi-FI" dirty="0" smtClean="0"/>
            <a:t> – Oppimistilanteiden vuorovaikutusprosessit muokkaavat ja jalostavat näitä taitoja edelleen</a:t>
          </a:r>
        </a:p>
        <a:p>
          <a:r>
            <a:rPr lang="fi-FI" dirty="0" smtClean="0"/>
            <a:t>– Oppilaan taitojen kehittymistä kuten myös oppimisen haasteita tulee tarkastella yksilön ja ympäristön vuorovaikutusdynamiikan kautta</a:t>
          </a:r>
          <a:endParaRPr lang="fi-FI" dirty="0"/>
        </a:p>
      </dgm:t>
    </dgm:pt>
    <dgm:pt modelId="{4F2DF365-47BD-F64A-BAAF-4C257A206C28}" type="parTrans" cxnId="{FFB78412-8970-A844-9D5A-7838B6973851}">
      <dgm:prSet/>
      <dgm:spPr/>
      <dgm:t>
        <a:bodyPr/>
        <a:lstStyle/>
        <a:p>
          <a:endParaRPr lang="fi-FI"/>
        </a:p>
      </dgm:t>
    </dgm:pt>
    <dgm:pt modelId="{BC77F989-70E8-9945-83C8-13507D508489}" type="sibTrans" cxnId="{FFB78412-8970-A844-9D5A-7838B6973851}">
      <dgm:prSet/>
      <dgm:spPr/>
      <dgm:t>
        <a:bodyPr/>
        <a:lstStyle/>
        <a:p>
          <a:endParaRPr lang="fi-FI"/>
        </a:p>
      </dgm:t>
    </dgm:pt>
    <dgm:pt modelId="{8A262971-FAEC-6C4A-93CF-25DDFA80DC00}" type="pres">
      <dgm:prSet presAssocID="{E1E869C9-3312-B84F-AE2E-75BA1C65C28A}" presName="CompostProcess" presStyleCnt="0">
        <dgm:presLayoutVars>
          <dgm:dir/>
          <dgm:resizeHandles val="exact"/>
        </dgm:presLayoutVars>
      </dgm:prSet>
      <dgm:spPr/>
    </dgm:pt>
    <dgm:pt modelId="{B8972D57-8875-7246-ADCD-7BF7B8467B35}" type="pres">
      <dgm:prSet presAssocID="{E1E869C9-3312-B84F-AE2E-75BA1C65C28A}" presName="arrow" presStyleLbl="bgShp" presStyleIdx="0" presStyleCnt="1"/>
      <dgm:spPr/>
    </dgm:pt>
    <dgm:pt modelId="{EDD8E8A0-E6E7-9C44-AC78-EF1F3199FECE}" type="pres">
      <dgm:prSet presAssocID="{E1E869C9-3312-B84F-AE2E-75BA1C65C28A}" presName="linearProcess" presStyleCnt="0"/>
      <dgm:spPr/>
    </dgm:pt>
    <dgm:pt modelId="{AE6CA3EB-E80C-C84C-8CEA-ADA56D10336A}" type="pres">
      <dgm:prSet presAssocID="{11D6D61F-64AE-3644-A0DE-BAAC6D7B47CB}" presName="textNode" presStyleLbl="node1" presStyleIdx="0" presStyleCnt="2" custScaleX="91069" custScaleY="16009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71A36DE-62CE-664E-818F-B8BBB14CD4EB}" type="pres">
      <dgm:prSet presAssocID="{308908D0-B0E6-FF46-997B-D3B3014D79B0}" presName="sibTrans" presStyleCnt="0"/>
      <dgm:spPr/>
    </dgm:pt>
    <dgm:pt modelId="{CF664EE1-C77D-8E44-A4BB-ED4B38534D1D}" type="pres">
      <dgm:prSet presAssocID="{5E71FBF0-0BF6-A04A-BBB1-1EC0CD3428CC}" presName="textNode" presStyleLbl="node1" presStyleIdx="1" presStyleCnt="2" custScaleY="18721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94C4FFC5-580F-1248-9842-A90D7E616E11}" type="presOf" srcId="{E1E869C9-3312-B84F-AE2E-75BA1C65C28A}" destId="{8A262971-FAEC-6C4A-93CF-25DDFA80DC00}" srcOrd="0" destOrd="0" presId="urn:microsoft.com/office/officeart/2005/8/layout/hProcess9"/>
    <dgm:cxn modelId="{E295A935-2F42-E249-9E71-A5884F16FA16}" type="presOf" srcId="{11D6D61F-64AE-3644-A0DE-BAAC6D7B47CB}" destId="{AE6CA3EB-E80C-C84C-8CEA-ADA56D10336A}" srcOrd="0" destOrd="0" presId="urn:microsoft.com/office/officeart/2005/8/layout/hProcess9"/>
    <dgm:cxn modelId="{2CB872F8-633C-BE4B-902E-9CE17B469342}" srcId="{E1E869C9-3312-B84F-AE2E-75BA1C65C28A}" destId="{11D6D61F-64AE-3644-A0DE-BAAC6D7B47CB}" srcOrd="0" destOrd="0" parTransId="{E7BECE23-344E-E94E-B2A7-423F9E3E4526}" sibTransId="{308908D0-B0E6-FF46-997B-D3B3014D79B0}"/>
    <dgm:cxn modelId="{D2DF967F-B378-E643-B013-97D7B76D8D34}" type="presOf" srcId="{5E71FBF0-0BF6-A04A-BBB1-1EC0CD3428CC}" destId="{CF664EE1-C77D-8E44-A4BB-ED4B38534D1D}" srcOrd="0" destOrd="0" presId="urn:microsoft.com/office/officeart/2005/8/layout/hProcess9"/>
    <dgm:cxn modelId="{FFB78412-8970-A844-9D5A-7838B6973851}" srcId="{E1E869C9-3312-B84F-AE2E-75BA1C65C28A}" destId="{5E71FBF0-0BF6-A04A-BBB1-1EC0CD3428CC}" srcOrd="1" destOrd="0" parTransId="{4F2DF365-47BD-F64A-BAAF-4C257A206C28}" sibTransId="{BC77F989-70E8-9945-83C8-13507D508489}"/>
    <dgm:cxn modelId="{77915781-764B-954F-BA85-366475F62849}" type="presParOf" srcId="{8A262971-FAEC-6C4A-93CF-25DDFA80DC00}" destId="{B8972D57-8875-7246-ADCD-7BF7B8467B35}" srcOrd="0" destOrd="0" presId="urn:microsoft.com/office/officeart/2005/8/layout/hProcess9"/>
    <dgm:cxn modelId="{996C6184-C3B2-1440-A080-18CF4F33D12E}" type="presParOf" srcId="{8A262971-FAEC-6C4A-93CF-25DDFA80DC00}" destId="{EDD8E8A0-E6E7-9C44-AC78-EF1F3199FECE}" srcOrd="1" destOrd="0" presId="urn:microsoft.com/office/officeart/2005/8/layout/hProcess9"/>
    <dgm:cxn modelId="{DAB53A76-1D5E-494E-A719-46E4C7E2591A}" type="presParOf" srcId="{EDD8E8A0-E6E7-9C44-AC78-EF1F3199FECE}" destId="{AE6CA3EB-E80C-C84C-8CEA-ADA56D10336A}" srcOrd="0" destOrd="0" presId="urn:microsoft.com/office/officeart/2005/8/layout/hProcess9"/>
    <dgm:cxn modelId="{F7FEAD61-543F-D145-A655-C5327CC34015}" type="presParOf" srcId="{EDD8E8A0-E6E7-9C44-AC78-EF1F3199FECE}" destId="{171A36DE-62CE-664E-818F-B8BBB14CD4EB}" srcOrd="1" destOrd="0" presId="urn:microsoft.com/office/officeart/2005/8/layout/hProcess9"/>
    <dgm:cxn modelId="{43EC81DA-F21A-BF44-A372-20727B0077B8}" type="presParOf" srcId="{EDD8E8A0-E6E7-9C44-AC78-EF1F3199FECE}" destId="{CF664EE1-C77D-8E44-A4BB-ED4B38534D1D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73F5A49-57CC-4718-9807-3B8826993922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70460110-75BB-43ED-BCDA-6A768106E942}">
      <dgm:prSet phldrT="[Teksti]" custT="1"/>
      <dgm:spPr>
        <a:solidFill>
          <a:srgbClr val="002060"/>
        </a:solidFill>
      </dgm:spPr>
      <dgm:t>
        <a:bodyPr/>
        <a:lstStyle/>
        <a:p>
          <a:r>
            <a:rPr lang="fi-FI" sz="1400" b="1" dirty="0" smtClean="0">
              <a:latin typeface="Calibri" panose="020F0502020204030204" pitchFamily="34" charset="0"/>
            </a:rPr>
            <a:t>Kulttuurinen osaaminen, vuorovaikutus ja ilmaisu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159A410C-059C-493C-B495-0FA828BD3532}" type="parTrans" cxnId="{D6186B4A-0970-4365-92E2-1CC1A6583AE5}">
      <dgm:prSet/>
      <dgm:spPr/>
      <dgm:t>
        <a:bodyPr/>
        <a:lstStyle/>
        <a:p>
          <a:endParaRPr lang="fi-FI"/>
        </a:p>
      </dgm:t>
    </dgm:pt>
    <dgm:pt modelId="{A60BEE63-4CB6-4423-8571-5CD45EE07C10}" type="sibTrans" cxnId="{D6186B4A-0970-4365-92E2-1CC1A6583AE5}">
      <dgm:prSet/>
      <dgm:spPr/>
      <dgm:t>
        <a:bodyPr/>
        <a:lstStyle/>
        <a:p>
          <a:endParaRPr lang="fi-FI"/>
        </a:p>
      </dgm:t>
    </dgm:pt>
    <dgm:pt modelId="{91F66296-B90D-4D25-B079-787723851268}">
      <dgm:prSet phldrT="[Teksti]" custT="1"/>
      <dgm:spPr>
        <a:solidFill>
          <a:srgbClr val="0070C0"/>
        </a:solidFill>
      </dgm:spPr>
      <dgm:t>
        <a:bodyPr/>
        <a:lstStyle/>
        <a:p>
          <a:r>
            <a:rPr lang="fi-FI" sz="1400" b="1" dirty="0" smtClean="0">
              <a:latin typeface="Calibri" panose="020F0502020204030204" pitchFamily="34" charset="0"/>
            </a:rPr>
            <a:t>Monilukutaito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78C31A31-CE51-47E1-AF38-3BEC51088828}" type="parTrans" cxnId="{E05D83B7-6CFC-4A19-A89D-F18B18F1A6B8}">
      <dgm:prSet/>
      <dgm:spPr/>
      <dgm:t>
        <a:bodyPr/>
        <a:lstStyle/>
        <a:p>
          <a:endParaRPr lang="fi-FI"/>
        </a:p>
      </dgm:t>
    </dgm:pt>
    <dgm:pt modelId="{4C0183CB-D8D6-440C-B6DC-6DDE5CB173FD}" type="sibTrans" cxnId="{E05D83B7-6CFC-4A19-A89D-F18B18F1A6B8}">
      <dgm:prSet/>
      <dgm:spPr/>
      <dgm:t>
        <a:bodyPr/>
        <a:lstStyle/>
        <a:p>
          <a:endParaRPr lang="fi-FI"/>
        </a:p>
      </dgm:t>
    </dgm:pt>
    <dgm:pt modelId="{422A0418-3B45-49B2-94EC-70A0F72E89C7}">
      <dgm:prSet phldrT="[Teksti]" custT="1"/>
      <dgm:spPr>
        <a:solidFill>
          <a:srgbClr val="00B050"/>
        </a:solidFill>
      </dgm:spPr>
      <dgm:t>
        <a:bodyPr anchor="t"/>
        <a:lstStyle/>
        <a:p>
          <a:r>
            <a:rPr lang="fi-FI" sz="1400" b="1" smtClean="0">
              <a:latin typeface="Calibri" panose="020F0502020204030204" pitchFamily="34" charset="0"/>
            </a:rPr>
            <a:t>Tieto- ja viestintä-teknologinen osaaminen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E83D72CC-0CE7-47A4-A270-BB1047608485}" type="parTrans" cxnId="{53439E73-0706-47FE-B572-B76059C58359}">
      <dgm:prSet/>
      <dgm:spPr/>
      <dgm:t>
        <a:bodyPr/>
        <a:lstStyle/>
        <a:p>
          <a:endParaRPr lang="fi-FI"/>
        </a:p>
      </dgm:t>
    </dgm:pt>
    <dgm:pt modelId="{09E91BC7-5A8C-44A8-BA4C-574317AF68E9}" type="sibTrans" cxnId="{53439E73-0706-47FE-B572-B76059C58359}">
      <dgm:prSet/>
      <dgm:spPr/>
      <dgm:t>
        <a:bodyPr/>
        <a:lstStyle/>
        <a:p>
          <a:endParaRPr lang="fi-FI"/>
        </a:p>
      </dgm:t>
    </dgm:pt>
    <dgm:pt modelId="{6E9CAA93-60CF-425C-879F-68917B0D5FEA}">
      <dgm:prSet phldrT="[Teksti]" custT="1"/>
      <dgm:spPr>
        <a:solidFill>
          <a:srgbClr val="FF0000"/>
        </a:solidFill>
      </dgm:spPr>
      <dgm:t>
        <a:bodyPr/>
        <a:lstStyle/>
        <a:p>
          <a:r>
            <a:rPr lang="fi-FI" sz="1400" b="1" dirty="0" smtClean="0">
              <a:latin typeface="Calibri" panose="020F0502020204030204" pitchFamily="34" charset="0"/>
            </a:rPr>
            <a:t>Ajattelu ja oppimaan oppiminen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B86BDF14-4FA4-4D38-BB22-DE2CA77D051D}" type="parTrans" cxnId="{A9C305E3-B533-46A6-A1B5-2491B40A5A82}">
      <dgm:prSet/>
      <dgm:spPr/>
      <dgm:t>
        <a:bodyPr/>
        <a:lstStyle/>
        <a:p>
          <a:endParaRPr lang="fi-FI"/>
        </a:p>
      </dgm:t>
    </dgm:pt>
    <dgm:pt modelId="{DB2D5886-2995-4FFF-BD6C-3847FA6AE223}" type="sibTrans" cxnId="{A9C305E3-B533-46A6-A1B5-2491B40A5A82}">
      <dgm:prSet/>
      <dgm:spPr/>
      <dgm:t>
        <a:bodyPr/>
        <a:lstStyle/>
        <a:p>
          <a:endParaRPr lang="fi-FI"/>
        </a:p>
      </dgm:t>
    </dgm:pt>
    <dgm:pt modelId="{7E9C1483-17F2-4875-958E-D80A8B46BEDA}">
      <dgm:prSet phldrT="[Teksti]" custT="1"/>
      <dgm:spPr>
        <a:solidFill>
          <a:srgbClr val="92D050"/>
        </a:solidFill>
      </dgm:spPr>
      <dgm:t>
        <a:bodyPr/>
        <a:lstStyle/>
        <a:p>
          <a:r>
            <a:rPr lang="fi-FI" sz="1400" b="1" dirty="0" smtClean="0">
              <a:latin typeface="Calibri" panose="020F0502020204030204" pitchFamily="34" charset="0"/>
            </a:rPr>
            <a:t>Osallistuminen ja vaikuttaminen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1379C41E-8AB4-41D9-AD97-3B781805AD71}" type="parTrans" cxnId="{FB4589BD-B7D5-4346-8E9E-5848BFC91F9B}">
      <dgm:prSet/>
      <dgm:spPr/>
      <dgm:t>
        <a:bodyPr/>
        <a:lstStyle/>
        <a:p>
          <a:endParaRPr lang="fi-FI"/>
        </a:p>
      </dgm:t>
    </dgm:pt>
    <dgm:pt modelId="{BBB88D2F-6BE1-4573-8195-1D0260C086A8}" type="sibTrans" cxnId="{FB4589BD-B7D5-4346-8E9E-5848BFC91F9B}">
      <dgm:prSet/>
      <dgm:spPr/>
      <dgm:t>
        <a:bodyPr/>
        <a:lstStyle/>
        <a:p>
          <a:endParaRPr lang="fi-FI"/>
        </a:p>
      </dgm:t>
    </dgm:pt>
    <dgm:pt modelId="{F093C45F-4BBC-6947-880A-E0FF832AF6FE}">
      <dgm:prSet phldrT="[Teksti]"/>
      <dgm:spPr>
        <a:solidFill>
          <a:srgbClr val="7030A0"/>
        </a:solidFill>
      </dgm:spPr>
      <dgm:t>
        <a:bodyPr/>
        <a:lstStyle/>
        <a:p>
          <a:r>
            <a:rPr lang="fi-FI" b="1" smtClean="0">
              <a:latin typeface="Calibri" panose="020F0502020204030204" pitchFamily="34" charset="0"/>
            </a:rPr>
            <a:t>Itsestä huolehtiminen ja arjen taidot</a:t>
          </a:r>
          <a:endParaRPr lang="fi-FI"/>
        </a:p>
      </dgm:t>
    </dgm:pt>
    <dgm:pt modelId="{DB0E686E-146E-C748-B5F8-E628029D1E61}" type="parTrans" cxnId="{9B003455-83E1-D046-8128-1AD63296ADE7}">
      <dgm:prSet/>
      <dgm:spPr/>
    </dgm:pt>
    <dgm:pt modelId="{D9EB88A8-24E7-4042-93FC-AEB63D6D706E}" type="sibTrans" cxnId="{9B003455-83E1-D046-8128-1AD63296ADE7}">
      <dgm:prSet/>
      <dgm:spPr/>
    </dgm:pt>
    <dgm:pt modelId="{756A9E58-53C9-4A50-9D96-3265E9BBE4CF}" type="pres">
      <dgm:prSet presAssocID="{F73F5A49-57CC-4718-9807-3B8826993922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D47085AE-BB06-482E-AE3E-85BAF5393D84}" type="pres">
      <dgm:prSet presAssocID="{F73F5A49-57CC-4718-9807-3B8826993922}" presName="wedge1" presStyleLbl="node1" presStyleIdx="0" presStyleCnt="6" custScaleX="103696" custLinFactNeighborX="14191" custLinFactNeighborY="-5167"/>
      <dgm:spPr/>
      <dgm:t>
        <a:bodyPr/>
        <a:lstStyle/>
        <a:p>
          <a:endParaRPr lang="fi-FI"/>
        </a:p>
      </dgm:t>
    </dgm:pt>
    <dgm:pt modelId="{05E76281-8A68-4926-A45D-7FE92FC130D9}" type="pres">
      <dgm:prSet presAssocID="{F73F5A49-57CC-4718-9807-3B8826993922}" presName="dummy1a" presStyleCnt="0"/>
      <dgm:spPr/>
      <dgm:t>
        <a:bodyPr/>
        <a:lstStyle/>
        <a:p>
          <a:endParaRPr lang="fi-FI"/>
        </a:p>
      </dgm:t>
    </dgm:pt>
    <dgm:pt modelId="{0DD858A2-50A9-4A1A-8AB3-AFBEFB644B79}" type="pres">
      <dgm:prSet presAssocID="{F73F5A49-57CC-4718-9807-3B8826993922}" presName="dummy1b" presStyleCnt="0"/>
      <dgm:spPr/>
      <dgm:t>
        <a:bodyPr/>
        <a:lstStyle/>
        <a:p>
          <a:endParaRPr lang="fi-FI"/>
        </a:p>
      </dgm:t>
    </dgm:pt>
    <dgm:pt modelId="{EE21BE8A-47C9-47C0-9B3B-3B61E2620E8F}" type="pres">
      <dgm:prSet presAssocID="{F73F5A49-57CC-4718-9807-3B8826993922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C715C04-4DA3-43B3-8705-BAB5026575F5}" type="pres">
      <dgm:prSet presAssocID="{F73F5A49-57CC-4718-9807-3B8826993922}" presName="wedge2" presStyleLbl="node1" presStyleIdx="1" presStyleCnt="6" custScaleX="103696" custLinFactNeighborX="14191" custLinFactNeighborY="-5167"/>
      <dgm:spPr/>
      <dgm:t>
        <a:bodyPr/>
        <a:lstStyle/>
        <a:p>
          <a:endParaRPr lang="fi-FI"/>
        </a:p>
      </dgm:t>
    </dgm:pt>
    <dgm:pt modelId="{CA299AE8-B205-4B8F-AC26-2C1519EE5105}" type="pres">
      <dgm:prSet presAssocID="{F73F5A49-57CC-4718-9807-3B8826993922}" presName="dummy2a" presStyleCnt="0"/>
      <dgm:spPr/>
      <dgm:t>
        <a:bodyPr/>
        <a:lstStyle/>
        <a:p>
          <a:endParaRPr lang="fi-FI"/>
        </a:p>
      </dgm:t>
    </dgm:pt>
    <dgm:pt modelId="{C03D6B39-6644-48C4-9D37-EF583FDD0F51}" type="pres">
      <dgm:prSet presAssocID="{F73F5A49-57CC-4718-9807-3B8826993922}" presName="dummy2b" presStyleCnt="0"/>
      <dgm:spPr/>
      <dgm:t>
        <a:bodyPr/>
        <a:lstStyle/>
        <a:p>
          <a:endParaRPr lang="fi-FI"/>
        </a:p>
      </dgm:t>
    </dgm:pt>
    <dgm:pt modelId="{D6EF9296-EEB3-40F3-8611-912DDD2EAD23}" type="pres">
      <dgm:prSet presAssocID="{F73F5A49-57CC-4718-9807-3B8826993922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2FEAED0-689B-4D69-8E03-34829BFBC8DB}" type="pres">
      <dgm:prSet presAssocID="{F73F5A49-57CC-4718-9807-3B8826993922}" presName="wedge3" presStyleLbl="node1" presStyleIdx="2" presStyleCnt="6" custLinFactNeighborX="15060" custLinFactNeighborY="-6375"/>
      <dgm:spPr/>
      <dgm:t>
        <a:bodyPr/>
        <a:lstStyle/>
        <a:p>
          <a:endParaRPr lang="fi-FI"/>
        </a:p>
      </dgm:t>
    </dgm:pt>
    <dgm:pt modelId="{9BE30A6F-CBE6-4D09-B6B1-1D2D9E7888F7}" type="pres">
      <dgm:prSet presAssocID="{F73F5A49-57CC-4718-9807-3B8826993922}" presName="dummy3a" presStyleCnt="0"/>
      <dgm:spPr/>
      <dgm:t>
        <a:bodyPr/>
        <a:lstStyle/>
        <a:p>
          <a:endParaRPr lang="fi-FI"/>
        </a:p>
      </dgm:t>
    </dgm:pt>
    <dgm:pt modelId="{A1850BA8-BE47-4A99-995F-A0A3E71CDB0E}" type="pres">
      <dgm:prSet presAssocID="{F73F5A49-57CC-4718-9807-3B8826993922}" presName="dummy3b" presStyleCnt="0"/>
      <dgm:spPr/>
      <dgm:t>
        <a:bodyPr/>
        <a:lstStyle/>
        <a:p>
          <a:endParaRPr lang="fi-FI"/>
        </a:p>
      </dgm:t>
    </dgm:pt>
    <dgm:pt modelId="{8AFBCDD4-C9AE-4B2D-A53E-F764733924A1}" type="pres">
      <dgm:prSet presAssocID="{F73F5A49-57CC-4718-9807-3B8826993922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2FAD8F9-366A-44AB-8D63-588573487B0A}" type="pres">
      <dgm:prSet presAssocID="{F73F5A49-57CC-4718-9807-3B8826993922}" presName="wedge4" presStyleLbl="node1" presStyleIdx="3" presStyleCnt="6" custLinFactNeighborX="14141" custLinFactNeighborY="-4996"/>
      <dgm:spPr/>
      <dgm:t>
        <a:bodyPr/>
        <a:lstStyle/>
        <a:p>
          <a:endParaRPr lang="fi-FI"/>
        </a:p>
      </dgm:t>
    </dgm:pt>
    <dgm:pt modelId="{97CFE521-5DC9-4689-89EA-84F8E3D0E428}" type="pres">
      <dgm:prSet presAssocID="{F73F5A49-57CC-4718-9807-3B8826993922}" presName="dummy4a" presStyleCnt="0"/>
      <dgm:spPr/>
      <dgm:t>
        <a:bodyPr/>
        <a:lstStyle/>
        <a:p>
          <a:endParaRPr lang="fi-FI"/>
        </a:p>
      </dgm:t>
    </dgm:pt>
    <dgm:pt modelId="{D0A6969B-CB15-477A-A2A6-3A333A34FCC8}" type="pres">
      <dgm:prSet presAssocID="{F73F5A49-57CC-4718-9807-3B8826993922}" presName="dummy4b" presStyleCnt="0"/>
      <dgm:spPr/>
      <dgm:t>
        <a:bodyPr/>
        <a:lstStyle/>
        <a:p>
          <a:endParaRPr lang="fi-FI"/>
        </a:p>
      </dgm:t>
    </dgm:pt>
    <dgm:pt modelId="{DCFC36A3-AC7D-4AEC-A391-C35C74F95C9E}" type="pres">
      <dgm:prSet presAssocID="{F73F5A49-57CC-4718-9807-3B8826993922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F63BD99-F964-4D8F-A779-21069C576BAF}" type="pres">
      <dgm:prSet presAssocID="{F73F5A49-57CC-4718-9807-3B8826993922}" presName="wedge5" presStyleLbl="node1" presStyleIdx="4" presStyleCnt="6" custLinFactNeighborX="14191" custLinFactNeighborY="-5167"/>
      <dgm:spPr/>
      <dgm:t>
        <a:bodyPr/>
        <a:lstStyle/>
        <a:p>
          <a:endParaRPr lang="fi-FI"/>
        </a:p>
      </dgm:t>
    </dgm:pt>
    <dgm:pt modelId="{18664A09-4182-4AAA-BDAF-59C427274EB3}" type="pres">
      <dgm:prSet presAssocID="{F73F5A49-57CC-4718-9807-3B8826993922}" presName="dummy5a" presStyleCnt="0"/>
      <dgm:spPr/>
      <dgm:t>
        <a:bodyPr/>
        <a:lstStyle/>
        <a:p>
          <a:endParaRPr lang="fi-FI"/>
        </a:p>
      </dgm:t>
    </dgm:pt>
    <dgm:pt modelId="{B8EB0C0F-791E-48BC-9CCF-3D737888324D}" type="pres">
      <dgm:prSet presAssocID="{F73F5A49-57CC-4718-9807-3B8826993922}" presName="dummy5b" presStyleCnt="0"/>
      <dgm:spPr/>
      <dgm:t>
        <a:bodyPr/>
        <a:lstStyle/>
        <a:p>
          <a:endParaRPr lang="fi-FI"/>
        </a:p>
      </dgm:t>
    </dgm:pt>
    <dgm:pt modelId="{0F5837B0-2661-46F3-92FE-D6BF64ED5926}" type="pres">
      <dgm:prSet presAssocID="{F73F5A49-57CC-4718-9807-3B8826993922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ADADA33-0500-4293-BE48-DE702BD08BBA}" type="pres">
      <dgm:prSet presAssocID="{F73F5A49-57CC-4718-9807-3B8826993922}" presName="wedge6" presStyleLbl="node1" presStyleIdx="5" presStyleCnt="6" custLinFactNeighborX="14191" custLinFactNeighborY="-5167"/>
      <dgm:spPr/>
      <dgm:t>
        <a:bodyPr/>
        <a:lstStyle/>
        <a:p>
          <a:endParaRPr lang="fi-FI"/>
        </a:p>
      </dgm:t>
    </dgm:pt>
    <dgm:pt modelId="{19B6AC30-E891-4E5C-9E69-129E6D3FE884}" type="pres">
      <dgm:prSet presAssocID="{F73F5A49-57CC-4718-9807-3B8826993922}" presName="dummy6a" presStyleCnt="0"/>
      <dgm:spPr/>
      <dgm:t>
        <a:bodyPr/>
        <a:lstStyle/>
        <a:p>
          <a:endParaRPr lang="fi-FI"/>
        </a:p>
      </dgm:t>
    </dgm:pt>
    <dgm:pt modelId="{5562D4A5-12F2-438D-93A7-6EFC3AA15561}" type="pres">
      <dgm:prSet presAssocID="{F73F5A49-57CC-4718-9807-3B8826993922}" presName="dummy6b" presStyleCnt="0"/>
      <dgm:spPr/>
      <dgm:t>
        <a:bodyPr/>
        <a:lstStyle/>
        <a:p>
          <a:endParaRPr lang="fi-FI"/>
        </a:p>
      </dgm:t>
    </dgm:pt>
    <dgm:pt modelId="{8E6ACB55-F7C1-497A-A9AD-3B1C651F3C48}" type="pres">
      <dgm:prSet presAssocID="{F73F5A49-57CC-4718-9807-3B8826993922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32A1EEB-D52F-4640-AF09-9F08AD847DC6}" type="pres">
      <dgm:prSet presAssocID="{A60BEE63-4CB6-4423-8571-5CD45EE07C10}" presName="arrowWedge1" presStyleLbl="fgSibTrans2D1" presStyleIdx="0" presStyleCnt="6"/>
      <dgm:spPr/>
    </dgm:pt>
    <dgm:pt modelId="{4D76036C-5F8B-464B-AF07-FADA44E4D5CD}" type="pres">
      <dgm:prSet presAssocID="{D9EB88A8-24E7-4042-93FC-AEB63D6D706E}" presName="arrowWedge2" presStyleLbl="fgSibTrans2D1" presStyleIdx="1" presStyleCnt="6"/>
      <dgm:spPr/>
    </dgm:pt>
    <dgm:pt modelId="{62C4BC31-1E2E-4078-8B98-E882145354FB}" type="pres">
      <dgm:prSet presAssocID="{4C0183CB-D8D6-440C-B6DC-6DDE5CB173FD}" presName="arrowWedge3" presStyleLbl="fgSibTrans2D1" presStyleIdx="2" presStyleCnt="6"/>
      <dgm:spPr/>
      <dgm:t>
        <a:bodyPr/>
        <a:lstStyle/>
        <a:p>
          <a:endParaRPr lang="fi-FI"/>
        </a:p>
      </dgm:t>
    </dgm:pt>
    <dgm:pt modelId="{37C6B7D2-7A19-4359-ADD7-4FF36AC4D1ED}" type="pres">
      <dgm:prSet presAssocID="{09E91BC7-5A8C-44A8-BA4C-574317AF68E9}" presName="arrowWedge4" presStyleLbl="fgSibTrans2D1" presStyleIdx="3" presStyleCnt="6"/>
      <dgm:spPr/>
      <dgm:t>
        <a:bodyPr/>
        <a:lstStyle/>
        <a:p>
          <a:endParaRPr lang="fi-FI"/>
        </a:p>
      </dgm:t>
    </dgm:pt>
    <dgm:pt modelId="{D647B661-3F90-4989-845D-E95E20C94D8E}" type="pres">
      <dgm:prSet presAssocID="{BBB88D2F-6BE1-4573-8195-1D0260C086A8}" presName="arrowWedge5" presStyleLbl="fgSibTrans2D1" presStyleIdx="4" presStyleCnt="6"/>
      <dgm:spPr/>
      <dgm:t>
        <a:bodyPr/>
        <a:lstStyle/>
        <a:p>
          <a:endParaRPr lang="fi-FI"/>
        </a:p>
      </dgm:t>
    </dgm:pt>
    <dgm:pt modelId="{DEF256A0-95D9-F444-B462-5D16EB84EC3E}" type="pres">
      <dgm:prSet presAssocID="{DB2D5886-2995-4FFF-BD6C-3847FA6AE223}" presName="arrowWedge6" presStyleLbl="fgSibTrans2D1" presStyleIdx="5" presStyleCnt="6"/>
      <dgm:spPr/>
    </dgm:pt>
  </dgm:ptLst>
  <dgm:cxnLst>
    <dgm:cxn modelId="{6DD8A39E-6356-AA42-B195-38EC1F2B52DC}" type="presOf" srcId="{70460110-75BB-43ED-BCDA-6A768106E942}" destId="{EE21BE8A-47C9-47C0-9B3B-3B61E2620E8F}" srcOrd="1" destOrd="0" presId="urn:microsoft.com/office/officeart/2005/8/layout/cycle8"/>
    <dgm:cxn modelId="{F313AD50-54E2-D74B-A2CE-D84026074822}" type="presOf" srcId="{6E9CAA93-60CF-425C-879F-68917B0D5FEA}" destId="{8E6ACB55-F7C1-497A-A9AD-3B1C651F3C48}" srcOrd="1" destOrd="0" presId="urn:microsoft.com/office/officeart/2005/8/layout/cycle8"/>
    <dgm:cxn modelId="{9B003455-83E1-D046-8128-1AD63296ADE7}" srcId="{F73F5A49-57CC-4718-9807-3B8826993922}" destId="{F093C45F-4BBC-6947-880A-E0FF832AF6FE}" srcOrd="1" destOrd="0" parTransId="{DB0E686E-146E-C748-B5F8-E628029D1E61}" sibTransId="{D9EB88A8-24E7-4042-93FC-AEB63D6D706E}"/>
    <dgm:cxn modelId="{5F82B343-8D79-774D-A643-0FBFAE150532}" type="presOf" srcId="{F093C45F-4BBC-6947-880A-E0FF832AF6FE}" destId="{EC715C04-4DA3-43B3-8705-BAB5026575F5}" srcOrd="0" destOrd="0" presId="urn:microsoft.com/office/officeart/2005/8/layout/cycle8"/>
    <dgm:cxn modelId="{DF1DFAC0-9E2C-6D40-8283-81404F680C77}" type="presOf" srcId="{7E9C1483-17F2-4875-958E-D80A8B46BEDA}" destId="{0F5837B0-2661-46F3-92FE-D6BF64ED5926}" srcOrd="1" destOrd="0" presId="urn:microsoft.com/office/officeart/2005/8/layout/cycle8"/>
    <dgm:cxn modelId="{A9C305E3-B533-46A6-A1B5-2491B40A5A82}" srcId="{F73F5A49-57CC-4718-9807-3B8826993922}" destId="{6E9CAA93-60CF-425C-879F-68917B0D5FEA}" srcOrd="5" destOrd="0" parTransId="{B86BDF14-4FA4-4D38-BB22-DE2CA77D051D}" sibTransId="{DB2D5886-2995-4FFF-BD6C-3847FA6AE223}"/>
    <dgm:cxn modelId="{8C4384AA-EA92-C848-8C7E-432BCEAE6508}" type="presOf" srcId="{70460110-75BB-43ED-BCDA-6A768106E942}" destId="{D47085AE-BB06-482E-AE3E-85BAF5393D84}" srcOrd="0" destOrd="0" presId="urn:microsoft.com/office/officeart/2005/8/layout/cycle8"/>
    <dgm:cxn modelId="{23A718A7-E20E-BC40-907E-50077A665409}" type="presOf" srcId="{F73F5A49-57CC-4718-9807-3B8826993922}" destId="{756A9E58-53C9-4A50-9D96-3265E9BBE4CF}" srcOrd="0" destOrd="0" presId="urn:microsoft.com/office/officeart/2005/8/layout/cycle8"/>
    <dgm:cxn modelId="{4E40AC8B-5754-E24D-8A75-73803EF3EC32}" type="presOf" srcId="{6E9CAA93-60CF-425C-879F-68917B0D5FEA}" destId="{EADADA33-0500-4293-BE48-DE702BD08BBA}" srcOrd="0" destOrd="0" presId="urn:microsoft.com/office/officeart/2005/8/layout/cycle8"/>
    <dgm:cxn modelId="{154C8E9E-9E70-1E4B-9F6F-9A5B4498D660}" type="presOf" srcId="{422A0418-3B45-49B2-94EC-70A0F72E89C7}" destId="{DCFC36A3-AC7D-4AEC-A391-C35C74F95C9E}" srcOrd="1" destOrd="0" presId="urn:microsoft.com/office/officeart/2005/8/layout/cycle8"/>
    <dgm:cxn modelId="{FB4589BD-B7D5-4346-8E9E-5848BFC91F9B}" srcId="{F73F5A49-57CC-4718-9807-3B8826993922}" destId="{7E9C1483-17F2-4875-958E-D80A8B46BEDA}" srcOrd="4" destOrd="0" parTransId="{1379C41E-8AB4-41D9-AD97-3B781805AD71}" sibTransId="{BBB88D2F-6BE1-4573-8195-1D0260C086A8}"/>
    <dgm:cxn modelId="{4BAD8E4B-E884-4A4F-B6CB-91D1E89E36E6}" type="presOf" srcId="{F093C45F-4BBC-6947-880A-E0FF832AF6FE}" destId="{D6EF9296-EEB3-40F3-8611-912DDD2EAD23}" srcOrd="1" destOrd="0" presId="urn:microsoft.com/office/officeart/2005/8/layout/cycle8"/>
    <dgm:cxn modelId="{3385FD52-3FEC-BD4F-8EFD-039D21071767}" type="presOf" srcId="{91F66296-B90D-4D25-B079-787723851268}" destId="{C2FEAED0-689B-4D69-8E03-34829BFBC8DB}" srcOrd="0" destOrd="0" presId="urn:microsoft.com/office/officeart/2005/8/layout/cycle8"/>
    <dgm:cxn modelId="{6C5DBF82-4629-6844-B1A3-32FE0D025685}" type="presOf" srcId="{7E9C1483-17F2-4875-958E-D80A8B46BEDA}" destId="{BF63BD99-F964-4D8F-A779-21069C576BAF}" srcOrd="0" destOrd="0" presId="urn:microsoft.com/office/officeart/2005/8/layout/cycle8"/>
    <dgm:cxn modelId="{353F0E9F-8369-454A-B0A5-6E10BF1F81E2}" type="presOf" srcId="{422A0418-3B45-49B2-94EC-70A0F72E89C7}" destId="{22FAD8F9-366A-44AB-8D63-588573487B0A}" srcOrd="0" destOrd="0" presId="urn:microsoft.com/office/officeart/2005/8/layout/cycle8"/>
    <dgm:cxn modelId="{D6186B4A-0970-4365-92E2-1CC1A6583AE5}" srcId="{F73F5A49-57CC-4718-9807-3B8826993922}" destId="{70460110-75BB-43ED-BCDA-6A768106E942}" srcOrd="0" destOrd="0" parTransId="{159A410C-059C-493C-B495-0FA828BD3532}" sibTransId="{A60BEE63-4CB6-4423-8571-5CD45EE07C10}"/>
    <dgm:cxn modelId="{E05D83B7-6CFC-4A19-A89D-F18B18F1A6B8}" srcId="{F73F5A49-57CC-4718-9807-3B8826993922}" destId="{91F66296-B90D-4D25-B079-787723851268}" srcOrd="2" destOrd="0" parTransId="{78C31A31-CE51-47E1-AF38-3BEC51088828}" sibTransId="{4C0183CB-D8D6-440C-B6DC-6DDE5CB173FD}"/>
    <dgm:cxn modelId="{00B068F6-EF43-AF49-863F-3799E5ADC104}" type="presOf" srcId="{91F66296-B90D-4D25-B079-787723851268}" destId="{8AFBCDD4-C9AE-4B2D-A53E-F764733924A1}" srcOrd="1" destOrd="0" presId="urn:microsoft.com/office/officeart/2005/8/layout/cycle8"/>
    <dgm:cxn modelId="{53439E73-0706-47FE-B572-B76059C58359}" srcId="{F73F5A49-57CC-4718-9807-3B8826993922}" destId="{422A0418-3B45-49B2-94EC-70A0F72E89C7}" srcOrd="3" destOrd="0" parTransId="{E83D72CC-0CE7-47A4-A270-BB1047608485}" sibTransId="{09E91BC7-5A8C-44A8-BA4C-574317AF68E9}"/>
    <dgm:cxn modelId="{E0A0685F-F91C-5144-AA65-165EB091D098}" type="presParOf" srcId="{756A9E58-53C9-4A50-9D96-3265E9BBE4CF}" destId="{D47085AE-BB06-482E-AE3E-85BAF5393D84}" srcOrd="0" destOrd="0" presId="urn:microsoft.com/office/officeart/2005/8/layout/cycle8"/>
    <dgm:cxn modelId="{87A3BD1F-39ED-6F48-8B57-BD3BF94CDD76}" type="presParOf" srcId="{756A9E58-53C9-4A50-9D96-3265E9BBE4CF}" destId="{05E76281-8A68-4926-A45D-7FE92FC130D9}" srcOrd="1" destOrd="0" presId="urn:microsoft.com/office/officeart/2005/8/layout/cycle8"/>
    <dgm:cxn modelId="{D212A414-9BA0-D043-93DE-6926D71D6029}" type="presParOf" srcId="{756A9E58-53C9-4A50-9D96-3265E9BBE4CF}" destId="{0DD858A2-50A9-4A1A-8AB3-AFBEFB644B79}" srcOrd="2" destOrd="0" presId="urn:microsoft.com/office/officeart/2005/8/layout/cycle8"/>
    <dgm:cxn modelId="{9E8F77E0-D6C2-D541-AC2B-A132D2960FCF}" type="presParOf" srcId="{756A9E58-53C9-4A50-9D96-3265E9BBE4CF}" destId="{EE21BE8A-47C9-47C0-9B3B-3B61E2620E8F}" srcOrd="3" destOrd="0" presId="urn:microsoft.com/office/officeart/2005/8/layout/cycle8"/>
    <dgm:cxn modelId="{91280664-890D-0247-8D72-089A0813B016}" type="presParOf" srcId="{756A9E58-53C9-4A50-9D96-3265E9BBE4CF}" destId="{EC715C04-4DA3-43B3-8705-BAB5026575F5}" srcOrd="4" destOrd="0" presId="urn:microsoft.com/office/officeart/2005/8/layout/cycle8"/>
    <dgm:cxn modelId="{EE2AFAA4-0EC9-804C-8A14-388FD47148C0}" type="presParOf" srcId="{756A9E58-53C9-4A50-9D96-3265E9BBE4CF}" destId="{CA299AE8-B205-4B8F-AC26-2C1519EE5105}" srcOrd="5" destOrd="0" presId="urn:microsoft.com/office/officeart/2005/8/layout/cycle8"/>
    <dgm:cxn modelId="{A15EBE43-DFF8-A64E-8BCE-80664B150A31}" type="presParOf" srcId="{756A9E58-53C9-4A50-9D96-3265E9BBE4CF}" destId="{C03D6B39-6644-48C4-9D37-EF583FDD0F51}" srcOrd="6" destOrd="0" presId="urn:microsoft.com/office/officeart/2005/8/layout/cycle8"/>
    <dgm:cxn modelId="{E4717DDC-290C-3741-B86B-A8721FCBA87F}" type="presParOf" srcId="{756A9E58-53C9-4A50-9D96-3265E9BBE4CF}" destId="{D6EF9296-EEB3-40F3-8611-912DDD2EAD23}" srcOrd="7" destOrd="0" presId="urn:microsoft.com/office/officeart/2005/8/layout/cycle8"/>
    <dgm:cxn modelId="{28C58CEA-1791-4D42-A1FB-418441F00588}" type="presParOf" srcId="{756A9E58-53C9-4A50-9D96-3265E9BBE4CF}" destId="{C2FEAED0-689B-4D69-8E03-34829BFBC8DB}" srcOrd="8" destOrd="0" presId="urn:microsoft.com/office/officeart/2005/8/layout/cycle8"/>
    <dgm:cxn modelId="{FFA108DC-E0C6-0741-8247-8F146754A335}" type="presParOf" srcId="{756A9E58-53C9-4A50-9D96-3265E9BBE4CF}" destId="{9BE30A6F-CBE6-4D09-B6B1-1D2D9E7888F7}" srcOrd="9" destOrd="0" presId="urn:microsoft.com/office/officeart/2005/8/layout/cycle8"/>
    <dgm:cxn modelId="{23D321B7-67B5-0D4D-B4C0-F6DB1C61EAFB}" type="presParOf" srcId="{756A9E58-53C9-4A50-9D96-3265E9BBE4CF}" destId="{A1850BA8-BE47-4A99-995F-A0A3E71CDB0E}" srcOrd="10" destOrd="0" presId="urn:microsoft.com/office/officeart/2005/8/layout/cycle8"/>
    <dgm:cxn modelId="{97375969-3819-8646-828B-3862C43DF384}" type="presParOf" srcId="{756A9E58-53C9-4A50-9D96-3265E9BBE4CF}" destId="{8AFBCDD4-C9AE-4B2D-A53E-F764733924A1}" srcOrd="11" destOrd="0" presId="urn:microsoft.com/office/officeart/2005/8/layout/cycle8"/>
    <dgm:cxn modelId="{50D8BB7C-026D-2941-93DD-38621B783D47}" type="presParOf" srcId="{756A9E58-53C9-4A50-9D96-3265E9BBE4CF}" destId="{22FAD8F9-366A-44AB-8D63-588573487B0A}" srcOrd="12" destOrd="0" presId="urn:microsoft.com/office/officeart/2005/8/layout/cycle8"/>
    <dgm:cxn modelId="{FE7C0B7B-316C-F74F-A606-6638B3E17D4A}" type="presParOf" srcId="{756A9E58-53C9-4A50-9D96-3265E9BBE4CF}" destId="{97CFE521-5DC9-4689-89EA-84F8E3D0E428}" srcOrd="13" destOrd="0" presId="urn:microsoft.com/office/officeart/2005/8/layout/cycle8"/>
    <dgm:cxn modelId="{47B03A96-3538-BA44-818C-8E96E08E121D}" type="presParOf" srcId="{756A9E58-53C9-4A50-9D96-3265E9BBE4CF}" destId="{D0A6969B-CB15-477A-A2A6-3A333A34FCC8}" srcOrd="14" destOrd="0" presId="urn:microsoft.com/office/officeart/2005/8/layout/cycle8"/>
    <dgm:cxn modelId="{4EF7E8B9-514B-B14E-9021-4CCEF00DC361}" type="presParOf" srcId="{756A9E58-53C9-4A50-9D96-3265E9BBE4CF}" destId="{DCFC36A3-AC7D-4AEC-A391-C35C74F95C9E}" srcOrd="15" destOrd="0" presId="urn:microsoft.com/office/officeart/2005/8/layout/cycle8"/>
    <dgm:cxn modelId="{FAAA47BB-DFBF-4241-8EEE-2755B2D32F51}" type="presParOf" srcId="{756A9E58-53C9-4A50-9D96-3265E9BBE4CF}" destId="{BF63BD99-F964-4D8F-A779-21069C576BAF}" srcOrd="16" destOrd="0" presId="urn:microsoft.com/office/officeart/2005/8/layout/cycle8"/>
    <dgm:cxn modelId="{53753A97-5871-574F-B681-D8282BC53462}" type="presParOf" srcId="{756A9E58-53C9-4A50-9D96-3265E9BBE4CF}" destId="{18664A09-4182-4AAA-BDAF-59C427274EB3}" srcOrd="17" destOrd="0" presId="urn:microsoft.com/office/officeart/2005/8/layout/cycle8"/>
    <dgm:cxn modelId="{CE531BBF-3DDC-9F49-A9AD-C6A8FD20B67B}" type="presParOf" srcId="{756A9E58-53C9-4A50-9D96-3265E9BBE4CF}" destId="{B8EB0C0F-791E-48BC-9CCF-3D737888324D}" srcOrd="18" destOrd="0" presId="urn:microsoft.com/office/officeart/2005/8/layout/cycle8"/>
    <dgm:cxn modelId="{A9C724C0-AD07-324A-9CAC-37071A4F429C}" type="presParOf" srcId="{756A9E58-53C9-4A50-9D96-3265E9BBE4CF}" destId="{0F5837B0-2661-46F3-92FE-D6BF64ED5926}" srcOrd="19" destOrd="0" presId="urn:microsoft.com/office/officeart/2005/8/layout/cycle8"/>
    <dgm:cxn modelId="{9D20BB66-2F1A-8143-9F69-74695159D69E}" type="presParOf" srcId="{756A9E58-53C9-4A50-9D96-3265E9BBE4CF}" destId="{EADADA33-0500-4293-BE48-DE702BD08BBA}" srcOrd="20" destOrd="0" presId="urn:microsoft.com/office/officeart/2005/8/layout/cycle8"/>
    <dgm:cxn modelId="{997990D8-AB57-C045-9232-DCE039C78B20}" type="presParOf" srcId="{756A9E58-53C9-4A50-9D96-3265E9BBE4CF}" destId="{19B6AC30-E891-4E5C-9E69-129E6D3FE884}" srcOrd="21" destOrd="0" presId="urn:microsoft.com/office/officeart/2005/8/layout/cycle8"/>
    <dgm:cxn modelId="{B949F23C-0F2B-8340-ACAF-94CDC3D831DD}" type="presParOf" srcId="{756A9E58-53C9-4A50-9D96-3265E9BBE4CF}" destId="{5562D4A5-12F2-438D-93A7-6EFC3AA15561}" srcOrd="22" destOrd="0" presId="urn:microsoft.com/office/officeart/2005/8/layout/cycle8"/>
    <dgm:cxn modelId="{950DCA8A-CC61-CD43-B60B-E3285DEED85F}" type="presParOf" srcId="{756A9E58-53C9-4A50-9D96-3265E9BBE4CF}" destId="{8E6ACB55-F7C1-497A-A9AD-3B1C651F3C48}" srcOrd="23" destOrd="0" presId="urn:microsoft.com/office/officeart/2005/8/layout/cycle8"/>
    <dgm:cxn modelId="{52E54585-DFF8-134D-AB90-DB0E98333823}" type="presParOf" srcId="{756A9E58-53C9-4A50-9D96-3265E9BBE4CF}" destId="{632A1EEB-D52F-4640-AF09-9F08AD847DC6}" srcOrd="24" destOrd="0" presId="urn:microsoft.com/office/officeart/2005/8/layout/cycle8"/>
    <dgm:cxn modelId="{5FD5C5ED-81E8-084B-9894-2CBC48BA26C3}" type="presParOf" srcId="{756A9E58-53C9-4A50-9D96-3265E9BBE4CF}" destId="{4D76036C-5F8B-464B-AF07-FADA44E4D5CD}" srcOrd="25" destOrd="0" presId="urn:microsoft.com/office/officeart/2005/8/layout/cycle8"/>
    <dgm:cxn modelId="{4AF86262-7752-7845-B24B-CBE289ED502C}" type="presParOf" srcId="{756A9E58-53C9-4A50-9D96-3265E9BBE4CF}" destId="{62C4BC31-1E2E-4078-8B98-E882145354FB}" srcOrd="26" destOrd="0" presId="urn:microsoft.com/office/officeart/2005/8/layout/cycle8"/>
    <dgm:cxn modelId="{DC2042BD-61F4-E440-8E3D-A0E8939C519F}" type="presParOf" srcId="{756A9E58-53C9-4A50-9D96-3265E9BBE4CF}" destId="{37C6B7D2-7A19-4359-ADD7-4FF36AC4D1ED}" srcOrd="27" destOrd="0" presId="urn:microsoft.com/office/officeart/2005/8/layout/cycle8"/>
    <dgm:cxn modelId="{1AD69BFF-5FBB-6B42-AC6C-0AB3EBB8C7D3}" type="presParOf" srcId="{756A9E58-53C9-4A50-9D96-3265E9BBE4CF}" destId="{D647B661-3F90-4989-845D-E95E20C94D8E}" srcOrd="28" destOrd="0" presId="urn:microsoft.com/office/officeart/2005/8/layout/cycle8"/>
    <dgm:cxn modelId="{1458CA84-0BC0-D94E-8925-F9CB4499A06D}" type="presParOf" srcId="{756A9E58-53C9-4A50-9D96-3265E9BBE4CF}" destId="{DEF256A0-95D9-F444-B462-5D16EB84EC3E}" srcOrd="2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6EE107-E260-44C2-8126-538DA468370C}">
      <dsp:nvSpPr>
        <dsp:cNvPr id="0" name=""/>
        <dsp:cNvSpPr/>
      </dsp:nvSpPr>
      <dsp:spPr>
        <a:xfrm>
          <a:off x="0" y="0"/>
          <a:ext cx="4467200" cy="4467200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A137F4-E151-4163-A68F-CC64A05B3DBA}">
      <dsp:nvSpPr>
        <dsp:cNvPr id="0" name=""/>
        <dsp:cNvSpPr/>
      </dsp:nvSpPr>
      <dsp:spPr>
        <a:xfrm>
          <a:off x="2233600" y="0"/>
          <a:ext cx="5624525" cy="446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3100" kern="1200" dirty="0" smtClean="0"/>
            <a:t>Koulujen taso</a:t>
          </a:r>
          <a:endParaRPr lang="fi-FI" sz="3100" kern="1200" dirty="0"/>
        </a:p>
      </dsp:txBody>
      <dsp:txXfrm>
        <a:off x="2233600" y="0"/>
        <a:ext cx="2812262" cy="1340162"/>
      </dsp:txXfrm>
    </dsp:sp>
    <dsp:sp modelId="{0440617D-FCB0-48A3-9012-59FA94A295DE}">
      <dsp:nvSpPr>
        <dsp:cNvPr id="0" name=""/>
        <dsp:cNvSpPr/>
      </dsp:nvSpPr>
      <dsp:spPr>
        <a:xfrm>
          <a:off x="781761" y="1340162"/>
          <a:ext cx="2903677" cy="2903677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F05A7A-E829-447C-AA73-4F6C59B921C7}">
      <dsp:nvSpPr>
        <dsp:cNvPr id="0" name=""/>
        <dsp:cNvSpPr/>
      </dsp:nvSpPr>
      <dsp:spPr>
        <a:xfrm>
          <a:off x="2233600" y="1340162"/>
          <a:ext cx="5624525" cy="29036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3100" kern="1200" dirty="0" smtClean="0"/>
            <a:t>Opetuksen järjestäjän taso</a:t>
          </a:r>
          <a:endParaRPr lang="fi-FI" sz="3100" kern="1200" dirty="0"/>
        </a:p>
      </dsp:txBody>
      <dsp:txXfrm>
        <a:off x="2233600" y="1340162"/>
        <a:ext cx="2812262" cy="1340158"/>
      </dsp:txXfrm>
    </dsp:sp>
    <dsp:sp modelId="{F9DEBA5D-F977-491E-B629-40794910DBA9}">
      <dsp:nvSpPr>
        <dsp:cNvPr id="0" name=""/>
        <dsp:cNvSpPr/>
      </dsp:nvSpPr>
      <dsp:spPr>
        <a:xfrm>
          <a:off x="1563520" y="2680321"/>
          <a:ext cx="1340158" cy="1340158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074FDC-8C22-4476-ABB8-0A5B451FFA65}">
      <dsp:nvSpPr>
        <dsp:cNvPr id="0" name=""/>
        <dsp:cNvSpPr/>
      </dsp:nvSpPr>
      <dsp:spPr>
        <a:xfrm>
          <a:off x="2233600" y="2680321"/>
          <a:ext cx="5624525" cy="13401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3100" kern="1200" dirty="0" smtClean="0"/>
            <a:t>Kansallinen taso</a:t>
          </a:r>
          <a:endParaRPr lang="fi-FI" sz="3100" kern="1200" dirty="0"/>
        </a:p>
      </dsp:txBody>
      <dsp:txXfrm>
        <a:off x="2233600" y="2680321"/>
        <a:ext cx="2812262" cy="1340158"/>
      </dsp:txXfrm>
    </dsp:sp>
    <dsp:sp modelId="{FA738F3D-81C0-42C8-BAFD-AC5178419FCF}">
      <dsp:nvSpPr>
        <dsp:cNvPr id="0" name=""/>
        <dsp:cNvSpPr/>
      </dsp:nvSpPr>
      <dsp:spPr>
        <a:xfrm>
          <a:off x="5045862" y="0"/>
          <a:ext cx="2812262" cy="134016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Pedagoginen johtaminen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Tulevaisuuden tavoitteet osaksi koulun toimintakulttuuria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err="1" smtClean="0"/>
            <a:t>Opsin</a:t>
          </a:r>
          <a:r>
            <a:rPr lang="fi-FI" sz="1400" kern="1200" dirty="0" smtClean="0"/>
            <a:t> toteuttaminen</a:t>
          </a:r>
          <a:endParaRPr lang="fi-FI" sz="1400" kern="1200" dirty="0"/>
        </a:p>
      </dsp:txBody>
      <dsp:txXfrm>
        <a:off x="5045862" y="0"/>
        <a:ext cx="2812262" cy="1340162"/>
      </dsp:txXfrm>
    </dsp:sp>
    <dsp:sp modelId="{A31FD997-0AA0-4144-8C23-230E3D0F2B39}">
      <dsp:nvSpPr>
        <dsp:cNvPr id="0" name=""/>
        <dsp:cNvSpPr/>
      </dsp:nvSpPr>
      <dsp:spPr>
        <a:xfrm>
          <a:off x="5045862" y="1340162"/>
          <a:ext cx="2812262" cy="134015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Strateginen johto, pedagoginen linjavastuu, </a:t>
          </a:r>
          <a:r>
            <a:rPr lang="fi-FI" sz="1400" kern="1200" dirty="0" err="1" smtClean="0"/>
            <a:t>ops</a:t>
          </a:r>
          <a:r>
            <a:rPr lang="fi-FI" sz="1400" kern="1200" dirty="0" smtClean="0"/>
            <a:t> -päätökset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Paikallisen työn organisointi, resursointi, seuranta, kehittäminen</a:t>
          </a:r>
          <a:endParaRPr lang="fi-FI" sz="1400" kern="1200" dirty="0"/>
        </a:p>
      </dsp:txBody>
      <dsp:txXfrm>
        <a:off x="5045862" y="1340162"/>
        <a:ext cx="2812262" cy="1340158"/>
      </dsp:txXfrm>
    </dsp:sp>
    <dsp:sp modelId="{DDB091F6-6E19-49CF-9046-FB92E0F806FE}">
      <dsp:nvSpPr>
        <dsp:cNvPr id="0" name=""/>
        <dsp:cNvSpPr/>
      </dsp:nvSpPr>
      <dsp:spPr>
        <a:xfrm>
          <a:off x="5045862" y="2680321"/>
          <a:ext cx="2812262" cy="134015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Opetuksen kehittämisen strategiset ja pedagogiset linjaukset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OPH perusteet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Opetuslaki ja asetus, </a:t>
          </a:r>
          <a:r>
            <a:rPr lang="fi-FI" sz="1400" b="0" kern="1200" dirty="0" smtClean="0"/>
            <a:t>VN asetus,</a:t>
          </a:r>
          <a:r>
            <a:rPr lang="fi-FI" sz="1400" kern="1200" dirty="0" smtClean="0"/>
            <a:t> hallituksen linjaukset, KESU</a:t>
          </a:r>
          <a:endParaRPr lang="fi-FI" sz="1400" kern="1200" dirty="0"/>
        </a:p>
      </dsp:txBody>
      <dsp:txXfrm>
        <a:off x="5045862" y="2680321"/>
        <a:ext cx="2812262" cy="13401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3FFED2-9362-4328-BF73-D8D2E6CE8421}">
      <dsp:nvSpPr>
        <dsp:cNvPr id="0" name=""/>
        <dsp:cNvSpPr/>
      </dsp:nvSpPr>
      <dsp:spPr>
        <a:xfrm>
          <a:off x="22313" y="0"/>
          <a:ext cx="6220069" cy="6024806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>
              <a:solidFill>
                <a:schemeClr val="tx1"/>
              </a:solidFill>
            </a:rPr>
            <a:t> Koulun toiminta-kulttuuri</a:t>
          </a:r>
          <a:endParaRPr lang="fi-FI" sz="2000" kern="1200" dirty="0">
            <a:solidFill>
              <a:schemeClr val="tx1"/>
            </a:solidFill>
          </a:endParaRPr>
        </a:p>
      </dsp:txBody>
      <dsp:txXfrm>
        <a:off x="2262782" y="301240"/>
        <a:ext cx="1739131" cy="903720"/>
      </dsp:txXfrm>
    </dsp:sp>
    <dsp:sp modelId="{9FE54211-D8A5-44A7-9DEF-DE2AF8B4D46F}">
      <dsp:nvSpPr>
        <dsp:cNvPr id="0" name=""/>
        <dsp:cNvSpPr/>
      </dsp:nvSpPr>
      <dsp:spPr>
        <a:xfrm>
          <a:off x="792096" y="1274559"/>
          <a:ext cx="4752318" cy="4387793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>
              <a:solidFill>
                <a:schemeClr val="bg1"/>
              </a:solidFill>
            </a:rPr>
            <a:t>Monialaiset oppimis-kokonaisuudet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>
              <a:solidFill>
                <a:schemeClr val="bg1"/>
              </a:solidFill>
            </a:rPr>
            <a:t>Ilmiöpohjainen oppiminen</a:t>
          </a:r>
          <a:endParaRPr lang="fi-FI" sz="1600" kern="1200" dirty="0">
            <a:solidFill>
              <a:schemeClr val="bg1"/>
            </a:solidFill>
          </a:endParaRPr>
        </a:p>
      </dsp:txBody>
      <dsp:txXfrm>
        <a:off x="2337788" y="1537827"/>
        <a:ext cx="1660935" cy="789802"/>
      </dsp:txXfrm>
    </dsp:sp>
    <dsp:sp modelId="{55FBA65E-35EE-43EC-ADD1-586CF2DB0FEE}">
      <dsp:nvSpPr>
        <dsp:cNvPr id="0" name=""/>
        <dsp:cNvSpPr/>
      </dsp:nvSpPr>
      <dsp:spPr>
        <a:xfrm>
          <a:off x="1368140" y="2568435"/>
          <a:ext cx="3614883" cy="3102437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>
              <a:solidFill>
                <a:schemeClr val="bg1"/>
              </a:solidFill>
            </a:rPr>
            <a:t>Laaja-alainen osaaminen</a:t>
          </a:r>
          <a:endParaRPr lang="fi-FI" sz="1600" kern="1200" dirty="0">
            <a:solidFill>
              <a:schemeClr val="bg1"/>
            </a:solidFill>
          </a:endParaRPr>
        </a:p>
      </dsp:txBody>
      <dsp:txXfrm>
        <a:off x="2333314" y="2801117"/>
        <a:ext cx="1684535" cy="698048"/>
      </dsp:txXfrm>
    </dsp:sp>
    <dsp:sp modelId="{8A10ED02-A487-4B6F-A1F6-C42C8F4B33BD}">
      <dsp:nvSpPr>
        <dsp:cNvPr id="0" name=""/>
        <dsp:cNvSpPr/>
      </dsp:nvSpPr>
      <dsp:spPr>
        <a:xfrm>
          <a:off x="2160245" y="3432524"/>
          <a:ext cx="2181534" cy="190769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>
              <a:solidFill>
                <a:schemeClr val="tx1"/>
              </a:solidFill>
            </a:rPr>
            <a:t>Oppimis-käsitys</a:t>
          </a:r>
          <a:endParaRPr lang="fi-FI" sz="2000" kern="1200" dirty="0">
            <a:solidFill>
              <a:schemeClr val="tx1"/>
            </a:solidFill>
          </a:endParaRPr>
        </a:p>
      </dsp:txBody>
      <dsp:txXfrm>
        <a:off x="2479723" y="3909448"/>
        <a:ext cx="1542577" cy="9538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C93EEA-CFD4-478D-9ECE-4DF4197B1579}">
      <dsp:nvSpPr>
        <dsp:cNvPr id="0" name=""/>
        <dsp:cNvSpPr/>
      </dsp:nvSpPr>
      <dsp:spPr>
        <a:xfrm>
          <a:off x="2629136" y="212127"/>
          <a:ext cx="2741343" cy="2741343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300" kern="1200" dirty="0" smtClean="0"/>
            <a:t>Opettaminen</a:t>
          </a:r>
          <a:endParaRPr lang="fi-FI" sz="1300" kern="1200" dirty="0"/>
        </a:p>
      </dsp:txBody>
      <dsp:txXfrm>
        <a:off x="4073890" y="793031"/>
        <a:ext cx="979051" cy="815876"/>
      </dsp:txXfrm>
    </dsp:sp>
    <dsp:sp modelId="{1D823B76-42AE-4665-A800-6B17EE99D760}">
      <dsp:nvSpPr>
        <dsp:cNvPr id="0" name=""/>
        <dsp:cNvSpPr/>
      </dsp:nvSpPr>
      <dsp:spPr>
        <a:xfrm>
          <a:off x="2572678" y="310032"/>
          <a:ext cx="2741343" cy="2741343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300" kern="1200" dirty="0" smtClean="0"/>
            <a:t>Arviointi</a:t>
          </a:r>
          <a:endParaRPr lang="fi-FI" sz="1300" kern="1200" dirty="0"/>
        </a:p>
      </dsp:txBody>
      <dsp:txXfrm>
        <a:off x="3225379" y="2088642"/>
        <a:ext cx="1468576" cy="717970"/>
      </dsp:txXfrm>
    </dsp:sp>
    <dsp:sp modelId="{B25E0AC3-86D8-4FDA-9C58-86407A531566}">
      <dsp:nvSpPr>
        <dsp:cNvPr id="0" name=""/>
        <dsp:cNvSpPr/>
      </dsp:nvSpPr>
      <dsp:spPr>
        <a:xfrm>
          <a:off x="2516219" y="212127"/>
          <a:ext cx="2741343" cy="2741343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300" kern="1200" dirty="0" smtClean="0"/>
            <a:t>Oppiminen</a:t>
          </a:r>
          <a:endParaRPr lang="fi-FI" sz="1300" kern="1200" dirty="0"/>
        </a:p>
      </dsp:txBody>
      <dsp:txXfrm>
        <a:off x="2833758" y="793031"/>
        <a:ext cx="979051" cy="815876"/>
      </dsp:txXfrm>
    </dsp:sp>
    <dsp:sp modelId="{14BBF54B-5771-40DC-974A-A3B473420C1B}">
      <dsp:nvSpPr>
        <dsp:cNvPr id="0" name=""/>
        <dsp:cNvSpPr/>
      </dsp:nvSpPr>
      <dsp:spPr>
        <a:xfrm>
          <a:off x="2459661" y="42425"/>
          <a:ext cx="3080747" cy="3080747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F07A73-4909-4038-91B7-08C8E311C3AA}">
      <dsp:nvSpPr>
        <dsp:cNvPr id="0" name=""/>
        <dsp:cNvSpPr/>
      </dsp:nvSpPr>
      <dsp:spPr>
        <a:xfrm>
          <a:off x="2402976" y="140157"/>
          <a:ext cx="3080747" cy="3080747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80425D-6559-4296-A21F-676F51DC3BFD}">
      <dsp:nvSpPr>
        <dsp:cNvPr id="0" name=""/>
        <dsp:cNvSpPr/>
      </dsp:nvSpPr>
      <dsp:spPr>
        <a:xfrm>
          <a:off x="2346291" y="42425"/>
          <a:ext cx="3080747" cy="3080747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AA6C1E-80B6-4110-AC9E-5116A069DE88}">
      <dsp:nvSpPr>
        <dsp:cNvPr id="0" name=""/>
        <dsp:cNvSpPr/>
      </dsp:nvSpPr>
      <dsp:spPr>
        <a:xfrm>
          <a:off x="0" y="539132"/>
          <a:ext cx="8229600" cy="24183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3900" kern="1200" dirty="0" smtClean="0"/>
            <a:t>Arviointia ei voi erottaa oppimiskäsityksestä </a:t>
          </a:r>
        </a:p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3900" kern="1200" dirty="0" smtClean="0"/>
            <a:t>(Jakku-Sihvonen 2001; </a:t>
          </a:r>
          <a:r>
            <a:rPr lang="fi-FI" sz="3900" kern="1200" dirty="0" err="1" smtClean="0"/>
            <a:t>Atjonen</a:t>
          </a:r>
          <a:r>
            <a:rPr lang="fi-FI" sz="3900" kern="1200" dirty="0" smtClean="0"/>
            <a:t> 2007)</a:t>
          </a:r>
          <a:endParaRPr lang="fi-FI" sz="3900" kern="1200" dirty="0"/>
        </a:p>
      </dsp:txBody>
      <dsp:txXfrm>
        <a:off x="118056" y="657188"/>
        <a:ext cx="7993488" cy="2182278"/>
      </dsp:txXfrm>
    </dsp:sp>
    <dsp:sp modelId="{68B0C339-E1A5-4CF6-842B-FD8A1536731A}">
      <dsp:nvSpPr>
        <dsp:cNvPr id="0" name=""/>
        <dsp:cNvSpPr/>
      </dsp:nvSpPr>
      <dsp:spPr>
        <a:xfrm>
          <a:off x="0" y="2957522"/>
          <a:ext cx="8229600" cy="1029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i-FI" sz="3000" kern="1200" dirty="0" smtClean="0"/>
            <a:t>Arviointia  ja oppimista ei voi erottaa toisistaan</a:t>
          </a:r>
          <a:endParaRPr lang="fi-FI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i-FI" sz="3000" kern="1200" dirty="0" smtClean="0"/>
            <a:t>Arviointi on aina kontekstisidonnaista </a:t>
          </a:r>
          <a:endParaRPr lang="fi-FI" sz="3000" kern="1200" dirty="0"/>
        </a:p>
      </dsp:txBody>
      <dsp:txXfrm>
        <a:off x="0" y="2957522"/>
        <a:ext cx="8229600" cy="10293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E794B8-147B-404C-AB9B-5184405803F1}">
      <dsp:nvSpPr>
        <dsp:cNvPr id="0" name=""/>
        <dsp:cNvSpPr/>
      </dsp:nvSpPr>
      <dsp:spPr>
        <a:xfrm>
          <a:off x="566737" y="0"/>
          <a:ext cx="6423025" cy="4665663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AA7702E-C47A-3846-B24E-1946FC19C4EB}">
      <dsp:nvSpPr>
        <dsp:cNvPr id="0" name=""/>
        <dsp:cNvSpPr/>
      </dsp:nvSpPr>
      <dsp:spPr>
        <a:xfrm>
          <a:off x="453187" y="1399698"/>
          <a:ext cx="3232912" cy="186626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b="1" kern="1200" dirty="0" smtClean="0">
              <a:solidFill>
                <a:srgbClr val="FF0000"/>
              </a:solidFill>
            </a:rPr>
            <a:t>Oppilas oppii asettamaan tavoitteita, ratkaisemaan ongelmia, toimimaan muiden kanssa, reflektoimaan oppimaansa, edistämään oppimistaan </a:t>
          </a:r>
          <a:r>
            <a:rPr lang="fi-FI" sz="1800" b="1" kern="1200" dirty="0" err="1" smtClean="0">
              <a:solidFill>
                <a:srgbClr val="FF0000"/>
              </a:solidFill>
            </a:rPr>
            <a:t>jne</a:t>
          </a:r>
          <a:endParaRPr lang="fi-FI" sz="1800" b="1" kern="1200" dirty="0">
            <a:solidFill>
              <a:srgbClr val="FF0000"/>
            </a:solidFill>
          </a:endParaRPr>
        </a:p>
      </dsp:txBody>
      <dsp:txXfrm>
        <a:off x="544291" y="1490802"/>
        <a:ext cx="3050704" cy="1684057"/>
      </dsp:txXfrm>
    </dsp:sp>
    <dsp:sp modelId="{18D8F302-9795-2F42-934A-16E0BBB2E0E1}">
      <dsp:nvSpPr>
        <dsp:cNvPr id="0" name=""/>
        <dsp:cNvSpPr/>
      </dsp:nvSpPr>
      <dsp:spPr>
        <a:xfrm>
          <a:off x="3870400" y="952504"/>
          <a:ext cx="3232912" cy="2760654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/>
            <a:t>Oppiminen on taito.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/>
            <a:t>Oppilas rakentaa ja muokkaa osaamistaan tulkitsemalla ja muokkaamalla opittavia tietoja ja taitoja sisäisten malliensa avulla</a:t>
          </a:r>
          <a:endParaRPr lang="fi-FI" sz="1800" kern="1200" dirty="0"/>
        </a:p>
      </dsp:txBody>
      <dsp:txXfrm>
        <a:off x="4005164" y="1087268"/>
        <a:ext cx="2963384" cy="24911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972D57-8875-7246-ADCD-7BF7B8467B35}">
      <dsp:nvSpPr>
        <dsp:cNvPr id="0" name=""/>
        <dsp:cNvSpPr/>
      </dsp:nvSpPr>
      <dsp:spPr>
        <a:xfrm>
          <a:off x="566737" y="0"/>
          <a:ext cx="6423025" cy="4449763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E6CA3EB-E80C-C84C-8CEA-ADA56D10336A}">
      <dsp:nvSpPr>
        <dsp:cNvPr id="0" name=""/>
        <dsp:cNvSpPr/>
      </dsp:nvSpPr>
      <dsp:spPr>
        <a:xfrm>
          <a:off x="593401" y="800102"/>
          <a:ext cx="2944181" cy="2849557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dirty="0" smtClean="0">
              <a:solidFill>
                <a:srgbClr val="FF0000"/>
              </a:solidFill>
            </a:rPr>
            <a:t>Oppiminen tapahtuu vuorovaikutuksessa toisten oppilaiden, opettajien ja muiden aikuisten kanssa sekä eri yhteisöjen ja oppimisympäristöjen kanssa</a:t>
          </a:r>
          <a:endParaRPr lang="fi-FI" sz="1600" b="1" kern="1200" dirty="0">
            <a:solidFill>
              <a:srgbClr val="FF0000"/>
            </a:solidFill>
          </a:endParaRPr>
        </a:p>
      </dsp:txBody>
      <dsp:txXfrm>
        <a:off x="732505" y="939206"/>
        <a:ext cx="2665973" cy="2571349"/>
      </dsp:txXfrm>
    </dsp:sp>
    <dsp:sp modelId="{CF664EE1-C77D-8E44-A4BB-ED4B38534D1D}">
      <dsp:nvSpPr>
        <dsp:cNvPr id="0" name=""/>
        <dsp:cNvSpPr/>
      </dsp:nvSpPr>
      <dsp:spPr>
        <a:xfrm>
          <a:off x="3730185" y="558801"/>
          <a:ext cx="3232912" cy="3332160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/>
            <a:t>- Oppilas tuo mukanaan oman käsityksensä ja tapansa työskennellä ja ajatella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/>
            <a:t> – Oppimistilanteiden vuorovaikutusprosessit muokkaavat ja jalostavat näitä taitoja edelleen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/>
            <a:t>– Oppilaan taitojen kehittymistä kuten myös oppimisen haasteita tulee tarkastella yksilön ja ympäristön vuorovaikutusdynamiikan kautta</a:t>
          </a:r>
          <a:endParaRPr lang="fi-FI" sz="1600" kern="1200" dirty="0"/>
        </a:p>
      </dsp:txBody>
      <dsp:txXfrm>
        <a:off x="3888003" y="716619"/>
        <a:ext cx="2917276" cy="301652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7085AE-BB06-482E-AE3E-85BAF5393D84}">
      <dsp:nvSpPr>
        <dsp:cNvPr id="0" name=""/>
        <dsp:cNvSpPr/>
      </dsp:nvSpPr>
      <dsp:spPr>
        <a:xfrm>
          <a:off x="2488559" y="94553"/>
          <a:ext cx="5080507" cy="4899424"/>
        </a:xfrm>
        <a:prstGeom prst="pie">
          <a:avLst>
            <a:gd name="adj1" fmla="val 16200000"/>
            <a:gd name="adj2" fmla="val 19800000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latin typeface="Calibri" panose="020F0502020204030204" pitchFamily="34" charset="0"/>
            </a:rPr>
            <a:t>Kulttuurinen osaaminen, vuorovaikutus ja ilmaisu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5149777" y="720396"/>
        <a:ext cx="1330608" cy="991550"/>
      </dsp:txXfrm>
    </dsp:sp>
    <dsp:sp modelId="{EC715C04-4DA3-43B3-8705-BAB5026575F5}">
      <dsp:nvSpPr>
        <dsp:cNvPr id="0" name=""/>
        <dsp:cNvSpPr/>
      </dsp:nvSpPr>
      <dsp:spPr>
        <a:xfrm>
          <a:off x="2546886" y="195458"/>
          <a:ext cx="5080507" cy="4899424"/>
        </a:xfrm>
        <a:prstGeom prst="pie">
          <a:avLst>
            <a:gd name="adj1" fmla="val 19800000"/>
            <a:gd name="adj2" fmla="val 1800000"/>
          </a:avLst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700" b="1" kern="1200" smtClean="0">
              <a:latin typeface="Calibri" panose="020F0502020204030204" pitchFamily="34" charset="0"/>
            </a:rPr>
            <a:t>Itsestä huolehtiminen ja arjen taidot</a:t>
          </a:r>
          <a:endParaRPr lang="fi-FI" sz="1700" kern="1200"/>
        </a:p>
      </dsp:txBody>
      <dsp:txXfrm>
        <a:off x="5994372" y="2178558"/>
        <a:ext cx="1391091" cy="962386"/>
      </dsp:txXfrm>
    </dsp:sp>
    <dsp:sp modelId="{C2FEAED0-689B-4D69-8E03-34829BFBC8DB}">
      <dsp:nvSpPr>
        <dsp:cNvPr id="0" name=""/>
        <dsp:cNvSpPr/>
      </dsp:nvSpPr>
      <dsp:spPr>
        <a:xfrm>
          <a:off x="2621676" y="237178"/>
          <a:ext cx="4899424" cy="4899424"/>
        </a:xfrm>
        <a:prstGeom prst="pie">
          <a:avLst>
            <a:gd name="adj1" fmla="val 1800000"/>
            <a:gd name="adj2" fmla="val 540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latin typeface="Calibri" panose="020F0502020204030204" pitchFamily="34" charset="0"/>
            </a:rPr>
            <a:t>Monilukutaito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5188042" y="3548372"/>
        <a:ext cx="1283182" cy="991550"/>
      </dsp:txXfrm>
    </dsp:sp>
    <dsp:sp modelId="{22FAD8F9-366A-44AB-8D63-588573487B0A}">
      <dsp:nvSpPr>
        <dsp:cNvPr id="0" name=""/>
        <dsp:cNvSpPr/>
      </dsp:nvSpPr>
      <dsp:spPr>
        <a:xfrm>
          <a:off x="2459998" y="304741"/>
          <a:ext cx="4899424" cy="4899424"/>
        </a:xfrm>
        <a:prstGeom prst="pie">
          <a:avLst>
            <a:gd name="adj1" fmla="val 5400000"/>
            <a:gd name="adj2" fmla="val 900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smtClean="0">
              <a:latin typeface="Calibri" panose="020F0502020204030204" pitchFamily="34" charset="0"/>
            </a:rPr>
            <a:t>Tieto- ja viestintä-teknologinen osaaminen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3509874" y="3615935"/>
        <a:ext cx="1283182" cy="991550"/>
      </dsp:txXfrm>
    </dsp:sp>
    <dsp:sp modelId="{BF63BD99-F964-4D8F-A779-21069C576BAF}">
      <dsp:nvSpPr>
        <dsp:cNvPr id="0" name=""/>
        <dsp:cNvSpPr/>
      </dsp:nvSpPr>
      <dsp:spPr>
        <a:xfrm>
          <a:off x="2404121" y="195458"/>
          <a:ext cx="4899424" cy="4899424"/>
        </a:xfrm>
        <a:prstGeom prst="pie">
          <a:avLst>
            <a:gd name="adj1" fmla="val 9000000"/>
            <a:gd name="adj2" fmla="val 1260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latin typeface="Calibri" panose="020F0502020204030204" pitchFamily="34" charset="0"/>
            </a:rPr>
            <a:t>Osallistuminen ja vaikuttaminen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2637427" y="2178558"/>
        <a:ext cx="1341509" cy="962386"/>
      </dsp:txXfrm>
    </dsp:sp>
    <dsp:sp modelId="{EADADA33-0500-4293-BE48-DE702BD08BBA}">
      <dsp:nvSpPr>
        <dsp:cNvPr id="0" name=""/>
        <dsp:cNvSpPr/>
      </dsp:nvSpPr>
      <dsp:spPr>
        <a:xfrm>
          <a:off x="2462447" y="94553"/>
          <a:ext cx="4899424" cy="4899424"/>
        </a:xfrm>
        <a:prstGeom prst="pie">
          <a:avLst>
            <a:gd name="adj1" fmla="val 12600000"/>
            <a:gd name="adj2" fmla="val 1620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latin typeface="Calibri" panose="020F0502020204030204" pitchFamily="34" charset="0"/>
            </a:rPr>
            <a:t>Ajattelu ja oppimaan oppiminen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3512324" y="720396"/>
        <a:ext cx="1283182" cy="991550"/>
      </dsp:txXfrm>
    </dsp:sp>
    <dsp:sp modelId="{632A1EEB-D52F-4640-AF09-9F08AD847DC6}">
      <dsp:nvSpPr>
        <dsp:cNvPr id="0" name=""/>
        <dsp:cNvSpPr/>
      </dsp:nvSpPr>
      <dsp:spPr>
        <a:xfrm>
          <a:off x="2274959" y="-208743"/>
          <a:ext cx="5506019" cy="5506019"/>
        </a:xfrm>
        <a:prstGeom prst="circularArrow">
          <a:avLst>
            <a:gd name="adj1" fmla="val 5085"/>
            <a:gd name="adj2" fmla="val 327528"/>
            <a:gd name="adj3" fmla="val 19472472"/>
            <a:gd name="adj4" fmla="val 1620025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76036C-5F8B-464B-AF07-FADA44E4D5CD}">
      <dsp:nvSpPr>
        <dsp:cNvPr id="0" name=""/>
        <dsp:cNvSpPr/>
      </dsp:nvSpPr>
      <dsp:spPr>
        <a:xfrm>
          <a:off x="2333285" y="-107839"/>
          <a:ext cx="5506019" cy="5506019"/>
        </a:xfrm>
        <a:prstGeom prst="circularArrow">
          <a:avLst>
            <a:gd name="adj1" fmla="val 5085"/>
            <a:gd name="adj2" fmla="val 327528"/>
            <a:gd name="adj3" fmla="val 1472472"/>
            <a:gd name="adj4" fmla="val 198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C4BC31-1E2E-4078-8B98-E882145354FB}">
      <dsp:nvSpPr>
        <dsp:cNvPr id="0" name=""/>
        <dsp:cNvSpPr/>
      </dsp:nvSpPr>
      <dsp:spPr>
        <a:xfrm>
          <a:off x="2318200" y="-66119"/>
          <a:ext cx="5506019" cy="5506019"/>
        </a:xfrm>
        <a:prstGeom prst="circularArrow">
          <a:avLst>
            <a:gd name="adj1" fmla="val 5085"/>
            <a:gd name="adj2" fmla="val 327528"/>
            <a:gd name="adj3" fmla="val 5072221"/>
            <a:gd name="adj4" fmla="val 18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C6B7D2-7A19-4359-ADD7-4FF36AC4D1ED}">
      <dsp:nvSpPr>
        <dsp:cNvPr id="0" name=""/>
        <dsp:cNvSpPr/>
      </dsp:nvSpPr>
      <dsp:spPr>
        <a:xfrm>
          <a:off x="2156879" y="1443"/>
          <a:ext cx="5506019" cy="5506019"/>
        </a:xfrm>
        <a:prstGeom prst="circularArrow">
          <a:avLst>
            <a:gd name="adj1" fmla="val 5085"/>
            <a:gd name="adj2" fmla="val 327528"/>
            <a:gd name="adj3" fmla="val 8672472"/>
            <a:gd name="adj4" fmla="val 540025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47B661-3F90-4989-845D-E95E20C94D8E}">
      <dsp:nvSpPr>
        <dsp:cNvPr id="0" name=""/>
        <dsp:cNvSpPr/>
      </dsp:nvSpPr>
      <dsp:spPr>
        <a:xfrm>
          <a:off x="2101002" y="-107839"/>
          <a:ext cx="5506019" cy="5506019"/>
        </a:xfrm>
        <a:prstGeom prst="circularArrow">
          <a:avLst>
            <a:gd name="adj1" fmla="val 5085"/>
            <a:gd name="adj2" fmla="val 327528"/>
            <a:gd name="adj3" fmla="val 12272472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F256A0-95D9-F444-B462-5D16EB84EC3E}">
      <dsp:nvSpPr>
        <dsp:cNvPr id="0" name=""/>
        <dsp:cNvSpPr/>
      </dsp:nvSpPr>
      <dsp:spPr>
        <a:xfrm>
          <a:off x="2159329" y="-208743"/>
          <a:ext cx="5506019" cy="5506019"/>
        </a:xfrm>
        <a:prstGeom prst="circularArrow">
          <a:avLst>
            <a:gd name="adj1" fmla="val 5085"/>
            <a:gd name="adj2" fmla="val 327528"/>
            <a:gd name="adj3" fmla="val 15872221"/>
            <a:gd name="adj4" fmla="val 126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937A6-1E7B-C34E-8856-085E4EE6C436}" type="datetimeFigureOut">
              <a:rPr lang="fi-FI" smtClean="0"/>
              <a:t>2.10.2015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1C6D3-1E75-CF47-B5CA-3B2DCCD7E5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060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3E282-182C-4BD6-8C8D-66C6020FE7FA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5795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9AB6-932C-AD4B-8960-0F9AFEEEEF35}" type="datetimeFigureOut">
              <a:rPr lang="fi-FI" smtClean="0"/>
              <a:t>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202EE-24ED-6E44-810B-9F839D171A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7581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9AB6-932C-AD4B-8960-0F9AFEEEEF35}" type="datetimeFigureOut">
              <a:rPr lang="fi-FI" smtClean="0"/>
              <a:t>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667AB-D468-8040-8209-B4001999F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7501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9AB6-932C-AD4B-8960-0F9AFEEEEF35}" type="datetimeFigureOut">
              <a:rPr lang="fi-FI" smtClean="0"/>
              <a:t>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667AB-D468-8040-8209-B4001999F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4084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02F1CC-8371-6048-A467-0220C8C2C10F}" type="datetime4">
              <a:rPr lang="fi-FI" smtClean="0"/>
              <a:t>2. lokakuuta 2015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Leena Nousiainen / Rondo Training Oy</a:t>
            </a:r>
            <a:endParaRPr lang="fi-FI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9798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9AB6-932C-AD4B-8960-0F9AFEEEEF35}" type="datetimeFigureOut">
              <a:rPr lang="fi-FI" smtClean="0"/>
              <a:t>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667AB-D468-8040-8209-B4001999F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1264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9AB6-932C-AD4B-8960-0F9AFEEEEF35}" type="datetimeFigureOut">
              <a:rPr lang="fi-FI" smtClean="0"/>
              <a:t>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667AB-D468-8040-8209-B4001999F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194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9AB6-932C-AD4B-8960-0F9AFEEEEF35}" type="datetimeFigureOut">
              <a:rPr lang="fi-FI" smtClean="0"/>
              <a:t>2.10.2015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667AB-D468-8040-8209-B4001999F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6524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9AB6-932C-AD4B-8960-0F9AFEEEEF35}" type="datetimeFigureOut">
              <a:rPr lang="fi-FI" smtClean="0"/>
              <a:t>2.10.2015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667AB-D468-8040-8209-B4001999F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722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9AB6-932C-AD4B-8960-0F9AFEEEEF35}" type="datetimeFigureOut">
              <a:rPr lang="fi-FI" smtClean="0"/>
              <a:t>2.10.2015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667AB-D468-8040-8209-B4001999F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6765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9AB6-932C-AD4B-8960-0F9AFEEEEF35}" type="datetimeFigureOut">
              <a:rPr lang="fi-FI" smtClean="0"/>
              <a:t>2.10.2015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667AB-D468-8040-8209-B4001999F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365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9AB6-932C-AD4B-8960-0F9AFEEEEF35}" type="datetimeFigureOut">
              <a:rPr lang="fi-FI" smtClean="0"/>
              <a:t>2.10.2015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202EE-24ED-6E44-810B-9F839D171A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721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9AB6-932C-AD4B-8960-0F9AFEEEEF35}" type="datetimeFigureOut">
              <a:rPr lang="fi-FI" smtClean="0"/>
              <a:t>2.10.2015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667AB-D468-8040-8209-B4001999F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275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09AB6-932C-AD4B-8960-0F9AFEEEEF35}" type="datetimeFigureOut">
              <a:rPr lang="fi-FI" smtClean="0"/>
              <a:t>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667AB-D468-8040-8209-B4001999F2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8683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Uudistuksen ydin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98474" y="2400419"/>
            <a:ext cx="7556313" cy="3725744"/>
          </a:xfrm>
        </p:spPr>
        <p:txBody>
          <a:bodyPr>
            <a:normAutofit fontScale="77500" lnSpcReduction="20000"/>
          </a:bodyPr>
          <a:lstStyle/>
          <a:p>
            <a:pPr marL="457200" lvl="2" indent="0">
              <a:buNone/>
            </a:pPr>
            <a:r>
              <a:rPr lang="fi-FI" sz="3400" b="1" dirty="0" smtClean="0">
                <a:solidFill>
                  <a:schemeClr val="accent2">
                    <a:lumMod val="50000"/>
                    <a:lumOff val="50000"/>
                  </a:schemeClr>
                </a:solidFill>
              </a:rPr>
              <a:t>MITEN KOULU  </a:t>
            </a:r>
            <a:r>
              <a:rPr lang="fi-FI" sz="3400" b="1" dirty="0">
                <a:solidFill>
                  <a:schemeClr val="accent2">
                    <a:lumMod val="50000"/>
                    <a:lumOff val="50000"/>
                  </a:schemeClr>
                </a:solidFill>
              </a:rPr>
              <a:t>TOIMII VIELÄ NYKYISTÄ PAREMMIN KASVUYHTEISÖNÄ JA OPPIMISYMPÄRISTÖNÄ?</a:t>
            </a:r>
            <a:r>
              <a:rPr lang="fi-FI" sz="3400" dirty="0" smtClean="0">
                <a:solidFill>
                  <a:schemeClr val="accent2">
                    <a:lumMod val="50000"/>
                    <a:lumOff val="50000"/>
                  </a:schemeClr>
                </a:solidFill>
              </a:rPr>
              <a:t> </a:t>
            </a:r>
          </a:p>
          <a:p>
            <a:pPr lvl="2">
              <a:buNone/>
            </a:pPr>
            <a:endParaRPr lang="fi-FI" sz="2900" dirty="0" smtClean="0"/>
          </a:p>
          <a:p>
            <a:pPr lvl="2"/>
            <a:r>
              <a:rPr lang="fi-FI" sz="2700" b="1" dirty="0">
                <a:solidFill>
                  <a:srgbClr val="FF0000"/>
                </a:solidFill>
              </a:rPr>
              <a:t>KYSE ON SIIS TOIMINTAKULTTUURIN JA PEDAGOGIIKAN MUUTOKSESTA </a:t>
            </a:r>
            <a:endParaRPr lang="fi-FI" sz="2700" b="1" dirty="0" smtClean="0">
              <a:solidFill>
                <a:srgbClr val="FF0000"/>
              </a:solidFill>
            </a:endParaRPr>
          </a:p>
          <a:p>
            <a:pPr marL="457200" lvl="2" indent="0">
              <a:buNone/>
            </a:pPr>
            <a:endParaRPr lang="fi-FI" sz="2700" b="1" dirty="0">
              <a:solidFill>
                <a:srgbClr val="FF0000"/>
              </a:solidFill>
            </a:endParaRPr>
          </a:p>
          <a:p>
            <a:pPr lvl="2"/>
            <a:r>
              <a:rPr lang="fi-FI" sz="2700" b="1" dirty="0">
                <a:solidFill>
                  <a:srgbClr val="3366FF"/>
                </a:solidFill>
              </a:rPr>
              <a:t>YHTEINEN MATKA ITSESSÄÄN JO TUOTTAA </a:t>
            </a:r>
            <a:r>
              <a:rPr lang="fi-FI" sz="2700" b="1" dirty="0" smtClean="0">
                <a:solidFill>
                  <a:srgbClr val="3366FF"/>
                </a:solidFill>
              </a:rPr>
              <a:t>UUTTA</a:t>
            </a:r>
            <a:endParaRPr lang="fi-FI" sz="28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sz="2800" b="1" i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fi-FI" sz="2800" b="1" i="1" dirty="0" smtClean="0">
                <a:solidFill>
                  <a:srgbClr val="0000FF"/>
                </a:solidFill>
              </a:rPr>
              <a:t>KIRJOITETTU </a:t>
            </a:r>
            <a:r>
              <a:rPr lang="fi-FI" sz="2800" b="1" i="1" dirty="0">
                <a:solidFill>
                  <a:srgbClr val="0000FF"/>
                </a:solidFill>
              </a:rPr>
              <a:t>VERSIO = </a:t>
            </a:r>
            <a:r>
              <a:rPr lang="fi-FI" sz="2800" b="1" i="1" dirty="0" smtClean="0">
                <a:solidFill>
                  <a:srgbClr val="0000FF"/>
                </a:solidFill>
              </a:rPr>
              <a:t>OPETUSSUUNNITELMA </a:t>
            </a:r>
            <a:r>
              <a:rPr lang="fi-FI" sz="3429" b="1" dirty="0" smtClean="0">
                <a:solidFill>
                  <a:srgbClr val="FF0000"/>
                </a:solidFill>
              </a:rPr>
              <a:t>on </a:t>
            </a:r>
            <a:r>
              <a:rPr lang="fi-FI" sz="3429" b="1" dirty="0">
                <a:solidFill>
                  <a:srgbClr val="FF0000"/>
                </a:solidFill>
              </a:rPr>
              <a:t>tuotos yhteisestä matkasta</a:t>
            </a:r>
          </a:p>
          <a:p>
            <a:pPr lvl="3">
              <a:buNone/>
            </a:pPr>
            <a:endParaRPr lang="fi-FI" dirty="0"/>
          </a:p>
        </p:txBody>
      </p:sp>
      <p:sp>
        <p:nvSpPr>
          <p:cNvPr id="5" name="Nuoli oikealle 4"/>
          <p:cNvSpPr/>
          <p:nvPr/>
        </p:nvSpPr>
        <p:spPr>
          <a:xfrm>
            <a:off x="3382226" y="1600200"/>
            <a:ext cx="1295873" cy="56377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/>
          <p:cNvSpPr txBox="1"/>
          <p:nvPr/>
        </p:nvSpPr>
        <p:spPr>
          <a:xfrm>
            <a:off x="4862356" y="1600200"/>
            <a:ext cx="3991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>
                <a:solidFill>
                  <a:srgbClr val="FF0000"/>
                </a:solidFill>
              </a:rPr>
              <a:t>MITEN?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778933" y="1600200"/>
            <a:ext cx="2679765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/>
              <a:t>MITÄ? </a:t>
            </a:r>
            <a:r>
              <a:rPr lang="fi-FI" sz="2800" b="1" dirty="0" smtClean="0">
                <a:solidFill>
                  <a:srgbClr val="FF0000"/>
                </a:solidFill>
              </a:rPr>
              <a:t>MIKSI</a:t>
            </a:r>
            <a:r>
              <a:rPr lang="fi-FI" sz="2800" b="1" dirty="0">
                <a:solidFill>
                  <a:srgbClr val="FF0000"/>
                </a:solidFill>
              </a:rPr>
              <a:t>?</a:t>
            </a:r>
            <a:r>
              <a:rPr lang="fi-FI" dirty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329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1385392"/>
            <a:ext cx="2821479" cy="3312368"/>
          </a:xfrm>
        </p:spPr>
        <p:txBody>
          <a:bodyPr>
            <a:normAutofit fontScale="90000"/>
          </a:bodyPr>
          <a:lstStyle/>
          <a:p>
            <a:r>
              <a:rPr lang="fi-FI" sz="2800" dirty="0" smtClean="0"/>
              <a:t>Perusopetuksen tavoitteet ja laaja-alainen osaaminen</a:t>
            </a:r>
            <a:br>
              <a:rPr lang="fi-FI" sz="2800" dirty="0" smtClean="0"/>
            </a:br>
            <a:r>
              <a:rPr lang="fi-FI" sz="2800" dirty="0" smtClean="0"/>
              <a:t>- tiedot</a:t>
            </a:r>
            <a:br>
              <a:rPr lang="fi-FI" sz="2800" dirty="0" smtClean="0"/>
            </a:br>
            <a:r>
              <a:rPr lang="fi-FI" sz="2800" dirty="0" smtClean="0"/>
              <a:t>- taidot</a:t>
            </a:r>
            <a:br>
              <a:rPr lang="fi-FI" sz="2800" dirty="0" smtClean="0"/>
            </a:br>
            <a:r>
              <a:rPr lang="fi-FI" sz="2800" dirty="0" smtClean="0"/>
              <a:t>- arvot</a:t>
            </a:r>
            <a:br>
              <a:rPr lang="fi-FI" sz="2800" dirty="0" smtClean="0"/>
            </a:br>
            <a:r>
              <a:rPr lang="fi-FI" sz="2800" dirty="0" smtClean="0"/>
              <a:t>- asenteet</a:t>
            </a:r>
            <a:br>
              <a:rPr lang="fi-FI" sz="2800" dirty="0" smtClean="0"/>
            </a:br>
            <a:r>
              <a:rPr lang="fi-FI" sz="2800" dirty="0" smtClean="0"/>
              <a:t>- tahto</a:t>
            </a:r>
            <a:endParaRPr lang="fi-FI" sz="280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3"/>
          </p:nvPr>
        </p:nvSpPr>
        <p:spPr>
          <a:xfrm>
            <a:off x="1552089" y="35694"/>
            <a:ext cx="5386566" cy="716941"/>
          </a:xfrm>
        </p:spPr>
        <p:txBody>
          <a:bodyPr>
            <a:normAutofit/>
          </a:bodyPr>
          <a:lstStyle/>
          <a:p>
            <a:r>
              <a:rPr lang="fi-FI" sz="2800" dirty="0" smtClean="0"/>
              <a:t>LAAJA-ALAINEN OSAAMINEN</a:t>
            </a:r>
            <a:endParaRPr lang="fi-FI" sz="280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 smtClean="0"/>
              <a:t>Leena Nousiainen / Rondo Training Oy</a:t>
            </a:r>
            <a:endParaRPr lang="fi-FI" dirty="0"/>
          </a:p>
        </p:txBody>
      </p:sp>
      <p:graphicFrame>
        <p:nvGraphicFramePr>
          <p:cNvPr id="11" name="Kaaviokuva 10"/>
          <p:cNvGraphicFramePr/>
          <p:nvPr>
            <p:extLst>
              <p:ext uri="{D42A27DB-BD31-4B8C-83A1-F6EECF244321}">
                <p14:modId xmlns:p14="http://schemas.microsoft.com/office/powerpoint/2010/main" val="2614156078"/>
              </p:ext>
            </p:extLst>
          </p:nvPr>
        </p:nvGraphicFramePr>
        <p:xfrm>
          <a:off x="827584" y="1025352"/>
          <a:ext cx="864096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Ellipsi 11"/>
          <p:cNvSpPr/>
          <p:nvPr/>
        </p:nvSpPr>
        <p:spPr bwMode="auto">
          <a:xfrm>
            <a:off x="4932040" y="3041576"/>
            <a:ext cx="1872208" cy="1152128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</a:rPr>
              <a:t>Ihmisenä ja kansalaisena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6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kasvaminen</a:t>
            </a:r>
            <a:endParaRPr kumimoji="0" lang="fi-FI" sz="1600" b="1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611560" y="5949280"/>
            <a:ext cx="118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OPS 2014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792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2875" y="484188"/>
            <a:ext cx="8391525" cy="9128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i-FI" sz="2800" dirty="0" smtClean="0"/>
              <a:t>Oppimiskäsitys – oppimisprosessi</a:t>
            </a:r>
            <a:br>
              <a:rPr lang="fi-FI" sz="2800" dirty="0" smtClean="0"/>
            </a:br>
            <a:r>
              <a:rPr lang="fi-FI" sz="2800" dirty="0"/>
              <a:t> </a:t>
            </a:r>
            <a:r>
              <a:rPr lang="fi-FI" sz="2800" dirty="0" smtClean="0"/>
              <a:t>    TAVOITTEET –  ARVIOINTI</a:t>
            </a:r>
            <a:br>
              <a:rPr lang="fi-FI" sz="2800" dirty="0" smtClean="0"/>
            </a:br>
            <a:endParaRPr lang="fi-FI" sz="2800" dirty="0"/>
          </a:p>
        </p:txBody>
      </p:sp>
      <p:sp>
        <p:nvSpPr>
          <p:cNvPr id="4" name="Pyöristetty suorakulmio 3"/>
          <p:cNvSpPr/>
          <p:nvPr/>
        </p:nvSpPr>
        <p:spPr>
          <a:xfrm>
            <a:off x="1816100" y="1816100"/>
            <a:ext cx="1612900" cy="4089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dirty="0" err="1"/>
              <a:t>Suunnitte-luvaihe</a:t>
            </a:r>
            <a:endParaRPr lang="fi-FI" dirty="0"/>
          </a:p>
          <a:p>
            <a:pPr>
              <a:defRPr/>
            </a:pPr>
            <a:endParaRPr lang="fi-FI" sz="1400" b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fi-FI" sz="1400" b="1" dirty="0">
                <a:solidFill>
                  <a:srgbClr val="000000"/>
                </a:solidFill>
              </a:rPr>
              <a:t>Miten opin /opimme?</a:t>
            </a:r>
          </a:p>
          <a:p>
            <a:pPr>
              <a:defRPr/>
            </a:pPr>
            <a:endParaRPr lang="fi-FI" sz="1400" b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fi-FI" sz="1400" b="1" dirty="0">
                <a:solidFill>
                  <a:srgbClr val="000000"/>
                </a:solidFill>
              </a:rPr>
              <a:t>Oppimis-</a:t>
            </a:r>
          </a:p>
          <a:p>
            <a:pPr>
              <a:defRPr/>
            </a:pPr>
            <a:r>
              <a:rPr lang="fi-FI" sz="1400" b="1" dirty="0">
                <a:solidFill>
                  <a:srgbClr val="000000"/>
                </a:solidFill>
              </a:rPr>
              <a:t>prosessin suunnittelu oppilaiden kanssa: menetelmät, oppimis-</a:t>
            </a:r>
          </a:p>
          <a:p>
            <a:pPr>
              <a:defRPr/>
            </a:pPr>
            <a:r>
              <a:rPr lang="fi-FI" sz="1400" b="1" dirty="0">
                <a:solidFill>
                  <a:srgbClr val="000000"/>
                </a:solidFill>
              </a:rPr>
              <a:t>ympäristö, välineet</a:t>
            </a:r>
          </a:p>
        </p:txBody>
      </p:sp>
      <p:sp>
        <p:nvSpPr>
          <p:cNvPr id="5" name="Pyöristetty suorakulmio 4"/>
          <p:cNvSpPr/>
          <p:nvPr/>
        </p:nvSpPr>
        <p:spPr>
          <a:xfrm>
            <a:off x="3530600" y="1816100"/>
            <a:ext cx="1536700" cy="4089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dirty="0"/>
              <a:t>Opiskelu-vaihe</a:t>
            </a:r>
          </a:p>
          <a:p>
            <a:pPr>
              <a:defRPr/>
            </a:pPr>
            <a:endParaRPr lang="fi-FI" sz="1200" b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fi-FI" sz="1200" b="1" dirty="0">
                <a:solidFill>
                  <a:srgbClr val="000000"/>
                </a:solidFill>
              </a:rPr>
              <a:t>Yksin - yhdessä</a:t>
            </a:r>
          </a:p>
          <a:p>
            <a:pPr>
              <a:defRPr/>
            </a:pPr>
            <a:endParaRPr lang="fi-FI" sz="1200" b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fi-FI" sz="1200" b="1" dirty="0">
                <a:solidFill>
                  <a:srgbClr val="000000"/>
                </a:solidFill>
              </a:rPr>
              <a:t>Joustavat roolit:</a:t>
            </a:r>
          </a:p>
          <a:p>
            <a:pPr>
              <a:defRPr/>
            </a:pPr>
            <a:r>
              <a:rPr lang="fi-FI" sz="1200" b="1" dirty="0">
                <a:solidFill>
                  <a:srgbClr val="000000"/>
                </a:solidFill>
              </a:rPr>
              <a:t>tutkija, oppija, opettaja, ihmettelijä, kysyjä, auttaja, johtaja, varmistaja, huolehtija, esittäjä, järjestelijä</a:t>
            </a:r>
          </a:p>
          <a:p>
            <a:pPr>
              <a:defRPr/>
            </a:pPr>
            <a:endParaRPr lang="fi-FI" sz="1200" b="1" dirty="0">
              <a:solidFill>
                <a:srgbClr val="000000"/>
              </a:solidFill>
            </a:endParaRPr>
          </a:p>
          <a:p>
            <a:pPr>
              <a:defRPr/>
            </a:pPr>
            <a:endParaRPr lang="fi-FI" sz="1200" b="1" dirty="0">
              <a:solidFill>
                <a:srgbClr val="000000"/>
              </a:solidFill>
            </a:endParaRPr>
          </a:p>
          <a:p>
            <a:pPr>
              <a:defRPr/>
            </a:pPr>
            <a:endParaRPr lang="fi-FI" sz="1200" b="1" dirty="0">
              <a:solidFill>
                <a:srgbClr val="000000"/>
              </a:solidFill>
            </a:endParaRPr>
          </a:p>
        </p:txBody>
      </p:sp>
      <p:sp>
        <p:nvSpPr>
          <p:cNvPr id="6" name="Pyöristetty suorakulmio 5"/>
          <p:cNvSpPr/>
          <p:nvPr/>
        </p:nvSpPr>
        <p:spPr>
          <a:xfrm>
            <a:off x="5219700" y="1816100"/>
            <a:ext cx="1930400" cy="4089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dirty="0"/>
              <a:t>Formatiivinen arviointi =</a:t>
            </a:r>
          </a:p>
          <a:p>
            <a:pPr>
              <a:defRPr/>
            </a:pPr>
            <a:r>
              <a:rPr lang="fi-FI" sz="1600" dirty="0">
                <a:solidFill>
                  <a:schemeClr val="bg1"/>
                </a:solidFill>
              </a:rPr>
              <a:t>Oppimisprosessin arviointia</a:t>
            </a:r>
          </a:p>
          <a:p>
            <a:pPr>
              <a:defRPr/>
            </a:pPr>
            <a:endParaRPr lang="fi-FI" sz="105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fi-FI" sz="1200" b="1" dirty="0" err="1"/>
              <a:t>Itsearviointi</a:t>
            </a:r>
            <a:endParaRPr lang="fi-FI" sz="1200" b="1" dirty="0"/>
          </a:p>
          <a:p>
            <a:pPr>
              <a:defRPr/>
            </a:pPr>
            <a:r>
              <a:rPr lang="fi-FI" sz="1200" b="1" dirty="0">
                <a:solidFill>
                  <a:srgbClr val="000000"/>
                </a:solidFill>
              </a:rPr>
              <a:t>Mitä tein? Mikä meni hyvin? Miten opin / opimme?</a:t>
            </a:r>
          </a:p>
          <a:p>
            <a:pPr>
              <a:defRPr/>
            </a:pPr>
            <a:r>
              <a:rPr lang="fi-FI" sz="1200" b="1" dirty="0">
                <a:solidFill>
                  <a:srgbClr val="000000"/>
                </a:solidFill>
              </a:rPr>
              <a:t>++/ -</a:t>
            </a:r>
          </a:p>
          <a:p>
            <a:pPr>
              <a:defRPr/>
            </a:pPr>
            <a:endParaRPr lang="fi-FI" sz="1200" b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fi-FI" sz="1200" b="1" dirty="0">
                <a:solidFill>
                  <a:srgbClr val="FFFFFF"/>
                </a:solidFill>
              </a:rPr>
              <a:t> Palaute opettajalta, oppilailta </a:t>
            </a:r>
            <a:r>
              <a:rPr lang="fi-FI" sz="1200" b="1" dirty="0">
                <a:solidFill>
                  <a:srgbClr val="000000"/>
                </a:solidFill>
              </a:rPr>
              <a:t>Suunnittelusta prosessista, ryhmästä, </a:t>
            </a:r>
            <a:r>
              <a:rPr lang="fi-FI" sz="1200" b="1" dirty="0" err="1">
                <a:solidFill>
                  <a:srgbClr val="000000"/>
                </a:solidFill>
              </a:rPr>
              <a:t>tuotok-sesta</a:t>
            </a:r>
            <a:r>
              <a:rPr lang="fi-FI" sz="1200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7" name="Pyöristetty suorakulmio 6"/>
          <p:cNvSpPr/>
          <p:nvPr/>
        </p:nvSpPr>
        <p:spPr>
          <a:xfrm>
            <a:off x="142875" y="1816100"/>
            <a:ext cx="1584325" cy="41529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fi-FI" dirty="0"/>
          </a:p>
          <a:p>
            <a:pPr>
              <a:defRPr/>
            </a:pPr>
            <a:endParaRPr lang="fi-FI" dirty="0"/>
          </a:p>
          <a:p>
            <a:pPr>
              <a:defRPr/>
            </a:pPr>
            <a:endParaRPr lang="fi-FI" dirty="0"/>
          </a:p>
          <a:p>
            <a:pPr>
              <a:defRPr/>
            </a:pPr>
            <a:endParaRPr lang="fi-FI" dirty="0"/>
          </a:p>
          <a:p>
            <a:pPr>
              <a:defRPr/>
            </a:pPr>
            <a:endParaRPr lang="fi-FI" dirty="0"/>
          </a:p>
          <a:p>
            <a:pPr>
              <a:defRPr/>
            </a:pPr>
            <a:endParaRPr lang="fi-FI" dirty="0"/>
          </a:p>
          <a:p>
            <a:pPr>
              <a:defRPr/>
            </a:pPr>
            <a:endParaRPr lang="fi-FI" dirty="0"/>
          </a:p>
          <a:p>
            <a:pPr>
              <a:defRPr/>
            </a:pPr>
            <a:r>
              <a:rPr lang="fi-FI" dirty="0"/>
              <a:t>Tavoitteen</a:t>
            </a:r>
          </a:p>
          <a:p>
            <a:pPr>
              <a:defRPr/>
            </a:pPr>
            <a:r>
              <a:rPr lang="fi-FI" dirty="0"/>
              <a:t>asettamis-</a:t>
            </a:r>
          </a:p>
          <a:p>
            <a:pPr>
              <a:defRPr/>
            </a:pPr>
            <a:r>
              <a:rPr lang="fi-FI" dirty="0"/>
              <a:t>vaihe</a:t>
            </a:r>
          </a:p>
          <a:p>
            <a:pPr>
              <a:defRPr/>
            </a:pPr>
            <a:r>
              <a:rPr lang="fi-FI" sz="1400" b="1" dirty="0">
                <a:solidFill>
                  <a:schemeClr val="tx1"/>
                </a:solidFill>
              </a:rPr>
              <a:t>Opettajan asettamat tavoitteet – oppilaan omat tavoitteet – yhdessä asetetut tavoitteet</a:t>
            </a:r>
          </a:p>
          <a:p>
            <a:pPr>
              <a:defRPr/>
            </a:pPr>
            <a:endParaRPr lang="fi-FI" dirty="0"/>
          </a:p>
          <a:p>
            <a:pPr>
              <a:defRPr/>
            </a:pPr>
            <a:r>
              <a:rPr lang="fi-FI" sz="1200" b="1" dirty="0">
                <a:solidFill>
                  <a:srgbClr val="000000"/>
                </a:solidFill>
              </a:rPr>
              <a:t>Mitkä ovat tieto- ja taito- tavoitteet?</a:t>
            </a:r>
          </a:p>
          <a:p>
            <a:pPr>
              <a:defRPr/>
            </a:pPr>
            <a:r>
              <a:rPr lang="fi-FI" sz="1200" b="1" dirty="0">
                <a:solidFill>
                  <a:schemeClr val="tx1"/>
                </a:solidFill>
              </a:rPr>
              <a:t>Mihin ryhdymme?</a:t>
            </a:r>
          </a:p>
          <a:p>
            <a:pPr>
              <a:defRPr/>
            </a:pPr>
            <a:endParaRPr lang="fi-FI" sz="1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fi-FI" sz="1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fi-FI" sz="1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fi-FI" sz="1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fi-FI" sz="1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fi-FI" sz="1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fi-FI" sz="1400" b="1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fi-FI" dirty="0"/>
          </a:p>
        </p:txBody>
      </p:sp>
      <p:sp>
        <p:nvSpPr>
          <p:cNvPr id="8" name="Pyöristetty suorakulmio 7"/>
          <p:cNvSpPr/>
          <p:nvPr/>
        </p:nvSpPr>
        <p:spPr>
          <a:xfrm>
            <a:off x="7246938" y="1816100"/>
            <a:ext cx="1616075" cy="4089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dirty="0" err="1">
                <a:solidFill>
                  <a:schemeClr val="bg1"/>
                </a:solidFill>
              </a:rPr>
              <a:t>Summatii-vinen</a:t>
            </a:r>
            <a:r>
              <a:rPr lang="fi-FI" dirty="0">
                <a:solidFill>
                  <a:schemeClr val="bg1"/>
                </a:solidFill>
              </a:rPr>
              <a:t> arviointi =</a:t>
            </a:r>
            <a:endParaRPr lang="fi-FI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r>
              <a:rPr lang="fi-FI" sz="1600" dirty="0">
                <a:solidFill>
                  <a:srgbClr val="FFFFFF"/>
                </a:solidFill>
              </a:rPr>
              <a:t>Opitun arviointia</a:t>
            </a:r>
          </a:p>
          <a:p>
            <a:pPr>
              <a:defRPr/>
            </a:pPr>
            <a:r>
              <a:rPr lang="fi-FI" sz="1600" b="1" dirty="0">
                <a:solidFill>
                  <a:srgbClr val="000000"/>
                </a:solidFill>
              </a:rPr>
              <a:t>tieto</a:t>
            </a:r>
          </a:p>
          <a:p>
            <a:pPr>
              <a:defRPr/>
            </a:pPr>
            <a:r>
              <a:rPr lang="fi-FI" sz="1600" b="1" dirty="0">
                <a:solidFill>
                  <a:srgbClr val="000000"/>
                </a:solidFill>
              </a:rPr>
              <a:t>taito</a:t>
            </a:r>
          </a:p>
          <a:p>
            <a:pPr>
              <a:defRPr/>
            </a:pPr>
            <a:endParaRPr lang="fi-FI" sz="1600" b="1" dirty="0">
              <a:solidFill>
                <a:srgbClr val="000000"/>
              </a:solidFill>
            </a:endParaRPr>
          </a:p>
          <a:p>
            <a:pPr>
              <a:defRPr/>
            </a:pPr>
            <a:endParaRPr lang="fi-FI" sz="1600" b="1" dirty="0">
              <a:solidFill>
                <a:srgbClr val="000000"/>
              </a:solidFill>
            </a:endParaRPr>
          </a:p>
          <a:p>
            <a:pPr>
              <a:defRPr/>
            </a:pPr>
            <a:endParaRPr lang="fi-FI" sz="1600" b="1" dirty="0">
              <a:solidFill>
                <a:srgbClr val="000000"/>
              </a:solidFill>
            </a:endParaRPr>
          </a:p>
          <a:p>
            <a:pPr>
              <a:defRPr/>
            </a:pPr>
            <a:endParaRPr lang="fi-FI" sz="1600" b="1" dirty="0">
              <a:solidFill>
                <a:srgbClr val="000000"/>
              </a:solidFill>
            </a:endParaRPr>
          </a:p>
          <a:p>
            <a:pPr>
              <a:defRPr/>
            </a:pPr>
            <a:endParaRPr lang="fi-FI" sz="1600" b="1" dirty="0">
              <a:solidFill>
                <a:srgbClr val="000000"/>
              </a:solidFill>
            </a:endParaRPr>
          </a:p>
          <a:p>
            <a:pPr>
              <a:defRPr/>
            </a:pPr>
            <a:endParaRPr lang="fi-FI" sz="1600" b="1" dirty="0">
              <a:solidFill>
                <a:srgbClr val="000000"/>
              </a:solidFill>
            </a:endParaRPr>
          </a:p>
        </p:txBody>
      </p:sp>
      <p:cxnSp>
        <p:nvCxnSpPr>
          <p:cNvPr id="9" name="Suora nuoliyhdysviiva 8"/>
          <p:cNvCxnSpPr/>
          <p:nvPr/>
        </p:nvCxnSpPr>
        <p:spPr>
          <a:xfrm>
            <a:off x="0" y="2094654"/>
            <a:ext cx="8912225" cy="0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55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000" b="1">
                <a:latin typeface="Rockwell" charset="0"/>
              </a:rPr>
              <a:t>LUKU 13 VUOSILUOKAT 1-2</a:t>
            </a:r>
            <a:br>
              <a:rPr lang="fi-FI" sz="2000" b="1">
                <a:latin typeface="Rockwell" charset="0"/>
              </a:rPr>
            </a:br>
            <a:r>
              <a:rPr lang="fi-FI" sz="2000" b="1">
                <a:latin typeface="Rockwell" charset="0"/>
              </a:rPr>
              <a:t>13.1 Siirtymä esiopetuksesta perusopetukseen sekä vuosiluokkien 1-2 tehtävä</a:t>
            </a:r>
            <a:endParaRPr lang="fi-FI">
              <a:latin typeface="Rockwell" charset="0"/>
            </a:endParaRPr>
          </a:p>
        </p:txBody>
      </p:sp>
      <p:sp>
        <p:nvSpPr>
          <p:cNvPr id="38914" name="Tekstiruutu 2"/>
          <p:cNvSpPr txBox="1">
            <a:spLocks noChangeArrowheads="1"/>
          </p:cNvSpPr>
          <p:nvPr/>
        </p:nvSpPr>
        <p:spPr bwMode="auto">
          <a:xfrm>
            <a:off x="498475" y="1990725"/>
            <a:ext cx="8774113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fi-FI" sz="2000" b="1"/>
              <a:t>Perusopetuksen kullakin vuosiluokkakokonaisuudella on yhteisten</a:t>
            </a:r>
          </a:p>
          <a:p>
            <a:pPr eaLnBrk="1" hangingPunct="1"/>
            <a:r>
              <a:rPr lang="fi-FI" sz="2000" b="1"/>
              <a:t> tehtävien lisäksi oma erityinen tehtävänsä</a:t>
            </a:r>
            <a:r>
              <a:rPr lang="fi-FI" sz="2000"/>
              <a:t>. </a:t>
            </a:r>
          </a:p>
          <a:p>
            <a:pPr eaLnBrk="1" hangingPunct="1"/>
            <a:r>
              <a:rPr lang="fi-FI" sz="2000"/>
              <a:t>Sen hoitaminen edellyttää oppilaiden ikäkauden ja kehitysvaiheen </a:t>
            </a:r>
          </a:p>
          <a:p>
            <a:pPr eaLnBrk="1" hangingPunct="1"/>
            <a:r>
              <a:rPr lang="fi-FI" sz="2000"/>
              <a:t>huomioonottamista sekä huolenpitoa oppilaiden sujuvista ja</a:t>
            </a:r>
          </a:p>
          <a:p>
            <a:pPr eaLnBrk="1" hangingPunct="1"/>
            <a:r>
              <a:rPr lang="fi-FI" sz="2000"/>
              <a:t> turvallisista siirtymistä koulupolun nivelvaiheissa. </a:t>
            </a:r>
          </a:p>
          <a:p>
            <a:pPr eaLnBrk="1" hangingPunct="1"/>
            <a:endParaRPr lang="fi-FI" sz="2000"/>
          </a:p>
          <a:p>
            <a:pPr eaLnBrk="1" hangingPunct="1"/>
            <a:r>
              <a:rPr lang="fi-FI" sz="2000" b="1" i="1">
                <a:solidFill>
                  <a:srgbClr val="FF0000"/>
                </a:solidFill>
              </a:rPr>
              <a:t>Siirtymä esiopetuksesta perusopetukseen</a:t>
            </a:r>
            <a:endParaRPr lang="fi-FI" sz="2000" b="1">
              <a:solidFill>
                <a:srgbClr val="FF0000"/>
              </a:solidFill>
            </a:endParaRPr>
          </a:p>
          <a:p>
            <a:pPr eaLnBrk="1" hangingPunct="1"/>
            <a:r>
              <a:rPr lang="fi-FI" sz="2000"/>
              <a:t>Lapsen siirtyminen esiopetuksesta perusopetukseen </a:t>
            </a:r>
            <a:r>
              <a:rPr lang="fi-FI" sz="2000" b="1"/>
              <a:t>edellyttää</a:t>
            </a:r>
          </a:p>
          <a:p>
            <a:pPr eaLnBrk="1" hangingPunct="1"/>
            <a:r>
              <a:rPr lang="fi-FI" sz="2000" b="1"/>
              <a:t> suunnitelmallista yhteistyötä esiopetuksen ja alkuopetuksen </a:t>
            </a:r>
          </a:p>
          <a:p>
            <a:pPr eaLnBrk="1" hangingPunct="1"/>
            <a:r>
              <a:rPr lang="fi-FI" sz="2000" b="1"/>
              <a:t>henkilöstön kesken. </a:t>
            </a:r>
          </a:p>
          <a:p>
            <a:pPr eaLnBrk="1" hangingPunct="1"/>
            <a:r>
              <a:rPr lang="fi-FI" sz="2000"/>
              <a:t>Tarvitaan oppimisympäristöjen, toimintatapojen ja ohjaavien asiakirjojen </a:t>
            </a:r>
          </a:p>
          <a:p>
            <a:pPr eaLnBrk="1" hangingPunct="1"/>
            <a:r>
              <a:rPr lang="fi-FI" sz="2000"/>
              <a:t>molemminpuolista tuntemista. </a:t>
            </a:r>
          </a:p>
          <a:p>
            <a:pPr eaLnBrk="1" hangingPunct="1"/>
            <a:r>
              <a:rPr lang="fi-FI" sz="2000"/>
              <a:t>Yhteistyö huoltajien kanssa ja keskinäisen luottamuksen rakentaminen</a:t>
            </a:r>
          </a:p>
          <a:p>
            <a:pPr eaLnBrk="1" hangingPunct="1"/>
            <a:r>
              <a:rPr lang="fi-FI" sz="2000"/>
              <a:t> on tärkeätä. Jokaisen lapsen tilanne, oppimisvalmiudet ja tarpeet </a:t>
            </a:r>
          </a:p>
          <a:p>
            <a:pPr eaLnBrk="1" hangingPunct="1"/>
            <a:r>
              <a:rPr lang="fi-FI" sz="2000"/>
              <a:t>otetaan huomioon.</a:t>
            </a:r>
          </a:p>
        </p:txBody>
      </p:sp>
    </p:spTree>
    <p:extLst>
      <p:ext uri="{BB962C8B-B14F-4D97-AF65-F5344CB8AC3E}">
        <p14:creationId xmlns:p14="http://schemas.microsoft.com/office/powerpoint/2010/main" val="16979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Otsikko 1"/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528637"/>
          </a:xfrm>
        </p:spPr>
        <p:txBody>
          <a:bodyPr>
            <a:normAutofit fontScale="90000"/>
          </a:bodyPr>
          <a:lstStyle/>
          <a:p>
            <a:endParaRPr lang="fi-FI">
              <a:latin typeface="Rockwell" charset="0"/>
            </a:endParaRPr>
          </a:p>
        </p:txBody>
      </p:sp>
      <p:sp>
        <p:nvSpPr>
          <p:cNvPr id="39938" name="Tekstiruutu 2"/>
          <p:cNvSpPr txBox="1">
            <a:spLocks noChangeArrowheads="1"/>
          </p:cNvSpPr>
          <p:nvPr/>
        </p:nvSpPr>
        <p:spPr bwMode="auto">
          <a:xfrm>
            <a:off x="652463" y="1870075"/>
            <a:ext cx="86487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fi-FI" sz="1800" b="1"/>
              <a:t>Esiopetuksen oppimiskokonaisuudet muuttuvat vuosiluokilla 1-2 </a:t>
            </a:r>
          </a:p>
          <a:p>
            <a:pPr eaLnBrk="1" hangingPunct="1"/>
            <a:r>
              <a:rPr lang="fi-FI" sz="1800" b="1"/>
              <a:t>Oppiaineiksi, mutta opetus voi olla edelleen pääosin eheytettyä. </a:t>
            </a:r>
          </a:p>
          <a:p>
            <a:pPr eaLnBrk="1" hangingPunct="1"/>
            <a:endParaRPr lang="fi-FI" sz="1800"/>
          </a:p>
          <a:p>
            <a:pPr eaLnBrk="1" hangingPunct="1"/>
            <a:r>
              <a:rPr lang="fi-FI" sz="1800"/>
              <a:t>Oppilaiden omatoimisuutta, yhdessä tekemisen taitoja sekä asioiden välisten</a:t>
            </a:r>
          </a:p>
          <a:p>
            <a:pPr eaLnBrk="1" hangingPunct="1"/>
            <a:r>
              <a:rPr lang="fi-FI" sz="1800"/>
              <a:t> yhteyksien ymmärtämistä edistetään toteuttamalla luvun 4 mukaisia monialaisia </a:t>
            </a:r>
          </a:p>
          <a:p>
            <a:pPr eaLnBrk="1" hangingPunct="1"/>
            <a:r>
              <a:rPr lang="fi-FI" sz="1800"/>
              <a:t>oppimiskokonaisuuksia. </a:t>
            </a:r>
          </a:p>
          <a:p>
            <a:pPr eaLnBrk="1" hangingPunct="1"/>
            <a:r>
              <a:rPr lang="fi-FI" sz="1800" b="1"/>
              <a:t>Tällöin tarjoutuu myös enemmän tilaisuuksia </a:t>
            </a:r>
          </a:p>
          <a:p>
            <a:pPr eaLnBrk="1" hangingPunct="1"/>
            <a:r>
              <a:rPr lang="fi-FI" sz="1800" b="1"/>
              <a:t>yhteistyöhön niin esiopetuksen kuin ylempien vuosiluokkien kanssa.</a:t>
            </a:r>
          </a:p>
          <a:p>
            <a:pPr eaLnBrk="1" hangingPunct="1"/>
            <a:endParaRPr lang="fi-FI" sz="1800"/>
          </a:p>
          <a:p>
            <a:pPr eaLnBrk="1" hangingPunct="1"/>
            <a:endParaRPr lang="fi-FI" sz="1800"/>
          </a:p>
        </p:txBody>
      </p:sp>
    </p:spTree>
    <p:extLst>
      <p:ext uri="{BB962C8B-B14F-4D97-AF65-F5344CB8AC3E}">
        <p14:creationId xmlns:p14="http://schemas.microsoft.com/office/powerpoint/2010/main" val="22244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Otsikko 1"/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528637"/>
          </a:xfrm>
        </p:spPr>
        <p:txBody>
          <a:bodyPr>
            <a:normAutofit fontScale="90000"/>
          </a:bodyPr>
          <a:lstStyle/>
          <a:p>
            <a:endParaRPr lang="fi-FI">
              <a:latin typeface="Rockwell" charset="0"/>
            </a:endParaRPr>
          </a:p>
        </p:txBody>
      </p:sp>
      <p:sp>
        <p:nvSpPr>
          <p:cNvPr id="40962" name="Tekstiruutu 2"/>
          <p:cNvSpPr txBox="1">
            <a:spLocks noChangeArrowheads="1"/>
          </p:cNvSpPr>
          <p:nvPr/>
        </p:nvSpPr>
        <p:spPr bwMode="auto">
          <a:xfrm>
            <a:off x="498475" y="1955800"/>
            <a:ext cx="8897938" cy="455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fi-FI" sz="1800" b="1"/>
              <a:t>Lasten mahdollisesti tarvitsema oppimisen ja koulunkäynnin tuki</a:t>
            </a:r>
          </a:p>
          <a:p>
            <a:pPr eaLnBrk="1" hangingPunct="1"/>
            <a:r>
              <a:rPr lang="fi-FI" sz="1800" b="1"/>
              <a:t> turvataan koulun aloitusvaiheessa </a:t>
            </a:r>
            <a:r>
              <a:rPr lang="fi-FI" sz="1800"/>
              <a:t>ja tarkistetaan aamu- ja iltapäivätoimintaan </a:t>
            </a:r>
          </a:p>
          <a:p>
            <a:pPr eaLnBrk="1" hangingPunct="1"/>
            <a:r>
              <a:rPr lang="fi-FI" sz="1800"/>
              <a:t>tai kerhotoimintaan osallistumisen tarpeet ja mahdollisuudet. </a:t>
            </a:r>
          </a:p>
          <a:p>
            <a:pPr eaLnBrk="1" hangingPunct="1"/>
            <a:r>
              <a:rPr lang="fi-FI" sz="1800"/>
              <a:t>Lapsia kannustetaan olemaan ylpeitä esiopetuksen aikana opituista taidoista.</a:t>
            </a:r>
          </a:p>
          <a:p>
            <a:pPr eaLnBrk="1" hangingPunct="1"/>
            <a:r>
              <a:rPr lang="fi-FI" sz="1800"/>
              <a:t> Heitä rohkaistaan liittymään uuteen ryhmään ja toimimaan uudessa</a:t>
            </a:r>
          </a:p>
          <a:p>
            <a:pPr eaLnBrk="1" hangingPunct="1"/>
            <a:r>
              <a:rPr lang="fi-FI" sz="1800"/>
              <a:t> ympäristössä kohtaamiensa aikuisten kanssa.</a:t>
            </a:r>
          </a:p>
          <a:p>
            <a:pPr eaLnBrk="1" hangingPunct="1"/>
            <a:endParaRPr lang="fi-FI" sz="1800"/>
          </a:p>
          <a:p>
            <a:pPr eaLnBrk="1" hangingPunct="1"/>
            <a:r>
              <a:rPr lang="fi-FI" sz="2000" b="1" i="1">
                <a:solidFill>
                  <a:srgbClr val="FF0000"/>
                </a:solidFill>
              </a:rPr>
              <a:t>Vuosiluokat 1-2: Koululaiseksi kasvaminen</a:t>
            </a:r>
            <a:endParaRPr lang="fi-FI" sz="2000" b="1">
              <a:solidFill>
                <a:srgbClr val="FF0000"/>
              </a:solidFill>
            </a:endParaRPr>
          </a:p>
          <a:p>
            <a:pPr eaLnBrk="1" hangingPunct="1"/>
            <a:r>
              <a:rPr lang="fi-FI" sz="1800"/>
              <a:t>Vuosiluokkien 1-2 opetuksessa </a:t>
            </a:r>
            <a:r>
              <a:rPr lang="fi-FI" sz="1800" b="1"/>
              <a:t>otetaan huomioon esiopetuksen ja sitä</a:t>
            </a:r>
          </a:p>
          <a:p>
            <a:pPr eaLnBrk="1" hangingPunct="1"/>
            <a:r>
              <a:rPr lang="fi-FI" sz="1800" b="1"/>
              <a:t> edeltäneen varhaiskasvatuksen antamat valmiudet.</a:t>
            </a:r>
          </a:p>
          <a:p>
            <a:pPr eaLnBrk="1" hangingPunct="1"/>
            <a:endParaRPr lang="fi-FI" sz="1800"/>
          </a:p>
          <a:p>
            <a:pPr eaLnBrk="1" hangingPunct="1"/>
            <a:r>
              <a:rPr lang="fi-FI" sz="1800"/>
              <a:t> Vuosiluokkien 1-2 erityisenä tehtävänä on luoda perusta oppilaiden myönteiselle</a:t>
            </a:r>
          </a:p>
          <a:p>
            <a:pPr eaLnBrk="1" hangingPunct="1"/>
            <a:r>
              <a:rPr lang="fi-FI" sz="1800"/>
              <a:t> käsitykselle itsestä oppijana ja koululaisena sekä kehittää valmiuksia myöhempää</a:t>
            </a:r>
          </a:p>
          <a:p>
            <a:pPr eaLnBrk="1" hangingPunct="1"/>
            <a:r>
              <a:rPr lang="fi-FI" sz="1800"/>
              <a:t> työskentelyä ja oppimista varten. Perusopetuksen alussa jokaisen oppilaan </a:t>
            </a:r>
          </a:p>
          <a:p>
            <a:pPr eaLnBrk="1" hangingPunct="1"/>
            <a:r>
              <a:rPr lang="fi-FI" sz="1800"/>
              <a:t>edistymisen huolellinen seuranta on erityisen tärkeää, jotta voidaan huolehtia</a:t>
            </a:r>
          </a:p>
          <a:p>
            <a:pPr eaLnBrk="1" hangingPunct="1"/>
            <a:r>
              <a:rPr lang="fi-FI" sz="1800"/>
              <a:t> siitä, että oppilaalla on edellytykset opinnoissa etenemiseen. </a:t>
            </a:r>
          </a:p>
        </p:txBody>
      </p:sp>
    </p:spTree>
    <p:extLst>
      <p:ext uri="{BB962C8B-B14F-4D97-AF65-F5344CB8AC3E}">
        <p14:creationId xmlns:p14="http://schemas.microsoft.com/office/powerpoint/2010/main" val="328626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Otsikko 1"/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528637"/>
          </a:xfrm>
        </p:spPr>
        <p:txBody>
          <a:bodyPr>
            <a:normAutofit fontScale="90000"/>
          </a:bodyPr>
          <a:lstStyle/>
          <a:p>
            <a:endParaRPr lang="fi-FI">
              <a:latin typeface="Rockwell" charset="0"/>
            </a:endParaRPr>
          </a:p>
        </p:txBody>
      </p:sp>
      <p:sp>
        <p:nvSpPr>
          <p:cNvPr id="41986" name="Tekstiruutu 2"/>
          <p:cNvSpPr txBox="1">
            <a:spLocks noChangeArrowheads="1"/>
          </p:cNvSpPr>
          <p:nvPr/>
        </p:nvSpPr>
        <p:spPr bwMode="auto">
          <a:xfrm>
            <a:off x="498475" y="1955800"/>
            <a:ext cx="8897938" cy="455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fi-FI" sz="1800" b="1"/>
              <a:t>Lasten mahdollisesti tarvitsema oppimisen ja koulunkäynnin tuki</a:t>
            </a:r>
          </a:p>
          <a:p>
            <a:pPr eaLnBrk="1" hangingPunct="1"/>
            <a:r>
              <a:rPr lang="fi-FI" sz="1800" b="1"/>
              <a:t> turvataan koulun aloitusvaiheessa </a:t>
            </a:r>
            <a:r>
              <a:rPr lang="fi-FI" sz="1800"/>
              <a:t>ja tarkistetaan aamu- ja iltapäivätoimintaan </a:t>
            </a:r>
          </a:p>
          <a:p>
            <a:pPr eaLnBrk="1" hangingPunct="1"/>
            <a:r>
              <a:rPr lang="fi-FI" sz="1800"/>
              <a:t>tai kerhotoimintaan osallistumisen tarpeet ja mahdollisuudet. </a:t>
            </a:r>
          </a:p>
          <a:p>
            <a:pPr eaLnBrk="1" hangingPunct="1"/>
            <a:r>
              <a:rPr lang="fi-FI" sz="1800"/>
              <a:t>Lapsia kannustetaan olemaan ylpeitä esiopetuksen aikana opituista taidoista.</a:t>
            </a:r>
          </a:p>
          <a:p>
            <a:pPr eaLnBrk="1" hangingPunct="1"/>
            <a:r>
              <a:rPr lang="fi-FI" sz="1800"/>
              <a:t> Heitä rohkaistaan liittymään uuteen ryhmään ja toimimaan uudessa</a:t>
            </a:r>
          </a:p>
          <a:p>
            <a:pPr eaLnBrk="1" hangingPunct="1"/>
            <a:r>
              <a:rPr lang="fi-FI" sz="1800"/>
              <a:t> ympäristössä kohtaamiensa aikuisten kanssa.</a:t>
            </a:r>
          </a:p>
          <a:p>
            <a:pPr eaLnBrk="1" hangingPunct="1"/>
            <a:endParaRPr lang="fi-FI" sz="1800"/>
          </a:p>
          <a:p>
            <a:pPr eaLnBrk="1" hangingPunct="1"/>
            <a:r>
              <a:rPr lang="fi-FI" sz="2000" b="1" i="1">
                <a:solidFill>
                  <a:srgbClr val="FF0000"/>
                </a:solidFill>
              </a:rPr>
              <a:t>Vuosiluokat 1-2: Koululaiseksi kasvaminen</a:t>
            </a:r>
            <a:endParaRPr lang="fi-FI" sz="2000" b="1">
              <a:solidFill>
                <a:srgbClr val="FF0000"/>
              </a:solidFill>
            </a:endParaRPr>
          </a:p>
          <a:p>
            <a:pPr eaLnBrk="1" hangingPunct="1"/>
            <a:r>
              <a:rPr lang="fi-FI" sz="1800"/>
              <a:t>Vuosiluokkien 1-2 opetuksessa </a:t>
            </a:r>
            <a:r>
              <a:rPr lang="fi-FI" sz="1800" b="1"/>
              <a:t>otetaan huomioon esiopetuksen ja sitä</a:t>
            </a:r>
          </a:p>
          <a:p>
            <a:pPr eaLnBrk="1" hangingPunct="1"/>
            <a:r>
              <a:rPr lang="fi-FI" sz="1800" b="1"/>
              <a:t> edeltäneen varhaiskasvatuksen antamat valmiudet.</a:t>
            </a:r>
          </a:p>
          <a:p>
            <a:pPr eaLnBrk="1" hangingPunct="1"/>
            <a:endParaRPr lang="fi-FI" sz="1800"/>
          </a:p>
          <a:p>
            <a:pPr eaLnBrk="1" hangingPunct="1"/>
            <a:r>
              <a:rPr lang="fi-FI" sz="1800"/>
              <a:t> Vuosiluokkien 1-2 erityisenä tehtävänä on luoda perusta oppilaiden myönteiselle</a:t>
            </a:r>
          </a:p>
          <a:p>
            <a:pPr eaLnBrk="1" hangingPunct="1"/>
            <a:r>
              <a:rPr lang="fi-FI" sz="1800"/>
              <a:t> käsitykselle itsestä oppijana ja koululaisena sekä kehittää valmiuksia myöhempää</a:t>
            </a:r>
          </a:p>
          <a:p>
            <a:pPr eaLnBrk="1" hangingPunct="1"/>
            <a:r>
              <a:rPr lang="fi-FI" sz="1800"/>
              <a:t> työskentelyä ja oppimista varten. Perusopetuksen alussa jokaisen oppilaan </a:t>
            </a:r>
          </a:p>
          <a:p>
            <a:pPr eaLnBrk="1" hangingPunct="1"/>
            <a:r>
              <a:rPr lang="fi-FI" sz="1800"/>
              <a:t>edistymisen huolellinen seuranta on erityisen tärkeää, jotta voidaan huolehtia</a:t>
            </a:r>
          </a:p>
          <a:p>
            <a:pPr eaLnBrk="1" hangingPunct="1"/>
            <a:r>
              <a:rPr lang="fi-FI" sz="1800"/>
              <a:t> siitä, että oppilaalla on edellytykset opinnoissa etenemiseen. </a:t>
            </a:r>
          </a:p>
        </p:txBody>
      </p:sp>
    </p:spTree>
    <p:extLst>
      <p:ext uri="{BB962C8B-B14F-4D97-AF65-F5344CB8AC3E}">
        <p14:creationId xmlns:p14="http://schemas.microsoft.com/office/powerpoint/2010/main" val="99332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843838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Opetussuunnitelmaprosessin vastuut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2455688"/>
              </p:ext>
            </p:extLst>
          </p:nvPr>
        </p:nvGraphicFramePr>
        <p:xfrm>
          <a:off x="820738" y="1628800"/>
          <a:ext cx="7858125" cy="44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>
              <a:defRPr/>
            </a:pPr>
            <a:r>
              <a:rPr lang="fi-FI" sz="1200" kern="1200" smtClean="0">
                <a:solidFill>
                  <a:srgbClr val="000000"/>
                </a:solidFill>
                <a:latin typeface="Arial"/>
                <a:ea typeface="+mn-ea"/>
                <a:cs typeface="+mn-cs"/>
              </a:rPr>
              <a:t>Leena Nousiainen / Rondo Training Oy</a:t>
            </a:r>
            <a:endParaRPr lang="fi-FI" sz="12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988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55650" y="115888"/>
            <a:ext cx="7772400" cy="7207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ea typeface="+mj-ea"/>
                <a:cs typeface="+mj-cs"/>
              </a:rPr>
              <a:t>OPS 2014 perusteet 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6242050" y="63817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fi-FI" dirty="0"/>
              <a:t>Ulla Rasimus, Leena Nousiainen</a:t>
            </a:r>
          </a:p>
        </p:txBody>
      </p:sp>
      <p:graphicFrame>
        <p:nvGraphicFramePr>
          <p:cNvPr id="4" name="Kaaviokuva 3"/>
          <p:cNvGraphicFramePr/>
          <p:nvPr/>
        </p:nvGraphicFramePr>
        <p:xfrm>
          <a:off x="1547664" y="932586"/>
          <a:ext cx="6264696" cy="6024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Nuoli vasemmalle ja oikealle 6"/>
          <p:cNvSpPr/>
          <p:nvPr/>
        </p:nvSpPr>
        <p:spPr>
          <a:xfrm rot="20480279">
            <a:off x="5554663" y="4592638"/>
            <a:ext cx="2278062" cy="484187"/>
          </a:xfrm>
          <a:prstGeom prst="left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dirty="0">
                <a:solidFill>
                  <a:schemeClr val="tx1"/>
                </a:solidFill>
              </a:rPr>
              <a:t>oppiaineet</a:t>
            </a:r>
          </a:p>
        </p:txBody>
      </p:sp>
      <p:sp>
        <p:nvSpPr>
          <p:cNvPr id="8" name="Nuoli vasemmalle ja oikealle 7"/>
          <p:cNvSpPr/>
          <p:nvPr/>
        </p:nvSpPr>
        <p:spPr>
          <a:xfrm rot="19529207">
            <a:off x="5089525" y="3638550"/>
            <a:ext cx="2790825" cy="485775"/>
          </a:xfrm>
          <a:prstGeom prst="left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dirty="0">
                <a:solidFill>
                  <a:schemeClr val="tx1"/>
                </a:solidFill>
              </a:rPr>
              <a:t>oppiaineet</a:t>
            </a:r>
          </a:p>
        </p:txBody>
      </p:sp>
      <p:sp>
        <p:nvSpPr>
          <p:cNvPr id="12" name="Pyöristetty kuvatekstisuorakulmio 11"/>
          <p:cNvSpPr/>
          <p:nvPr/>
        </p:nvSpPr>
        <p:spPr>
          <a:xfrm flipH="1">
            <a:off x="5940425" y="1196975"/>
            <a:ext cx="2447925" cy="2016125"/>
          </a:xfrm>
          <a:prstGeom prst="wedgeRoundRect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/>
              <a:t>OPPIAINEET =</a:t>
            </a:r>
          </a:p>
          <a:p>
            <a:pPr algn="ctr">
              <a:defRPr/>
            </a:pPr>
            <a:r>
              <a:rPr lang="fi-FI" dirty="0"/>
              <a:t>Tiedot + taidot + arviointi</a:t>
            </a:r>
          </a:p>
        </p:txBody>
      </p:sp>
    </p:spTree>
    <p:extLst>
      <p:ext uri="{BB962C8B-B14F-4D97-AF65-F5344CB8AC3E}">
        <p14:creationId xmlns:p14="http://schemas.microsoft.com/office/powerpoint/2010/main" val="394022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7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>
              <a:defRPr/>
            </a:pPr>
            <a:r>
              <a:rPr lang="fi-FI" sz="2400" b="1" dirty="0">
                <a:solidFill>
                  <a:srgbClr val="0070C0"/>
                </a:solidFill>
              </a:rPr>
              <a:t>Oppimisen, opettamisen ja arvioinnin yhteys:</a:t>
            </a:r>
            <a:r>
              <a:rPr lang="fi-FI" sz="1600" b="1" dirty="0">
                <a:solidFill>
                  <a:srgbClr val="0070C0"/>
                </a:solidFill>
              </a:rPr>
              <a:t/>
            </a:r>
            <a:br>
              <a:rPr lang="fi-FI" sz="1600" b="1" dirty="0">
                <a:solidFill>
                  <a:srgbClr val="0070C0"/>
                </a:solidFill>
              </a:rPr>
            </a:br>
            <a:r>
              <a:rPr lang="fi-FI" sz="1600" b="1" dirty="0" smtClean="0">
                <a:solidFill>
                  <a:srgbClr val="0070C0"/>
                </a:solidFill>
              </a:rPr>
              <a:t/>
            </a:r>
            <a:br>
              <a:rPr lang="fi-FI" sz="1600" b="1" dirty="0" smtClean="0">
                <a:solidFill>
                  <a:srgbClr val="0070C0"/>
                </a:solidFill>
              </a:rPr>
            </a:br>
            <a:r>
              <a:rPr lang="fi-FI" sz="1800" b="1" dirty="0" smtClean="0">
                <a:solidFill>
                  <a:srgbClr val="0070C0"/>
                </a:solidFill>
              </a:rPr>
              <a:t>Oppiminen</a:t>
            </a:r>
            <a:r>
              <a:rPr lang="fi-FI" sz="1800" b="1" dirty="0">
                <a:solidFill>
                  <a:srgbClr val="0070C0"/>
                </a:solidFill>
              </a:rPr>
              <a:t>, opettaminen ja arviointi liittyvät kiinteästi toisiinsa. Oppimisen ohjaaminen  ja opettamisen kehittäminen tapahtuvat arvioinnin avulla. Arvioinnissa ei ole kyse  irrallisesta tehtävästä tai toiminnasta. 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</p:nvPr>
        </p:nvGraphicFramePr>
        <p:xfrm>
          <a:off x="628650" y="2226469"/>
          <a:ext cx="7886700" cy="3263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731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fi-FI" b="1" dirty="0">
                <a:solidFill>
                  <a:srgbClr val="00B0F0"/>
                </a:solidFill>
              </a:rPr>
              <a:t>JOHDATUS ARVIOINNIN KESKEISIIN PERIAATTEISIIN</a:t>
            </a:r>
            <a:endParaRPr lang="fi-FI" dirty="0"/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825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Otsikko 1"/>
          <p:cNvSpPr>
            <a:spLocks noGrp="1"/>
          </p:cNvSpPr>
          <p:nvPr>
            <p:ph type="title"/>
          </p:nvPr>
        </p:nvSpPr>
        <p:spPr>
          <a:xfrm>
            <a:off x="827088" y="404813"/>
            <a:ext cx="7843837" cy="1071562"/>
          </a:xfrm>
        </p:spPr>
        <p:txBody>
          <a:bodyPr/>
          <a:lstStyle/>
          <a:p>
            <a:pPr eaLnBrk="1" hangingPunct="1"/>
            <a:r>
              <a:rPr lang="fi-FI">
                <a:latin typeface="Calibri" charset="0"/>
                <a:ea typeface="MS PGothic" charset="0"/>
                <a:cs typeface="MS PGothic" charset="0"/>
              </a:rPr>
              <a:t>Käsitys oppimisesta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088" y="1412875"/>
            <a:ext cx="7921625" cy="4968875"/>
          </a:xfrm>
        </p:spPr>
        <p:txBody>
          <a:bodyPr/>
          <a:lstStyle/>
          <a:p>
            <a:pPr eaLnBrk="1" hangingPunct="1"/>
            <a:r>
              <a:rPr lang="fi-FI" sz="2400">
                <a:latin typeface="Calibri" charset="0"/>
                <a:ea typeface="MS PGothic" charset="0"/>
                <a:cs typeface="MS PGothic" charset="0"/>
              </a:rPr>
              <a:t>Oppilas on </a:t>
            </a:r>
            <a:r>
              <a:rPr lang="fi-FI" sz="2400" b="1" i="1">
                <a:latin typeface="Calibri" charset="0"/>
                <a:ea typeface="MS PGothic" charset="0"/>
                <a:cs typeface="MS PGothic" charset="0"/>
              </a:rPr>
              <a:t>aktiivinen toimija</a:t>
            </a:r>
          </a:p>
          <a:p>
            <a:pPr eaLnBrk="1" hangingPunct="1"/>
            <a:r>
              <a:rPr lang="fi-FI" sz="2400">
                <a:latin typeface="Calibri" charset="0"/>
                <a:ea typeface="MS PGothic" charset="0"/>
                <a:cs typeface="MS PGothic" charset="0"/>
              </a:rPr>
              <a:t>Myönteiset tunnekokemukset, </a:t>
            </a:r>
            <a:r>
              <a:rPr lang="fi-FI" sz="2400" b="1" i="1">
                <a:latin typeface="Calibri" charset="0"/>
                <a:ea typeface="MS PGothic" charset="0"/>
                <a:cs typeface="MS PGothic" charset="0"/>
              </a:rPr>
              <a:t>yhdessä tekeminen</a:t>
            </a:r>
            <a:r>
              <a:rPr lang="fi-FI" sz="2400">
                <a:latin typeface="Calibri" charset="0"/>
                <a:ea typeface="MS PGothic" charset="0"/>
                <a:cs typeface="MS PGothic" charset="0"/>
              </a:rPr>
              <a:t> ja uutta luova toiminta edistävät oppimista</a:t>
            </a:r>
          </a:p>
          <a:p>
            <a:pPr eaLnBrk="1" hangingPunct="1"/>
            <a:r>
              <a:rPr lang="fi-FI" sz="2400">
                <a:latin typeface="Calibri" charset="0"/>
                <a:ea typeface="MS PGothic" charset="0"/>
                <a:cs typeface="MS PGothic" charset="0"/>
              </a:rPr>
              <a:t>Oppiminen tapahtuu </a:t>
            </a:r>
            <a:r>
              <a:rPr lang="fi-FI" sz="2400" b="1" i="1">
                <a:latin typeface="Calibri" charset="0"/>
                <a:ea typeface="MS PGothic" charset="0"/>
                <a:cs typeface="MS PGothic" charset="0"/>
              </a:rPr>
              <a:t>vuorovaikutuksessa toisten kanssa</a:t>
            </a:r>
            <a:r>
              <a:rPr lang="fi-FI" sz="2400">
                <a:latin typeface="Calibri" charset="0"/>
                <a:ea typeface="MS PGothic" charset="0"/>
                <a:cs typeface="MS PGothic" charset="0"/>
              </a:rPr>
              <a:t> – kielen ja vuorovaikutuksen merkitys, vertaisoppiminen</a:t>
            </a:r>
          </a:p>
          <a:p>
            <a:pPr eaLnBrk="1" hangingPunct="1"/>
            <a:r>
              <a:rPr lang="fi-FI" sz="2400">
                <a:latin typeface="Calibri" charset="0"/>
                <a:ea typeface="MS PGothic" charset="0"/>
                <a:cs typeface="MS PGothic" charset="0"/>
              </a:rPr>
              <a:t>Taitojen merkitys</a:t>
            </a:r>
          </a:p>
          <a:p>
            <a:pPr eaLnBrk="1" hangingPunct="1"/>
            <a:r>
              <a:rPr lang="fi-FI" sz="2400" b="1" i="1">
                <a:latin typeface="Calibri" charset="0"/>
                <a:ea typeface="MS PGothic" charset="0"/>
                <a:cs typeface="MS PGothic" charset="0"/>
              </a:rPr>
              <a:t>Kasvaminen vastuuseen omasta opiskelusta</a:t>
            </a:r>
          </a:p>
          <a:p>
            <a:pPr lvl="2" eaLnBrk="1" hangingPunct="1"/>
            <a:r>
              <a:rPr lang="fi-FI">
                <a:latin typeface="Calibri" charset="0"/>
                <a:ea typeface="MS PGothic" charset="0"/>
                <a:cs typeface="MS PGothic" charset="0"/>
              </a:rPr>
              <a:t>Oman oppimisprosessin hahmottaminen</a:t>
            </a:r>
          </a:p>
          <a:p>
            <a:pPr lvl="2" eaLnBrk="1" hangingPunct="1"/>
            <a:r>
              <a:rPr lang="fi-FI">
                <a:latin typeface="Calibri" charset="0"/>
                <a:ea typeface="MS PGothic" charset="0"/>
                <a:cs typeface="MS PGothic" charset="0"/>
              </a:rPr>
              <a:t>Tavoitteiden asettaminen ja oman työn suunnittelu ja arviointi</a:t>
            </a:r>
          </a:p>
          <a:p>
            <a:pPr lvl="2" eaLnBrk="1" hangingPunct="1"/>
            <a:r>
              <a:rPr lang="fi-FI">
                <a:latin typeface="Calibri" charset="0"/>
                <a:ea typeface="MS PGothic" charset="0"/>
                <a:cs typeface="MS PGothic" charset="0"/>
              </a:rPr>
              <a:t>Kannustavan ja ohjaavan palautteen merkitys</a:t>
            </a:r>
          </a:p>
          <a:p>
            <a:pPr eaLnBrk="1" hangingPunct="1"/>
            <a:endParaRPr lang="fi-FI" sz="2400">
              <a:latin typeface="Calibri" charset="0"/>
              <a:ea typeface="MS PGothic" charset="0"/>
              <a:cs typeface="MS PGothic" charset="0"/>
            </a:endParaRPr>
          </a:p>
          <a:p>
            <a:pPr eaLnBrk="1" hangingPunct="1"/>
            <a:endParaRPr lang="fi-FI" sz="2400">
              <a:latin typeface="Calibri" charset="0"/>
              <a:ea typeface="MS PGothic" charset="0"/>
              <a:cs typeface="MS PGothic" charset="0"/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>
                <a:solidFill>
                  <a:srgbClr val="000000"/>
                </a:solidFill>
                <a:latin typeface="Arial"/>
                <a:ea typeface="+mn-ea"/>
              </a:rPr>
              <a:t>OPPIVA OPS </a:t>
            </a:r>
          </a:p>
        </p:txBody>
      </p:sp>
    </p:spTree>
    <p:extLst>
      <p:ext uri="{BB962C8B-B14F-4D97-AF65-F5344CB8AC3E}">
        <p14:creationId xmlns:p14="http://schemas.microsoft.com/office/powerpoint/2010/main" val="365161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Otsikko 1"/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722312"/>
          </a:xfrm>
        </p:spPr>
        <p:txBody>
          <a:bodyPr/>
          <a:lstStyle/>
          <a:p>
            <a:pPr eaLnBrk="1" hangingPunct="1"/>
            <a:r>
              <a:rPr lang="fi-FI" sz="2800">
                <a:latin typeface="Rockwell" charset="0"/>
                <a:ea typeface="MS PGothic" charset="0"/>
                <a:cs typeface="MS PGothic" charset="0"/>
              </a:rPr>
              <a:t>OPPILAS ON AKTIIVINEN TOIMIJA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</p:nvPr>
        </p:nvGraphicFramePr>
        <p:xfrm>
          <a:off x="498475" y="1460500"/>
          <a:ext cx="7556500" cy="4665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OPPIVA OPS </a:t>
            </a:r>
          </a:p>
        </p:txBody>
      </p:sp>
    </p:spTree>
    <p:extLst>
      <p:ext uri="{BB962C8B-B14F-4D97-AF65-F5344CB8AC3E}">
        <p14:creationId xmlns:p14="http://schemas.microsoft.com/office/powerpoint/2010/main" val="330999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Otsikko 1"/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92551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2800" smtClean="0">
                <a:latin typeface="Rockwell" charset="0"/>
                <a:ea typeface="+mj-ea"/>
                <a:cs typeface="+mj-cs"/>
              </a:rPr>
              <a:t>OPPIMINEN TAPAHTUU VUOROVAIKUTUKSESSA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</p:nvPr>
        </p:nvGraphicFramePr>
        <p:xfrm>
          <a:off x="498475" y="1676400"/>
          <a:ext cx="7556500" cy="4449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OPPIVA OPS </a:t>
            </a:r>
          </a:p>
        </p:txBody>
      </p:sp>
    </p:spTree>
    <p:extLst>
      <p:ext uri="{BB962C8B-B14F-4D97-AF65-F5344CB8AC3E}">
        <p14:creationId xmlns:p14="http://schemas.microsoft.com/office/powerpoint/2010/main" val="18736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rcRect t="13581" b="13581"/>
          <a:stretch>
            <a:fillRect/>
          </a:stretch>
        </p:blipFill>
        <p:spPr>
          <a:xfrm>
            <a:off x="498474" y="173951"/>
            <a:ext cx="7556313" cy="6089129"/>
          </a:xfrm>
        </p:spPr>
      </p:pic>
    </p:spTree>
    <p:extLst>
      <p:ext uri="{BB962C8B-B14F-4D97-AF65-F5344CB8AC3E}">
        <p14:creationId xmlns:p14="http://schemas.microsoft.com/office/powerpoint/2010/main" val="178579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</TotalTime>
  <Words>836</Words>
  <Application>Microsoft Office PowerPoint</Application>
  <PresentationFormat>Näytössä katseltava diaesitys (4:3)</PresentationFormat>
  <Paragraphs>184</Paragraphs>
  <Slides>15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Office-teema</vt:lpstr>
      <vt:lpstr>Uudistuksen ydin</vt:lpstr>
      <vt:lpstr>Opetussuunnitelmaprosessin vastuut</vt:lpstr>
      <vt:lpstr>OPS 2014 perusteet </vt:lpstr>
      <vt:lpstr>Oppimisen, opettamisen ja arvioinnin yhteys:  Oppiminen, opettaminen ja arviointi liittyvät kiinteästi toisiinsa. Oppimisen ohjaaminen  ja opettamisen kehittäminen tapahtuvat arvioinnin avulla. Arvioinnissa ei ole kyse  irrallisesta tehtävästä tai toiminnasta. </vt:lpstr>
      <vt:lpstr>JOHDATUS ARVIOINNIN KESKEISIIN PERIAATTEISIIN</vt:lpstr>
      <vt:lpstr>Käsitys oppimisesta</vt:lpstr>
      <vt:lpstr>OPPILAS ON AKTIIVINEN TOIMIJA</vt:lpstr>
      <vt:lpstr>OPPIMINEN TAPAHTUU VUOROVAIKUTUKSESSA</vt:lpstr>
      <vt:lpstr>PowerPoint-esitys</vt:lpstr>
      <vt:lpstr>Perusopetuksen tavoitteet ja laaja-alainen osaaminen - tiedot - taidot - arvot - asenteet - tahto</vt:lpstr>
      <vt:lpstr>Oppimiskäsitys – oppimisprosessi      TAVOITTEET –  ARVIOINTI </vt:lpstr>
      <vt:lpstr>LUKU 13 VUOSILUOKAT 1-2 13.1 Siirtymä esiopetuksesta perusopetukseen sekä vuosiluokkien 1-2 tehtävä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Nurmes 12.8.2015</dc:title>
  <dc:creator>Ronda Training</dc:creator>
  <cp:lastModifiedBy>Ågren Sari</cp:lastModifiedBy>
  <cp:revision>20</cp:revision>
  <dcterms:created xsi:type="dcterms:W3CDTF">2015-08-09T17:55:03Z</dcterms:created>
  <dcterms:modified xsi:type="dcterms:W3CDTF">2015-10-02T05:04:11Z</dcterms:modified>
</cp:coreProperties>
</file>