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CF10-0362-4D6F-979A-F8FF9D5B1913}" type="datetimeFigureOut">
              <a:rPr lang="fi-FI" smtClean="0"/>
              <a:t>14.2.2013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921-71F3-4C74-84B8-E333E4FA64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401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CF10-0362-4D6F-979A-F8FF9D5B1913}" type="datetimeFigureOut">
              <a:rPr lang="fi-FI" smtClean="0"/>
              <a:t>14.2.2013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921-71F3-4C74-84B8-E333E4FA64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4459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CF10-0362-4D6F-979A-F8FF9D5B1913}" type="datetimeFigureOut">
              <a:rPr lang="fi-FI" smtClean="0"/>
              <a:t>14.2.2013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921-71F3-4C74-84B8-E333E4FA64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856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CF10-0362-4D6F-979A-F8FF9D5B1913}" type="datetimeFigureOut">
              <a:rPr lang="fi-FI" smtClean="0"/>
              <a:t>14.2.2013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921-71F3-4C74-84B8-E333E4FA64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827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CF10-0362-4D6F-979A-F8FF9D5B1913}" type="datetimeFigureOut">
              <a:rPr lang="fi-FI" smtClean="0"/>
              <a:t>14.2.2013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921-71F3-4C74-84B8-E333E4FA64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5107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CF10-0362-4D6F-979A-F8FF9D5B1913}" type="datetimeFigureOut">
              <a:rPr lang="fi-FI" smtClean="0"/>
              <a:t>14.2.2013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921-71F3-4C74-84B8-E333E4FA64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6633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CF10-0362-4D6F-979A-F8FF9D5B1913}" type="datetimeFigureOut">
              <a:rPr lang="fi-FI" smtClean="0"/>
              <a:t>14.2.2013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921-71F3-4C74-84B8-E333E4FA64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037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CF10-0362-4D6F-979A-F8FF9D5B1913}" type="datetimeFigureOut">
              <a:rPr lang="fi-FI" smtClean="0"/>
              <a:t>14.2.2013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921-71F3-4C74-84B8-E333E4FA64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9730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CF10-0362-4D6F-979A-F8FF9D5B1913}" type="datetimeFigureOut">
              <a:rPr lang="fi-FI" smtClean="0"/>
              <a:t>14.2.2013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921-71F3-4C74-84B8-E333E4FA64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2085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CF10-0362-4D6F-979A-F8FF9D5B1913}" type="datetimeFigureOut">
              <a:rPr lang="fi-FI" smtClean="0"/>
              <a:t>14.2.2013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921-71F3-4C74-84B8-E333E4FA64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9922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CF10-0362-4D6F-979A-F8FF9D5B1913}" type="datetimeFigureOut">
              <a:rPr lang="fi-FI" smtClean="0"/>
              <a:t>14.2.2013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921-71F3-4C74-84B8-E333E4FA64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879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7CF10-0362-4D6F-979A-F8FF9D5B1913}" type="datetimeFigureOut">
              <a:rPr lang="fi-FI" smtClean="0"/>
              <a:t>14.2.2013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D0921-71F3-4C74-84B8-E333E4FA64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948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BlueGriffon-kotisivueditori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899592" y="1988840"/>
            <a:ext cx="7792070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>
                <a:solidFill>
                  <a:prstClr val="black"/>
                </a:solidFill>
              </a:rPr>
              <a:t>Paras, tehokkain ja monipuolisin avoimen koodin</a:t>
            </a:r>
            <a:br>
              <a:rPr lang="fi-FI" sz="2800" dirty="0">
                <a:solidFill>
                  <a:prstClr val="black"/>
                </a:solidFill>
              </a:rPr>
            </a:br>
            <a:r>
              <a:rPr lang="fi-FI" sz="2800" dirty="0">
                <a:solidFill>
                  <a:prstClr val="black"/>
                </a:solidFill>
              </a:rPr>
              <a:t>ilmainen kotisivueditori on </a:t>
            </a:r>
            <a:r>
              <a:rPr lang="fi-FI" sz="2800" dirty="0" err="1">
                <a:solidFill>
                  <a:prstClr val="black"/>
                </a:solidFill>
              </a:rPr>
              <a:t>BlueGriffon</a:t>
            </a:r>
            <a:r>
              <a:rPr lang="fi-FI" sz="2800" dirty="0">
                <a:solidFill>
                  <a:prstClr val="black"/>
                </a:solidFill>
              </a:rPr>
              <a:t>.</a:t>
            </a:r>
          </a:p>
          <a:p>
            <a:r>
              <a:rPr lang="fi-FI" sz="2800" dirty="0">
                <a:solidFill>
                  <a:prstClr val="black"/>
                </a:solidFill>
              </a:rPr>
              <a:t>Sillä voi tehdä sekä samaan tapaan kuin </a:t>
            </a:r>
            <a:r>
              <a:rPr lang="fi-FI" sz="2800" dirty="0" err="1">
                <a:solidFill>
                  <a:prstClr val="black"/>
                </a:solidFill>
              </a:rPr>
              <a:t>Notepadilla</a:t>
            </a:r>
            <a:r>
              <a:rPr lang="fi-FI" sz="2800" dirty="0">
                <a:solidFill>
                  <a:prstClr val="black"/>
                </a:solidFill>
              </a:rPr>
              <a:t>,</a:t>
            </a:r>
            <a:br>
              <a:rPr lang="fi-FI" sz="2800" dirty="0">
                <a:solidFill>
                  <a:prstClr val="black"/>
                </a:solidFill>
              </a:rPr>
            </a:br>
            <a:r>
              <a:rPr lang="fi-FI" sz="2800" dirty="0">
                <a:solidFill>
                  <a:prstClr val="black"/>
                </a:solidFill>
              </a:rPr>
              <a:t>testata tuotos ja vieläpä käyttää ohjelman</a:t>
            </a:r>
            <a:br>
              <a:rPr lang="fi-FI" sz="2800" dirty="0">
                <a:solidFill>
                  <a:prstClr val="black"/>
                </a:solidFill>
              </a:rPr>
            </a:br>
            <a:r>
              <a:rPr lang="fi-FI" sz="2800" dirty="0">
                <a:solidFill>
                  <a:prstClr val="black"/>
                </a:solidFill>
              </a:rPr>
              <a:t>sisältämiä </a:t>
            </a:r>
            <a:r>
              <a:rPr lang="fi-FI" sz="2800" dirty="0" err="1">
                <a:solidFill>
                  <a:prstClr val="black"/>
                </a:solidFill>
              </a:rPr>
              <a:t>wizardeja</a:t>
            </a:r>
            <a:r>
              <a:rPr lang="fi-FI" sz="2800" dirty="0">
                <a:solidFill>
                  <a:prstClr val="black"/>
                </a:solidFill>
              </a:rPr>
              <a:t> (avusteita) taulukkojen,</a:t>
            </a:r>
            <a:br>
              <a:rPr lang="fi-FI" sz="2800" dirty="0">
                <a:solidFill>
                  <a:prstClr val="black"/>
                </a:solidFill>
              </a:rPr>
            </a:br>
            <a:r>
              <a:rPr lang="fi-FI" sz="2800" dirty="0">
                <a:solidFill>
                  <a:prstClr val="black"/>
                </a:solidFill>
              </a:rPr>
              <a:t>kuvien ja linkkien laittamiseen.</a:t>
            </a:r>
            <a:br>
              <a:rPr lang="fi-FI" sz="2800" dirty="0">
                <a:solidFill>
                  <a:prstClr val="black"/>
                </a:solidFill>
              </a:rPr>
            </a:br>
            <a:endParaRPr lang="fi-FI" sz="2800" dirty="0">
              <a:solidFill>
                <a:prstClr val="black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827584" y="4941168"/>
            <a:ext cx="684091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>
                <a:solidFill>
                  <a:prstClr val="black"/>
                </a:solidFill>
              </a:rPr>
              <a:t>Googleen hakusana </a:t>
            </a:r>
            <a:r>
              <a:rPr lang="fi-FI" sz="2800" dirty="0" err="1">
                <a:solidFill>
                  <a:prstClr val="black"/>
                </a:solidFill>
              </a:rPr>
              <a:t>Bluegriffon</a:t>
            </a:r>
            <a:r>
              <a:rPr lang="fi-FI" sz="2800" dirty="0">
                <a:solidFill>
                  <a:prstClr val="black"/>
                </a:solidFill>
              </a:rPr>
              <a:t>, ladataan</a:t>
            </a:r>
            <a:br>
              <a:rPr lang="fi-FI" sz="2800" dirty="0">
                <a:solidFill>
                  <a:prstClr val="black"/>
                </a:solidFill>
              </a:rPr>
            </a:br>
            <a:r>
              <a:rPr lang="fi-FI" sz="2800" dirty="0">
                <a:solidFill>
                  <a:prstClr val="black"/>
                </a:solidFill>
              </a:rPr>
              <a:t>sieltä </a:t>
            </a:r>
            <a:r>
              <a:rPr lang="fi-FI" sz="2800" dirty="0" err="1">
                <a:solidFill>
                  <a:prstClr val="black"/>
                </a:solidFill>
              </a:rPr>
              <a:t>windows-asennus</a:t>
            </a:r>
            <a:r>
              <a:rPr lang="fi-FI" sz="2800" dirty="0">
                <a:solidFill>
                  <a:prstClr val="black"/>
                </a:solidFill>
              </a:rPr>
              <a:t>, latauksen jälkeen</a:t>
            </a:r>
            <a:br>
              <a:rPr lang="fi-FI" sz="2800" dirty="0">
                <a:solidFill>
                  <a:prstClr val="black"/>
                </a:solidFill>
              </a:rPr>
            </a:br>
            <a:r>
              <a:rPr lang="fi-FI" sz="2800" dirty="0" err="1">
                <a:solidFill>
                  <a:prstClr val="black"/>
                </a:solidFill>
              </a:rPr>
              <a:t>kaksoisklikataan</a:t>
            </a:r>
            <a:r>
              <a:rPr lang="fi-FI" sz="2800" dirty="0">
                <a:solidFill>
                  <a:prstClr val="black"/>
                </a:solidFill>
              </a:rPr>
              <a:t> sitä, jolloin ohjelma </a:t>
            </a:r>
            <a:r>
              <a:rPr lang="fi-FI" sz="2800" dirty="0" err="1">
                <a:solidFill>
                  <a:prstClr val="black"/>
                </a:solidFill>
              </a:rPr>
              <a:t>asentuu</a:t>
            </a:r>
            <a:r>
              <a:rPr lang="fi-FI" sz="2800" dirty="0">
                <a:solidFill>
                  <a:prstClr val="black"/>
                </a:solidFill>
              </a:rPr>
              <a:t> </a:t>
            </a:r>
            <a:endParaRPr lang="fi-FI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276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Näyttöleik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207" y="783868"/>
            <a:ext cx="6532587" cy="4928678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5588652" y="5733256"/>
            <a:ext cx="2811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err="1">
                <a:solidFill>
                  <a:prstClr val="black"/>
                </a:solidFill>
              </a:rPr>
              <a:t>Notepadin</a:t>
            </a:r>
            <a:r>
              <a:rPr lang="fi-FI" sz="2800" dirty="0">
                <a:solidFill>
                  <a:prstClr val="black"/>
                </a:solidFill>
              </a:rPr>
              <a:t> tapaan</a:t>
            </a:r>
            <a:endParaRPr lang="fi-FI" sz="2800" dirty="0">
              <a:solidFill>
                <a:prstClr val="black"/>
              </a:solidFill>
            </a:endParaRPr>
          </a:p>
        </p:txBody>
      </p:sp>
      <p:cxnSp>
        <p:nvCxnSpPr>
          <p:cNvPr id="6" name="Suora nuoliyhdysviiva 5"/>
          <p:cNvCxnSpPr/>
          <p:nvPr/>
        </p:nvCxnSpPr>
        <p:spPr>
          <a:xfrm flipH="1" flipV="1">
            <a:off x="5220072" y="5301208"/>
            <a:ext cx="936104" cy="5554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iruutu 6"/>
          <p:cNvSpPr txBox="1"/>
          <p:nvPr/>
        </p:nvSpPr>
        <p:spPr>
          <a:xfrm>
            <a:off x="1331640" y="5746904"/>
            <a:ext cx="3528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err="1">
                <a:solidFill>
                  <a:prstClr val="black"/>
                </a:solidFill>
              </a:rPr>
              <a:t>Avusteisesti</a:t>
            </a:r>
            <a:r>
              <a:rPr lang="fi-FI" sz="2800" dirty="0">
                <a:solidFill>
                  <a:prstClr val="black"/>
                </a:solidFill>
              </a:rPr>
              <a:t> ja</a:t>
            </a:r>
            <a:r>
              <a:rPr lang="fi-FI" sz="2800" dirty="0">
                <a:solidFill>
                  <a:prstClr val="black"/>
                </a:solidFill>
              </a:rPr>
              <a:t> </a:t>
            </a:r>
            <a:r>
              <a:rPr lang="fi-FI" sz="2800" dirty="0">
                <a:solidFill>
                  <a:prstClr val="black"/>
                </a:solidFill>
              </a:rPr>
              <a:t>testaten</a:t>
            </a:r>
            <a:endParaRPr lang="fi-FI" sz="2800" dirty="0">
              <a:solidFill>
                <a:prstClr val="black"/>
              </a:solidFill>
            </a:endParaRPr>
          </a:p>
        </p:txBody>
      </p:sp>
      <p:cxnSp>
        <p:nvCxnSpPr>
          <p:cNvPr id="9" name="Suora nuoliyhdysviiva 8"/>
          <p:cNvCxnSpPr/>
          <p:nvPr/>
        </p:nvCxnSpPr>
        <p:spPr>
          <a:xfrm flipV="1">
            <a:off x="2771800" y="5301208"/>
            <a:ext cx="1152128" cy="5554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iruutu 10"/>
          <p:cNvSpPr txBox="1"/>
          <p:nvPr/>
        </p:nvSpPr>
        <p:spPr>
          <a:xfrm>
            <a:off x="343227" y="116632"/>
            <a:ext cx="6009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>
                <a:solidFill>
                  <a:prstClr val="black"/>
                </a:solidFill>
              </a:rPr>
              <a:t>Uuden sivuston aloitus, tallennus, avaus</a:t>
            </a:r>
            <a:endParaRPr lang="fi-FI" sz="2800" dirty="0">
              <a:solidFill>
                <a:prstClr val="black"/>
              </a:solidFill>
            </a:endParaRPr>
          </a:p>
        </p:txBody>
      </p:sp>
      <p:cxnSp>
        <p:nvCxnSpPr>
          <p:cNvPr id="15" name="Suora nuoliyhdysviiva 14"/>
          <p:cNvCxnSpPr/>
          <p:nvPr/>
        </p:nvCxnSpPr>
        <p:spPr>
          <a:xfrm>
            <a:off x="899592" y="639852"/>
            <a:ext cx="432048" cy="34087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6556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Uuden sivuston aloitus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4932040" y="1628800"/>
            <a:ext cx="1750800" cy="95410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fi-FI" sz="2800" b="1" dirty="0">
                <a:solidFill>
                  <a:prstClr val="black"/>
                </a:solidFill>
              </a:rPr>
              <a:t>Tiedosto</a:t>
            </a:r>
            <a:br>
              <a:rPr lang="fi-FI" sz="2800" b="1" dirty="0">
                <a:solidFill>
                  <a:prstClr val="black"/>
                </a:solidFill>
              </a:rPr>
            </a:br>
            <a:r>
              <a:rPr lang="fi-FI" sz="2800" b="1" dirty="0">
                <a:solidFill>
                  <a:prstClr val="black"/>
                </a:solidFill>
              </a:rPr>
              <a:t>	Uusi</a:t>
            </a:r>
            <a:endParaRPr lang="fi-FI" sz="2800" b="1" dirty="0">
              <a:solidFill>
                <a:prstClr val="black"/>
              </a:solidFill>
            </a:endParaRPr>
          </a:p>
        </p:txBody>
      </p:sp>
      <p:sp>
        <p:nvSpPr>
          <p:cNvPr id="5" name="Tekstiruutu 4"/>
          <p:cNvSpPr txBox="1"/>
          <p:nvPr/>
        </p:nvSpPr>
        <p:spPr>
          <a:xfrm>
            <a:off x="683568" y="1486236"/>
            <a:ext cx="35737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>
                <a:solidFill>
                  <a:prstClr val="black"/>
                </a:solidFill>
              </a:rPr>
              <a:t>Klikkaa </a:t>
            </a:r>
            <a:r>
              <a:rPr lang="fi-FI" sz="2800" dirty="0" err="1">
                <a:solidFill>
                  <a:prstClr val="black"/>
                </a:solidFill>
              </a:rPr>
              <a:t>BlueGriffonissa</a:t>
            </a:r>
            <a:r>
              <a:rPr lang="fi-FI" sz="2800" dirty="0">
                <a:solidFill>
                  <a:prstClr val="black"/>
                </a:solidFill>
              </a:rPr>
              <a:t>:</a:t>
            </a:r>
            <a:endParaRPr lang="fi-FI" sz="2800" dirty="0">
              <a:solidFill>
                <a:prstClr val="black"/>
              </a:solidFill>
            </a:endParaRPr>
          </a:p>
        </p:txBody>
      </p:sp>
      <p:sp>
        <p:nvSpPr>
          <p:cNvPr id="6" name="Tekstiruutu 5"/>
          <p:cNvSpPr txBox="1"/>
          <p:nvPr/>
        </p:nvSpPr>
        <p:spPr>
          <a:xfrm>
            <a:off x="757051" y="3068960"/>
            <a:ext cx="59257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>
                <a:solidFill>
                  <a:prstClr val="black"/>
                </a:solidFill>
              </a:rPr>
              <a:t>Klikkaa kohtaa </a:t>
            </a:r>
            <a:r>
              <a:rPr lang="fi-FI" sz="2800" b="1" dirty="0">
                <a:solidFill>
                  <a:prstClr val="black"/>
                </a:solidFill>
              </a:rPr>
              <a:t>Lähdekoodi</a:t>
            </a:r>
            <a:r>
              <a:rPr lang="fi-FI" sz="2800" dirty="0">
                <a:solidFill>
                  <a:prstClr val="black"/>
                </a:solidFill>
              </a:rPr>
              <a:t>, näet koodin</a:t>
            </a:r>
            <a:endParaRPr lang="fi-FI" sz="2800" dirty="0">
              <a:solidFill>
                <a:prstClr val="black"/>
              </a:solidFill>
            </a:endParaRPr>
          </a:p>
        </p:txBody>
      </p:sp>
      <p:pic>
        <p:nvPicPr>
          <p:cNvPr id="8" name="Kuva 7" descr="Näyttöleik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51" y="4365104"/>
            <a:ext cx="6734175" cy="914400"/>
          </a:xfrm>
          <a:prstGeom prst="rect">
            <a:avLst/>
          </a:prstGeom>
        </p:spPr>
      </p:pic>
      <p:cxnSp>
        <p:nvCxnSpPr>
          <p:cNvPr id="10" name="Suora nuoliyhdysviiva 9"/>
          <p:cNvCxnSpPr/>
          <p:nvPr/>
        </p:nvCxnSpPr>
        <p:spPr>
          <a:xfrm>
            <a:off x="3851920" y="3592180"/>
            <a:ext cx="792088" cy="13489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7688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 descr="Näyttöleik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84784"/>
            <a:ext cx="7658100" cy="4991100"/>
          </a:xfrm>
          <a:prstGeom prst="rect">
            <a:avLst/>
          </a:prstGeom>
        </p:spPr>
      </p:pic>
      <p:sp>
        <p:nvSpPr>
          <p:cNvPr id="3" name="Tekstiruutu 2"/>
          <p:cNvSpPr txBox="1"/>
          <p:nvPr/>
        </p:nvSpPr>
        <p:spPr>
          <a:xfrm>
            <a:off x="827584" y="404664"/>
            <a:ext cx="68207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>
                <a:solidFill>
                  <a:prstClr val="black"/>
                </a:solidFill>
              </a:rPr>
              <a:t>Lähdekooditilassa näyttää tältä. Voit kirjoittaa</a:t>
            </a:r>
            <a:br>
              <a:rPr lang="fi-FI" sz="2800" dirty="0">
                <a:solidFill>
                  <a:prstClr val="black"/>
                </a:solidFill>
              </a:rPr>
            </a:br>
            <a:r>
              <a:rPr lang="fi-FI" sz="2800" dirty="0" err="1">
                <a:solidFill>
                  <a:prstClr val="black"/>
                </a:solidFill>
              </a:rPr>
              <a:t>tageja</a:t>
            </a:r>
            <a:r>
              <a:rPr lang="fi-FI" sz="2800" dirty="0">
                <a:solidFill>
                  <a:prstClr val="black"/>
                </a:solidFill>
              </a:rPr>
              <a:t> ja tekstiä </a:t>
            </a:r>
            <a:r>
              <a:rPr lang="fi-FI" sz="2800" dirty="0" err="1">
                <a:solidFill>
                  <a:prstClr val="black"/>
                </a:solidFill>
              </a:rPr>
              <a:t>notepadin</a:t>
            </a:r>
            <a:r>
              <a:rPr lang="fi-FI" sz="2800" dirty="0">
                <a:solidFill>
                  <a:prstClr val="black"/>
                </a:solidFill>
              </a:rPr>
              <a:t> tapaan</a:t>
            </a:r>
            <a:endParaRPr lang="fi-FI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74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 descr="Näyttöleik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7" y="1556792"/>
            <a:ext cx="7972425" cy="5029200"/>
          </a:xfrm>
          <a:prstGeom prst="rect">
            <a:avLst/>
          </a:prstGeom>
        </p:spPr>
      </p:pic>
      <p:sp>
        <p:nvSpPr>
          <p:cNvPr id="3" name="Tekstiruutu 2"/>
          <p:cNvSpPr txBox="1"/>
          <p:nvPr/>
        </p:nvSpPr>
        <p:spPr>
          <a:xfrm>
            <a:off x="251520" y="116632"/>
            <a:ext cx="28230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dirty="0">
                <a:solidFill>
                  <a:prstClr val="black"/>
                </a:solidFill>
              </a:rPr>
              <a:t>Sivun tallennus:</a:t>
            </a:r>
            <a:endParaRPr lang="fi-FI" sz="3200" dirty="0">
              <a:solidFill>
                <a:prstClr val="black"/>
              </a:solidFill>
            </a:endParaRPr>
          </a:p>
        </p:txBody>
      </p:sp>
      <p:sp>
        <p:nvSpPr>
          <p:cNvPr id="5" name="Tekstiruutu 4"/>
          <p:cNvSpPr txBox="1"/>
          <p:nvPr/>
        </p:nvSpPr>
        <p:spPr>
          <a:xfrm>
            <a:off x="3491880" y="639852"/>
            <a:ext cx="4316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>
                <a:solidFill>
                  <a:prstClr val="black"/>
                </a:solidFill>
              </a:rPr>
              <a:t>Tiedosto </a:t>
            </a:r>
            <a:r>
              <a:rPr lang="fi-FI" sz="2800" dirty="0">
                <a:solidFill>
                  <a:prstClr val="black"/>
                </a:solidFill>
                <a:sym typeface="Wingdings" pitchFamily="2" charset="2"/>
              </a:rPr>
              <a:t> Tallenna nimellä</a:t>
            </a:r>
            <a:endParaRPr lang="fi-FI" sz="2800" dirty="0">
              <a:solidFill>
                <a:prstClr val="black"/>
              </a:solidFill>
            </a:endParaRPr>
          </a:p>
        </p:txBody>
      </p:sp>
      <p:cxnSp>
        <p:nvCxnSpPr>
          <p:cNvPr id="7" name="Suora nuoliyhdysviiva 6"/>
          <p:cNvCxnSpPr/>
          <p:nvPr/>
        </p:nvCxnSpPr>
        <p:spPr>
          <a:xfrm flipH="1">
            <a:off x="1259632" y="1163072"/>
            <a:ext cx="2304256" cy="3217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795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Näytössä katseltava diaesitys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Office-teema</vt:lpstr>
      <vt:lpstr>BlueGriffon-kotisivueditori</vt:lpstr>
      <vt:lpstr>PowerPoint-esitys</vt:lpstr>
      <vt:lpstr>Uuden sivuston aloitus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BlueGriffon-kotisivueditori</dc:title>
  <dc:creator>Juhani Kaukoranta</dc:creator>
  <cp:lastModifiedBy>Juhani Kaukoranta</cp:lastModifiedBy>
  <cp:revision>1</cp:revision>
  <dcterms:created xsi:type="dcterms:W3CDTF">2013-02-14T19:57:47Z</dcterms:created>
  <dcterms:modified xsi:type="dcterms:W3CDTF">2013-02-14T19:58:07Z</dcterms:modified>
</cp:coreProperties>
</file>