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39A28-562C-42EB-82D4-1BF60A9BD8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465B3-E4F4-4073-BDA2-F15CB95326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696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465B3-E4F4-4073-BDA2-F15CB95326E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90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60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84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04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92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68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14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49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84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62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04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7C6E-B112-4DDD-8E88-13E4AB892FE8}" type="datetimeFigureOut">
              <a:rPr lang="fi-FI" smtClean="0"/>
              <a:t>10.2.2013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CB71-ACCC-40EB-A64A-D9CAF4FD70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80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NotePad-editorin</a:t>
            </a:r>
            <a:r>
              <a:rPr lang="fi-FI" dirty="0" smtClean="0"/>
              <a:t> käyttö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html (</a:t>
            </a:r>
            <a:r>
              <a:rPr lang="fi-FI" dirty="0" err="1" smtClean="0">
                <a:solidFill>
                  <a:schemeClr val="tx1"/>
                </a:solidFill>
              </a:rPr>
              <a:t>www,web)-sivujen</a:t>
            </a:r>
            <a:r>
              <a:rPr lang="fi-FI" dirty="0" smtClean="0">
                <a:solidFill>
                  <a:schemeClr val="tx1"/>
                </a:solidFill>
              </a:rPr>
              <a:t> teossa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ja sivun testaus </a:t>
            </a:r>
            <a:r>
              <a:rPr lang="fi-FI" dirty="0" err="1" smtClean="0">
                <a:solidFill>
                  <a:schemeClr val="tx1"/>
                </a:solidFill>
              </a:rPr>
              <a:t>resurrsinhallinnalla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99592" y="1196752"/>
            <a:ext cx="50006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Windowsissa Käynnistä </a:t>
            </a:r>
            <a:r>
              <a:rPr lang="fi-FI" sz="2800" dirty="0" err="1" smtClean="0">
                <a:sym typeface="Wingdings" pitchFamily="2" charset="2"/>
              </a:rPr>
              <a:t>suorita</a:t>
            </a:r>
            <a:endParaRPr lang="fi-FI" sz="2800" dirty="0" smtClean="0">
              <a:sym typeface="Wingdings" pitchFamily="2" charset="2"/>
            </a:endParaRPr>
          </a:p>
          <a:p>
            <a:pPr lvl="6"/>
            <a:r>
              <a:rPr lang="fi-FI" dirty="0" smtClean="0">
                <a:sym typeface="Wingdings" pitchFamily="2" charset="2"/>
              </a:rPr>
              <a:t>        </a:t>
            </a:r>
            <a:endParaRPr lang="fi-FI" dirty="0"/>
          </a:p>
        </p:txBody>
      </p:sp>
      <p:pic>
        <p:nvPicPr>
          <p:cNvPr id="3" name="Kuva 2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36912"/>
            <a:ext cx="4667897" cy="230599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932040" y="1772816"/>
            <a:ext cx="3488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Kirjoita tähän </a:t>
            </a:r>
            <a:r>
              <a:rPr lang="fi-FI" sz="2800" dirty="0" err="1" smtClean="0"/>
              <a:t>Notepad</a:t>
            </a:r>
            <a:endParaRPr lang="fi-FI" sz="2800" dirty="0"/>
          </a:p>
        </p:txBody>
      </p:sp>
      <p:cxnSp>
        <p:nvCxnSpPr>
          <p:cNvPr id="6" name="Suora nuoliyhdysviiva 5"/>
          <p:cNvCxnSpPr/>
          <p:nvPr/>
        </p:nvCxnSpPr>
        <p:spPr>
          <a:xfrm flipH="1">
            <a:off x="4527445" y="2204864"/>
            <a:ext cx="2060779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2123728" y="5589240"/>
            <a:ext cx="1198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Klikkaa</a:t>
            </a:r>
            <a:endParaRPr lang="fi-FI" sz="2800" dirty="0"/>
          </a:p>
        </p:txBody>
      </p:sp>
      <p:cxnSp>
        <p:nvCxnSpPr>
          <p:cNvPr id="9" name="Suora nuoliyhdysviiva 8"/>
          <p:cNvCxnSpPr/>
          <p:nvPr/>
        </p:nvCxnSpPr>
        <p:spPr>
          <a:xfrm flipV="1">
            <a:off x="3399892" y="4942909"/>
            <a:ext cx="1127553" cy="6463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9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Kirjoitetaan normaalisti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115616" y="4437112"/>
            <a:ext cx="67167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Tallenna kaikki </a:t>
            </a:r>
            <a:r>
              <a:rPr lang="fi-FI" sz="2400" b="1" dirty="0" smtClean="0"/>
              <a:t>kuvat</a:t>
            </a:r>
            <a:r>
              <a:rPr lang="fi-FI" sz="2400" dirty="0" smtClean="0"/>
              <a:t> on etukäteen (tai jälkikäteen)</a:t>
            </a:r>
            <a:br>
              <a:rPr lang="fi-FI" sz="2400" dirty="0" smtClean="0"/>
            </a:br>
            <a:r>
              <a:rPr lang="fi-FI" sz="2400" dirty="0" smtClean="0"/>
              <a:t>omaan</a:t>
            </a:r>
            <a:r>
              <a:rPr lang="fi-FI" sz="2400" dirty="0"/>
              <a:t> </a:t>
            </a:r>
            <a:r>
              <a:rPr lang="fi-FI" sz="2400" b="1" dirty="0" smtClean="0"/>
              <a:t>kotihakemistoosi</a:t>
            </a:r>
          </a:p>
          <a:p>
            <a:r>
              <a:rPr lang="fi-FI" sz="2400" dirty="0" smtClean="0"/>
              <a:t>Samaan hakemistoon tallennetaan </a:t>
            </a:r>
            <a:r>
              <a:rPr lang="fi-FI" sz="2400" b="1" dirty="0" smtClean="0"/>
              <a:t>sivustotiedostos</a:t>
            </a:r>
            <a:r>
              <a:rPr lang="fi-FI" sz="2400" dirty="0" smtClean="0"/>
              <a:t>i</a:t>
            </a:r>
          </a:p>
          <a:p>
            <a:r>
              <a:rPr lang="fi-FI" sz="2400" b="1" dirty="0" smtClean="0"/>
              <a:t>html</a:t>
            </a:r>
            <a:r>
              <a:rPr lang="fi-FI" sz="2400" dirty="0" smtClean="0"/>
              <a:t>-muodossa</a:t>
            </a:r>
            <a:endParaRPr lang="fi-FI" sz="2400" dirty="0"/>
          </a:p>
        </p:txBody>
      </p:sp>
      <p:pic>
        <p:nvPicPr>
          <p:cNvPr id="8" name="Kuva 7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45798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Tallennus html-muodossa</a:t>
            </a:r>
            <a:br>
              <a:rPr lang="fi-FI" dirty="0" smtClean="0"/>
            </a:br>
            <a:r>
              <a:rPr lang="fi-FI" dirty="0" smtClean="0"/>
              <a:t>omaan kotihakemistoosi</a:t>
            </a:r>
            <a:endParaRPr lang="fi-FI" dirty="0"/>
          </a:p>
        </p:txBody>
      </p:sp>
      <p:pic>
        <p:nvPicPr>
          <p:cNvPr id="3" name="Kuva 2" descr="Näyttöleik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89040"/>
            <a:ext cx="6108886" cy="1612949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187624" y="1772816"/>
            <a:ext cx="5689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Tiedosto </a:t>
            </a:r>
            <a:r>
              <a:rPr lang="fi-FI" sz="2800" dirty="0" smtClean="0">
                <a:sym typeface="Wingdings" pitchFamily="2" charset="2"/>
              </a:rPr>
              <a:t> Tallenna nimellä</a:t>
            </a:r>
          </a:p>
          <a:p>
            <a:r>
              <a:rPr lang="fi-FI" sz="2800" dirty="0">
                <a:sym typeface="Wingdings" pitchFamily="2" charset="2"/>
              </a:rPr>
              <a:t>	</a:t>
            </a:r>
            <a:r>
              <a:rPr lang="fi-FI" sz="2800" dirty="0" smtClean="0">
                <a:sym typeface="Wingdings" pitchFamily="2" charset="2"/>
              </a:rPr>
              <a:t>	       (etsi kotihakemistosi)</a:t>
            </a:r>
            <a:endParaRPr lang="fi-FI" sz="2800" dirty="0"/>
          </a:p>
        </p:txBody>
      </p:sp>
      <p:sp>
        <p:nvSpPr>
          <p:cNvPr id="5" name="Tekstiruutu 4"/>
          <p:cNvSpPr txBox="1"/>
          <p:nvPr/>
        </p:nvSpPr>
        <p:spPr>
          <a:xfrm>
            <a:off x="651576" y="2807350"/>
            <a:ext cx="7071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kirjoita tiedoston (sivuston) nimeen </a:t>
            </a:r>
            <a:r>
              <a:rPr lang="fi-FI" sz="2800" b="1" dirty="0" smtClean="0"/>
              <a:t>html</a:t>
            </a:r>
            <a:r>
              <a:rPr lang="fi-FI" sz="2800" dirty="0" smtClean="0"/>
              <a:t>-pääte</a:t>
            </a:r>
            <a:endParaRPr lang="fi-FI" sz="2800" dirty="0"/>
          </a:p>
        </p:txBody>
      </p:sp>
      <p:cxnSp>
        <p:nvCxnSpPr>
          <p:cNvPr id="7" name="Suora nuoliyhdysviiva 6"/>
          <p:cNvCxnSpPr/>
          <p:nvPr/>
        </p:nvCxnSpPr>
        <p:spPr>
          <a:xfrm flipH="1">
            <a:off x="3635896" y="3330570"/>
            <a:ext cx="2376264" cy="9625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827584" y="5805264"/>
            <a:ext cx="6614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Tallennusmuodoksi valitaan </a:t>
            </a:r>
            <a:r>
              <a:rPr lang="fi-FI" sz="2800" b="1" dirty="0" smtClean="0"/>
              <a:t>Kaikki tiedostot</a:t>
            </a:r>
            <a:endParaRPr lang="fi-FI" sz="2800" b="1" dirty="0"/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5504447" y="4797152"/>
            <a:ext cx="507713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3707904" y="4653136"/>
            <a:ext cx="216024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5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Sivuston testaus resurssinhallinnalla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72444"/>
            <a:ext cx="6965235" cy="2176636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653621" y="1340768"/>
            <a:ext cx="724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1) Paina pohjaan Windows-näppäin ja </a:t>
            </a:r>
            <a:r>
              <a:rPr lang="fi-FI" sz="2400" b="1" dirty="0" smtClean="0"/>
              <a:t>pidä sitä pohjassa</a:t>
            </a:r>
            <a:endParaRPr lang="fi-FI" sz="2400" b="1" dirty="0"/>
          </a:p>
        </p:txBody>
      </p:sp>
      <p:cxnSp>
        <p:nvCxnSpPr>
          <p:cNvPr id="8" name="Suora nuoliyhdysviiva 7"/>
          <p:cNvCxnSpPr/>
          <p:nvPr/>
        </p:nvCxnSpPr>
        <p:spPr>
          <a:xfrm flipH="1">
            <a:off x="1187624" y="1802433"/>
            <a:ext cx="216024" cy="198660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/>
          <p:cNvSpPr txBox="1"/>
          <p:nvPr/>
        </p:nvSpPr>
        <p:spPr>
          <a:xfrm>
            <a:off x="1474912" y="4784655"/>
            <a:ext cx="5907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2) Paina lisäksi </a:t>
            </a:r>
            <a:r>
              <a:rPr lang="fi-FI" sz="2400" b="1" dirty="0" smtClean="0"/>
              <a:t>E-näppäin</a:t>
            </a:r>
            <a:r>
              <a:rPr lang="fi-FI" sz="2400" dirty="0" smtClean="0"/>
              <a:t>, vapauta näppäimet</a:t>
            </a:r>
            <a:endParaRPr lang="fi-FI" sz="2400" b="1" dirty="0"/>
          </a:p>
        </p:txBody>
      </p:sp>
      <p:cxnSp>
        <p:nvCxnSpPr>
          <p:cNvPr id="11" name="Suora nuoliyhdysviiva 10"/>
          <p:cNvCxnSpPr/>
          <p:nvPr/>
        </p:nvCxnSpPr>
        <p:spPr>
          <a:xfrm flipH="1" flipV="1">
            <a:off x="1763688" y="3060762"/>
            <a:ext cx="1368152" cy="166438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827584" y="5445224"/>
            <a:ext cx="8356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3) Etsi oma kotihakemistosi, jonne talletit sivusi (</a:t>
            </a:r>
            <a:r>
              <a:rPr lang="fi-FI" sz="2400" dirty="0" err="1" smtClean="0"/>
              <a:t>esim</a:t>
            </a:r>
            <a:r>
              <a:rPr lang="fi-FI" sz="2400" dirty="0" smtClean="0"/>
              <a:t> </a:t>
            </a:r>
            <a:r>
              <a:rPr lang="fi-FI" sz="2400" b="1" dirty="0" err="1" smtClean="0"/>
              <a:t>raahe.htm</a:t>
            </a:r>
            <a:r>
              <a:rPr lang="fi-FI" sz="2400" dirty="0" err="1" smtClean="0"/>
              <a:t>l</a:t>
            </a:r>
            <a:r>
              <a:rPr lang="fi-FI" sz="2400" dirty="0" smtClean="0"/>
              <a:t>)</a:t>
            </a:r>
            <a:endParaRPr lang="fi-FI" sz="24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971600" y="6006479"/>
            <a:ext cx="664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4) </a:t>
            </a:r>
            <a:r>
              <a:rPr lang="fi-FI" sz="2400" dirty="0" err="1" smtClean="0"/>
              <a:t>Kaksoisklikkaa</a:t>
            </a:r>
            <a:r>
              <a:rPr lang="fi-FI" sz="2400" dirty="0" smtClean="0"/>
              <a:t> tiedostosi, </a:t>
            </a:r>
            <a:r>
              <a:rPr lang="fi-FI" sz="2400" dirty="0" err="1" smtClean="0"/>
              <a:t>esim</a:t>
            </a:r>
            <a:r>
              <a:rPr lang="fi-FI" sz="2400" dirty="0" smtClean="0"/>
              <a:t> </a:t>
            </a:r>
            <a:r>
              <a:rPr lang="fi-FI" sz="2400" b="1" dirty="0" err="1" smtClean="0"/>
              <a:t>raahe.html</a:t>
            </a:r>
            <a:r>
              <a:rPr lang="fi-FI" sz="2400" dirty="0" smtClean="0"/>
              <a:t>, nimeä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889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 kuva, otsikko </a:t>
            </a:r>
            <a:r>
              <a:rPr lang="fi-FI" dirty="0" err="1" smtClean="0"/>
              <a:t>tms</a:t>
            </a:r>
            <a:r>
              <a:rPr lang="fi-FI" dirty="0" smtClean="0"/>
              <a:t> ei näy?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187624" y="2132856"/>
            <a:ext cx="7560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Tavallisesti kyse on kirjoitusvirheestä</a:t>
            </a:r>
          </a:p>
          <a:p>
            <a:r>
              <a:rPr lang="fi-FI" sz="2800" dirty="0" smtClean="0"/>
              <a:t>(esimerkiksi lainausmerkki puuttuu kuvan nimestä,</a:t>
            </a:r>
          </a:p>
          <a:p>
            <a:r>
              <a:rPr lang="fi-FI" sz="2800" dirty="0" smtClean="0"/>
              <a:t>jompikumpi väkänen &lt; &gt; puuttuu </a:t>
            </a:r>
            <a:r>
              <a:rPr lang="fi-FI" sz="2800" dirty="0" err="1" smtClean="0"/>
              <a:t>tagista</a:t>
            </a:r>
            <a:r>
              <a:rPr lang="fi-FI" sz="2800" dirty="0" smtClean="0"/>
              <a:t>…</a:t>
            </a:r>
            <a:endParaRPr lang="fi-FI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259632" y="4293096"/>
            <a:ext cx="62969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Mene </a:t>
            </a:r>
            <a:r>
              <a:rPr lang="fi-FI" sz="2800" dirty="0" err="1" smtClean="0"/>
              <a:t>notepadiin</a:t>
            </a:r>
            <a:r>
              <a:rPr lang="fi-FI" sz="2800" dirty="0" smtClean="0"/>
              <a:t> (näkyy alareunassa),</a:t>
            </a:r>
          </a:p>
          <a:p>
            <a:r>
              <a:rPr lang="fi-FI" sz="2800" dirty="0" smtClean="0"/>
              <a:t>korjaa vika, testaa uudelleen (selain näkyy</a:t>
            </a:r>
            <a:br>
              <a:rPr lang="fi-FI" sz="2800" dirty="0" smtClean="0"/>
            </a:br>
            <a:r>
              <a:rPr lang="fi-FI" sz="2800" dirty="0" smtClean="0"/>
              <a:t>alareunassa), </a:t>
            </a:r>
            <a:r>
              <a:rPr lang="fi-FI" sz="2800" smtClean="0"/>
              <a:t>päivitä  selain…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5281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132</Words>
  <Application>Microsoft Office PowerPoint</Application>
  <PresentationFormat>Näytössä katseltava diaesitys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NotePad-editorin käyttö</vt:lpstr>
      <vt:lpstr>PowerPoint-esitys</vt:lpstr>
      <vt:lpstr>Kirjoitetaan normaalisti</vt:lpstr>
      <vt:lpstr>Tallennus html-muodossa omaan kotihakemistoosi</vt:lpstr>
      <vt:lpstr>Sivuston testaus resurssinhallinnalla</vt:lpstr>
      <vt:lpstr>Jos kuva, otsikko tms ei näy?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NotePad-editorin käyttö</dc:title>
  <dc:creator>Juhani Kaukoranta</dc:creator>
  <cp:lastModifiedBy>Juhani Kaukoranta</cp:lastModifiedBy>
  <cp:revision>11</cp:revision>
  <dcterms:created xsi:type="dcterms:W3CDTF">2013-02-10T13:43:30Z</dcterms:created>
  <dcterms:modified xsi:type="dcterms:W3CDTF">2013-02-10T14:43:08Z</dcterms:modified>
</cp:coreProperties>
</file>