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C39A28-562C-42EB-82D4-1BF60A9BD8E8}" type="datetimeFigureOut">
              <a:rPr lang="fi-FI" smtClean="0"/>
              <a:t>10.2.2013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E465B3-E4F4-4073-BDA2-F15CB95326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6965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E465B3-E4F4-4073-BDA2-F15CB95326EA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0900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7C6E-B112-4DDD-8E88-13E4AB892FE8}" type="datetimeFigureOut">
              <a:rPr lang="fi-FI" smtClean="0"/>
              <a:t>10.2.2013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CB71-ACCC-40EB-A64A-D9CAF4FD70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8604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7C6E-B112-4DDD-8E88-13E4AB892FE8}" type="datetimeFigureOut">
              <a:rPr lang="fi-FI" smtClean="0"/>
              <a:t>10.2.2013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CB71-ACCC-40EB-A64A-D9CAF4FD70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0845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7C6E-B112-4DDD-8E88-13E4AB892FE8}" type="datetimeFigureOut">
              <a:rPr lang="fi-FI" smtClean="0"/>
              <a:t>10.2.2013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CB71-ACCC-40EB-A64A-D9CAF4FD70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8044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7C6E-B112-4DDD-8E88-13E4AB892FE8}" type="datetimeFigureOut">
              <a:rPr lang="fi-FI" smtClean="0"/>
              <a:t>10.2.2013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CB71-ACCC-40EB-A64A-D9CAF4FD70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88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7C6E-B112-4DDD-8E88-13E4AB892FE8}" type="datetimeFigureOut">
              <a:rPr lang="fi-FI" smtClean="0"/>
              <a:t>10.2.2013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CB71-ACCC-40EB-A64A-D9CAF4FD70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3920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7C6E-B112-4DDD-8E88-13E4AB892FE8}" type="datetimeFigureOut">
              <a:rPr lang="fi-FI" smtClean="0"/>
              <a:t>10.2.2013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CB71-ACCC-40EB-A64A-D9CAF4FD70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0680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7C6E-B112-4DDD-8E88-13E4AB892FE8}" type="datetimeFigureOut">
              <a:rPr lang="fi-FI" smtClean="0"/>
              <a:t>10.2.2013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CB71-ACCC-40EB-A64A-D9CAF4FD70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6144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7C6E-B112-4DDD-8E88-13E4AB892FE8}" type="datetimeFigureOut">
              <a:rPr lang="fi-FI" smtClean="0"/>
              <a:t>10.2.2013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CB71-ACCC-40EB-A64A-D9CAF4FD70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28495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7C6E-B112-4DDD-8E88-13E4AB892FE8}" type="datetimeFigureOut">
              <a:rPr lang="fi-FI" smtClean="0"/>
              <a:t>10.2.2013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CB71-ACCC-40EB-A64A-D9CAF4FD70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1847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7C6E-B112-4DDD-8E88-13E4AB892FE8}" type="datetimeFigureOut">
              <a:rPr lang="fi-FI" smtClean="0"/>
              <a:t>10.2.2013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CB71-ACCC-40EB-A64A-D9CAF4FD70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6291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7C6E-B112-4DDD-8E88-13E4AB892FE8}" type="datetimeFigureOut">
              <a:rPr lang="fi-FI" smtClean="0"/>
              <a:t>10.2.2013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DCB71-ACCC-40EB-A64A-D9CAF4FD70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7043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07C6E-B112-4DDD-8E88-13E4AB892FE8}" type="datetimeFigureOut">
              <a:rPr lang="fi-FI" smtClean="0"/>
              <a:t>10.2.2013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DCB71-ACCC-40EB-A64A-D9CAF4FD703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5806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NotePad-editorin</a:t>
            </a:r>
            <a:r>
              <a:rPr lang="fi-FI" dirty="0" smtClean="0"/>
              <a:t> käyttö</a:t>
            </a:r>
            <a:endParaRPr lang="fi-FI" dirty="0"/>
          </a:p>
        </p:txBody>
      </p:sp>
      <p:sp>
        <p:nvSpPr>
          <p:cNvPr id="5" name="Alaotsikko 4"/>
          <p:cNvSpPr>
            <a:spLocks noGrp="1"/>
          </p:cNvSpPr>
          <p:nvPr>
            <p:ph type="subTitle" idx="1"/>
          </p:nvPr>
        </p:nvSpPr>
        <p:spPr>
          <a:noFill/>
          <a:ln>
            <a:solidFill>
              <a:schemeClr val="tx1"/>
            </a:solidFill>
          </a:ln>
        </p:spPr>
        <p:txBody>
          <a:bodyPr/>
          <a:lstStyle/>
          <a:p>
            <a:r>
              <a:rPr lang="fi-FI" dirty="0" smtClean="0">
                <a:solidFill>
                  <a:schemeClr val="tx1"/>
                </a:solidFill>
              </a:rPr>
              <a:t>html (</a:t>
            </a:r>
            <a:r>
              <a:rPr lang="fi-FI" dirty="0" err="1" smtClean="0">
                <a:solidFill>
                  <a:schemeClr val="tx1"/>
                </a:solidFill>
              </a:rPr>
              <a:t>www,web)-sivujen</a:t>
            </a:r>
            <a:r>
              <a:rPr lang="fi-FI" dirty="0" smtClean="0">
                <a:solidFill>
                  <a:schemeClr val="tx1"/>
                </a:solidFill>
              </a:rPr>
              <a:t> teossa</a:t>
            </a:r>
          </a:p>
          <a:p>
            <a:r>
              <a:rPr lang="fi-FI" dirty="0" smtClean="0">
                <a:solidFill>
                  <a:schemeClr val="tx1"/>
                </a:solidFill>
              </a:rPr>
              <a:t>ja sivun testaus </a:t>
            </a:r>
            <a:r>
              <a:rPr lang="fi-FI" dirty="0" err="1" smtClean="0">
                <a:solidFill>
                  <a:schemeClr val="tx1"/>
                </a:solidFill>
              </a:rPr>
              <a:t>resurrsinhallinnalla</a:t>
            </a:r>
            <a:endParaRPr lang="fi-F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/>
          <p:cNvSpPr txBox="1"/>
          <p:nvPr/>
        </p:nvSpPr>
        <p:spPr>
          <a:xfrm>
            <a:off x="899592" y="1196752"/>
            <a:ext cx="500060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dirty="0" smtClean="0"/>
              <a:t>Windowsissa Käynnistä </a:t>
            </a:r>
            <a:r>
              <a:rPr lang="fi-FI" sz="2800" dirty="0" err="1" smtClean="0">
                <a:sym typeface="Wingdings" pitchFamily="2" charset="2"/>
              </a:rPr>
              <a:t>suorita</a:t>
            </a:r>
            <a:endParaRPr lang="fi-FI" sz="2800" dirty="0" smtClean="0">
              <a:sym typeface="Wingdings" pitchFamily="2" charset="2"/>
            </a:endParaRPr>
          </a:p>
          <a:p>
            <a:pPr lvl="6"/>
            <a:r>
              <a:rPr lang="fi-FI" dirty="0" smtClean="0">
                <a:sym typeface="Wingdings" pitchFamily="2" charset="2"/>
              </a:rPr>
              <a:t>        </a:t>
            </a:r>
            <a:endParaRPr lang="fi-FI" dirty="0"/>
          </a:p>
        </p:txBody>
      </p:sp>
      <p:pic>
        <p:nvPicPr>
          <p:cNvPr id="3" name="Kuva 2" descr="Näyttöleik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2636912"/>
            <a:ext cx="4667897" cy="2305997"/>
          </a:xfrm>
          <a:prstGeom prst="rect">
            <a:avLst/>
          </a:prstGeom>
        </p:spPr>
      </p:pic>
      <p:sp>
        <p:nvSpPr>
          <p:cNvPr id="4" name="Tekstiruutu 3"/>
          <p:cNvSpPr txBox="1"/>
          <p:nvPr/>
        </p:nvSpPr>
        <p:spPr>
          <a:xfrm>
            <a:off x="4932040" y="1772816"/>
            <a:ext cx="34887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dirty="0" smtClean="0"/>
              <a:t>Kirjoita tähän </a:t>
            </a:r>
            <a:r>
              <a:rPr lang="fi-FI" sz="2800" dirty="0" err="1" smtClean="0"/>
              <a:t>Notepad</a:t>
            </a:r>
            <a:endParaRPr lang="fi-FI" sz="2800" dirty="0"/>
          </a:p>
        </p:txBody>
      </p:sp>
      <p:cxnSp>
        <p:nvCxnSpPr>
          <p:cNvPr id="6" name="Suora nuoliyhdysviiva 5"/>
          <p:cNvCxnSpPr/>
          <p:nvPr/>
        </p:nvCxnSpPr>
        <p:spPr>
          <a:xfrm flipH="1">
            <a:off x="4527445" y="2204864"/>
            <a:ext cx="2060779" cy="151216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iruutu 6"/>
          <p:cNvSpPr txBox="1"/>
          <p:nvPr/>
        </p:nvSpPr>
        <p:spPr>
          <a:xfrm>
            <a:off x="2123728" y="5589240"/>
            <a:ext cx="11980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dirty="0" smtClean="0"/>
              <a:t>Klikkaa</a:t>
            </a:r>
            <a:endParaRPr lang="fi-FI" sz="2800" dirty="0"/>
          </a:p>
        </p:txBody>
      </p:sp>
      <p:cxnSp>
        <p:nvCxnSpPr>
          <p:cNvPr id="9" name="Suora nuoliyhdysviiva 8"/>
          <p:cNvCxnSpPr/>
          <p:nvPr/>
        </p:nvCxnSpPr>
        <p:spPr>
          <a:xfrm flipV="1">
            <a:off x="3399892" y="4942909"/>
            <a:ext cx="1127553" cy="64633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999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Kirjoitetaan normaalisti</a:t>
            </a:r>
            <a:endParaRPr lang="fi-FI" dirty="0"/>
          </a:p>
        </p:txBody>
      </p:sp>
      <p:sp>
        <p:nvSpPr>
          <p:cNvPr id="4" name="Tekstiruutu 3"/>
          <p:cNvSpPr txBox="1"/>
          <p:nvPr/>
        </p:nvSpPr>
        <p:spPr>
          <a:xfrm>
            <a:off x="1115616" y="4437112"/>
            <a:ext cx="671677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400" dirty="0" smtClean="0"/>
              <a:t>Tallenna kaikki </a:t>
            </a:r>
            <a:r>
              <a:rPr lang="fi-FI" sz="2400" b="1" dirty="0" smtClean="0"/>
              <a:t>kuvat</a:t>
            </a:r>
            <a:r>
              <a:rPr lang="fi-FI" sz="2400" dirty="0" smtClean="0"/>
              <a:t> on etukäteen (tai jälkikäteen)</a:t>
            </a:r>
            <a:br>
              <a:rPr lang="fi-FI" sz="2400" dirty="0" smtClean="0"/>
            </a:br>
            <a:r>
              <a:rPr lang="fi-FI" sz="2400" dirty="0" smtClean="0"/>
              <a:t>omaan</a:t>
            </a:r>
            <a:r>
              <a:rPr lang="fi-FI" sz="2400" dirty="0"/>
              <a:t> </a:t>
            </a:r>
            <a:r>
              <a:rPr lang="fi-FI" sz="2400" b="1" dirty="0" smtClean="0"/>
              <a:t>kotihakemistoosi</a:t>
            </a:r>
          </a:p>
          <a:p>
            <a:r>
              <a:rPr lang="fi-FI" sz="2400" dirty="0" smtClean="0"/>
              <a:t>Samaan hakemistoon tallennetaan </a:t>
            </a:r>
            <a:r>
              <a:rPr lang="fi-FI" sz="2400" b="1" dirty="0" smtClean="0"/>
              <a:t>sivustotiedostos</a:t>
            </a:r>
            <a:r>
              <a:rPr lang="fi-FI" sz="2400" dirty="0" smtClean="0"/>
              <a:t>i</a:t>
            </a:r>
          </a:p>
          <a:p>
            <a:r>
              <a:rPr lang="fi-FI" sz="2400" b="1" dirty="0" smtClean="0"/>
              <a:t>html</a:t>
            </a:r>
            <a:r>
              <a:rPr lang="fi-FI" sz="2400" dirty="0" smtClean="0"/>
              <a:t>-muodossa</a:t>
            </a:r>
            <a:endParaRPr lang="fi-FI" sz="2400" dirty="0"/>
          </a:p>
        </p:txBody>
      </p:sp>
      <p:pic>
        <p:nvPicPr>
          <p:cNvPr id="8" name="Kuva 7" descr="Näyttöleik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628800"/>
            <a:ext cx="5457981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5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Tallennus html-muodossa</a:t>
            </a:r>
            <a:br>
              <a:rPr lang="fi-FI" dirty="0" smtClean="0"/>
            </a:br>
            <a:r>
              <a:rPr lang="fi-FI" dirty="0" smtClean="0"/>
              <a:t>omaan kotihakemistoosi</a:t>
            </a:r>
            <a:endParaRPr lang="fi-FI" dirty="0"/>
          </a:p>
        </p:txBody>
      </p:sp>
      <p:pic>
        <p:nvPicPr>
          <p:cNvPr id="3" name="Kuva 2" descr="Näyttöleik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789040"/>
            <a:ext cx="6108886" cy="1612949"/>
          </a:xfrm>
          <a:prstGeom prst="rect">
            <a:avLst/>
          </a:prstGeom>
        </p:spPr>
      </p:pic>
      <p:sp>
        <p:nvSpPr>
          <p:cNvPr id="4" name="Tekstiruutu 3"/>
          <p:cNvSpPr txBox="1"/>
          <p:nvPr/>
        </p:nvSpPr>
        <p:spPr>
          <a:xfrm>
            <a:off x="1187624" y="1772816"/>
            <a:ext cx="568989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dirty="0" smtClean="0"/>
              <a:t>Tiedosto </a:t>
            </a:r>
            <a:r>
              <a:rPr lang="fi-FI" sz="2800" dirty="0" smtClean="0">
                <a:sym typeface="Wingdings" pitchFamily="2" charset="2"/>
              </a:rPr>
              <a:t> Tallenna nimellä</a:t>
            </a:r>
          </a:p>
          <a:p>
            <a:r>
              <a:rPr lang="fi-FI" sz="2800" dirty="0">
                <a:sym typeface="Wingdings" pitchFamily="2" charset="2"/>
              </a:rPr>
              <a:t>	</a:t>
            </a:r>
            <a:r>
              <a:rPr lang="fi-FI" sz="2800" dirty="0" smtClean="0">
                <a:sym typeface="Wingdings" pitchFamily="2" charset="2"/>
              </a:rPr>
              <a:t>	       (etsi kotihakemistosi)</a:t>
            </a:r>
            <a:endParaRPr lang="fi-FI" sz="2800" dirty="0"/>
          </a:p>
        </p:txBody>
      </p:sp>
      <p:sp>
        <p:nvSpPr>
          <p:cNvPr id="5" name="Tekstiruutu 4"/>
          <p:cNvSpPr txBox="1"/>
          <p:nvPr/>
        </p:nvSpPr>
        <p:spPr>
          <a:xfrm>
            <a:off x="651576" y="2807350"/>
            <a:ext cx="70716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dirty="0" smtClean="0"/>
              <a:t>kirjoita tiedoston (sivuston) nimeen </a:t>
            </a:r>
            <a:r>
              <a:rPr lang="fi-FI" sz="2800" b="1" dirty="0" smtClean="0"/>
              <a:t>html</a:t>
            </a:r>
            <a:r>
              <a:rPr lang="fi-FI" sz="2800" dirty="0" smtClean="0"/>
              <a:t>-pääte</a:t>
            </a:r>
            <a:endParaRPr lang="fi-FI" sz="2800" dirty="0"/>
          </a:p>
        </p:txBody>
      </p:sp>
      <p:cxnSp>
        <p:nvCxnSpPr>
          <p:cNvPr id="7" name="Suora nuoliyhdysviiva 6"/>
          <p:cNvCxnSpPr/>
          <p:nvPr/>
        </p:nvCxnSpPr>
        <p:spPr>
          <a:xfrm flipH="1">
            <a:off x="3635896" y="3330570"/>
            <a:ext cx="2376264" cy="96252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kstiruutu 7"/>
          <p:cNvSpPr txBox="1"/>
          <p:nvPr/>
        </p:nvSpPr>
        <p:spPr>
          <a:xfrm>
            <a:off x="827584" y="5805264"/>
            <a:ext cx="66140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dirty="0" smtClean="0"/>
              <a:t>Tallennusmuodoksi valitaan </a:t>
            </a:r>
            <a:r>
              <a:rPr lang="fi-FI" sz="2800" b="1" dirty="0" smtClean="0"/>
              <a:t>Kaikki tiedostot</a:t>
            </a:r>
            <a:endParaRPr lang="fi-FI" sz="2800" b="1" dirty="0"/>
          </a:p>
        </p:txBody>
      </p:sp>
      <p:cxnSp>
        <p:nvCxnSpPr>
          <p:cNvPr id="10" name="Suora nuoliyhdysviiva 9"/>
          <p:cNvCxnSpPr/>
          <p:nvPr/>
        </p:nvCxnSpPr>
        <p:spPr>
          <a:xfrm flipH="1" flipV="1">
            <a:off x="5504447" y="4797152"/>
            <a:ext cx="507713" cy="93610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uora nuoliyhdysviiva 11"/>
          <p:cNvCxnSpPr/>
          <p:nvPr/>
        </p:nvCxnSpPr>
        <p:spPr>
          <a:xfrm flipH="1" flipV="1">
            <a:off x="3707904" y="4653136"/>
            <a:ext cx="2160240" cy="108012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855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Sivuston testaus resurssinhallinnalla</a:t>
            </a:r>
            <a:endParaRPr lang="fi-FI" dirty="0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972444"/>
            <a:ext cx="6965235" cy="2176636"/>
          </a:xfrm>
          <a:prstGeom prst="rect">
            <a:avLst/>
          </a:prstGeom>
        </p:spPr>
      </p:pic>
      <p:sp>
        <p:nvSpPr>
          <p:cNvPr id="4" name="Tekstiruutu 3"/>
          <p:cNvSpPr txBox="1"/>
          <p:nvPr/>
        </p:nvSpPr>
        <p:spPr>
          <a:xfrm>
            <a:off x="653621" y="1340768"/>
            <a:ext cx="7245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400" dirty="0" smtClean="0"/>
              <a:t>1) Paina pohjaan Windows-näppäin ja </a:t>
            </a:r>
            <a:r>
              <a:rPr lang="fi-FI" sz="2400" b="1" dirty="0" smtClean="0"/>
              <a:t>pidä sitä pohjassa</a:t>
            </a:r>
            <a:endParaRPr lang="fi-FI" sz="2400" b="1" dirty="0"/>
          </a:p>
        </p:txBody>
      </p:sp>
      <p:cxnSp>
        <p:nvCxnSpPr>
          <p:cNvPr id="8" name="Suora nuoliyhdysviiva 7"/>
          <p:cNvCxnSpPr/>
          <p:nvPr/>
        </p:nvCxnSpPr>
        <p:spPr>
          <a:xfrm flipH="1">
            <a:off x="1187624" y="1802433"/>
            <a:ext cx="216024" cy="1986607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kstiruutu 8"/>
          <p:cNvSpPr txBox="1"/>
          <p:nvPr/>
        </p:nvSpPr>
        <p:spPr>
          <a:xfrm>
            <a:off x="1474912" y="4784655"/>
            <a:ext cx="59071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400" dirty="0" smtClean="0"/>
              <a:t>2) Paina lisäksi </a:t>
            </a:r>
            <a:r>
              <a:rPr lang="fi-FI" sz="2400" b="1" dirty="0" smtClean="0"/>
              <a:t>E-näppäin</a:t>
            </a:r>
            <a:r>
              <a:rPr lang="fi-FI" sz="2400" dirty="0" smtClean="0"/>
              <a:t>, vapauta näppäimet</a:t>
            </a:r>
            <a:endParaRPr lang="fi-FI" sz="2400" b="1" dirty="0"/>
          </a:p>
        </p:txBody>
      </p:sp>
      <p:cxnSp>
        <p:nvCxnSpPr>
          <p:cNvPr id="11" name="Suora nuoliyhdysviiva 10"/>
          <p:cNvCxnSpPr/>
          <p:nvPr/>
        </p:nvCxnSpPr>
        <p:spPr>
          <a:xfrm flipH="1" flipV="1">
            <a:off x="1763688" y="3060762"/>
            <a:ext cx="1368152" cy="166438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iruutu 11"/>
          <p:cNvSpPr txBox="1"/>
          <p:nvPr/>
        </p:nvSpPr>
        <p:spPr>
          <a:xfrm>
            <a:off x="827584" y="5445224"/>
            <a:ext cx="83561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400" dirty="0" smtClean="0"/>
              <a:t>3) Etsi oma kotihakemistosi, jonne talletit sivusi (</a:t>
            </a:r>
            <a:r>
              <a:rPr lang="fi-FI" sz="2400" dirty="0" err="1" smtClean="0"/>
              <a:t>esim</a:t>
            </a:r>
            <a:r>
              <a:rPr lang="fi-FI" sz="2400" dirty="0" smtClean="0"/>
              <a:t> </a:t>
            </a:r>
            <a:r>
              <a:rPr lang="fi-FI" sz="2400" b="1" dirty="0" err="1" smtClean="0"/>
              <a:t>raahe.htm</a:t>
            </a:r>
            <a:r>
              <a:rPr lang="fi-FI" sz="2400" dirty="0" err="1" smtClean="0"/>
              <a:t>l</a:t>
            </a:r>
            <a:r>
              <a:rPr lang="fi-FI" sz="2400" dirty="0" smtClean="0"/>
              <a:t>)</a:t>
            </a:r>
            <a:endParaRPr lang="fi-FI" sz="2400" dirty="0"/>
          </a:p>
        </p:txBody>
      </p:sp>
      <p:sp>
        <p:nvSpPr>
          <p:cNvPr id="16" name="Tekstiruutu 15"/>
          <p:cNvSpPr txBox="1"/>
          <p:nvPr/>
        </p:nvSpPr>
        <p:spPr>
          <a:xfrm>
            <a:off x="971600" y="6006479"/>
            <a:ext cx="6647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400" dirty="0" smtClean="0"/>
              <a:t>4) </a:t>
            </a:r>
            <a:r>
              <a:rPr lang="fi-FI" sz="2400" dirty="0" err="1" smtClean="0"/>
              <a:t>Kaksoisklikkaa</a:t>
            </a:r>
            <a:r>
              <a:rPr lang="fi-FI" sz="2400" dirty="0" smtClean="0"/>
              <a:t> tiedostosi, </a:t>
            </a:r>
            <a:r>
              <a:rPr lang="fi-FI" sz="2400" dirty="0" err="1" smtClean="0"/>
              <a:t>esim</a:t>
            </a:r>
            <a:r>
              <a:rPr lang="fi-FI" sz="2400" dirty="0" smtClean="0"/>
              <a:t> </a:t>
            </a:r>
            <a:r>
              <a:rPr lang="fi-FI" sz="2400" b="1" dirty="0" err="1" smtClean="0"/>
              <a:t>raahe.html</a:t>
            </a:r>
            <a:r>
              <a:rPr lang="fi-FI" sz="2400" dirty="0" smtClean="0"/>
              <a:t>, nimeä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98894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Jos kuva, otsikko </a:t>
            </a:r>
            <a:r>
              <a:rPr lang="fi-FI" dirty="0" err="1" smtClean="0"/>
              <a:t>tms</a:t>
            </a:r>
            <a:r>
              <a:rPr lang="fi-FI" dirty="0" smtClean="0"/>
              <a:t> ei näy? </a:t>
            </a:r>
            <a:endParaRPr lang="fi-FI" dirty="0"/>
          </a:p>
        </p:txBody>
      </p:sp>
      <p:sp>
        <p:nvSpPr>
          <p:cNvPr id="3" name="Tekstiruutu 2"/>
          <p:cNvSpPr txBox="1"/>
          <p:nvPr/>
        </p:nvSpPr>
        <p:spPr>
          <a:xfrm>
            <a:off x="1187624" y="2132856"/>
            <a:ext cx="756072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dirty="0" smtClean="0"/>
              <a:t>Tavallisesti kyse on kirjoitusvirheestä</a:t>
            </a:r>
          </a:p>
          <a:p>
            <a:r>
              <a:rPr lang="fi-FI" sz="2800" dirty="0" smtClean="0"/>
              <a:t>(esimerkiksi lainausmerkki puuttuu kuvan nimestä,</a:t>
            </a:r>
          </a:p>
          <a:p>
            <a:r>
              <a:rPr lang="fi-FI" sz="2800" dirty="0" smtClean="0"/>
              <a:t>jompikumpi väkänen &lt; &gt; puuttuu </a:t>
            </a:r>
            <a:r>
              <a:rPr lang="fi-FI" sz="2800" dirty="0" err="1" smtClean="0"/>
              <a:t>tagista</a:t>
            </a:r>
            <a:r>
              <a:rPr lang="fi-FI" sz="2800" dirty="0" smtClean="0"/>
              <a:t>…</a:t>
            </a:r>
            <a:endParaRPr lang="fi-FI" sz="2800" dirty="0"/>
          </a:p>
        </p:txBody>
      </p:sp>
      <p:sp>
        <p:nvSpPr>
          <p:cNvPr id="4" name="Tekstiruutu 3"/>
          <p:cNvSpPr txBox="1"/>
          <p:nvPr/>
        </p:nvSpPr>
        <p:spPr>
          <a:xfrm>
            <a:off x="1259632" y="4293096"/>
            <a:ext cx="629698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dirty="0" smtClean="0"/>
              <a:t>Mene </a:t>
            </a:r>
            <a:r>
              <a:rPr lang="fi-FI" sz="2800" dirty="0" err="1" smtClean="0"/>
              <a:t>notepadiin</a:t>
            </a:r>
            <a:r>
              <a:rPr lang="fi-FI" sz="2800" dirty="0" smtClean="0"/>
              <a:t> (näkyy alareunassa),</a:t>
            </a:r>
          </a:p>
          <a:p>
            <a:r>
              <a:rPr lang="fi-FI" sz="2800" dirty="0" smtClean="0"/>
              <a:t>korjaa vika, testaa uudelleen (selain näkyy</a:t>
            </a:r>
            <a:br>
              <a:rPr lang="fi-FI" sz="2800" dirty="0" smtClean="0"/>
            </a:br>
            <a:r>
              <a:rPr lang="fi-FI" sz="2800" dirty="0" smtClean="0"/>
              <a:t>alareunassa), </a:t>
            </a:r>
            <a:r>
              <a:rPr lang="fi-FI" sz="2800" smtClean="0"/>
              <a:t>päivitä  selain… 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2352819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132</Words>
  <Application>Microsoft Office PowerPoint</Application>
  <PresentationFormat>Näytössä katseltava diaesitys (4:3)</PresentationFormat>
  <Paragraphs>28</Paragraphs>
  <Slides>6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Office-teema</vt:lpstr>
      <vt:lpstr>NotePad-editorin käyttö</vt:lpstr>
      <vt:lpstr>PowerPoint-esitys</vt:lpstr>
      <vt:lpstr>Kirjoitetaan normaalisti</vt:lpstr>
      <vt:lpstr>Tallennus html-muodossa omaan kotihakemistoosi</vt:lpstr>
      <vt:lpstr>Sivuston testaus resurssinhallinnalla</vt:lpstr>
      <vt:lpstr>Jos kuva, otsikko tms ei näy?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NotePad-editorin käyttö</dc:title>
  <dc:creator>Juhani Kaukoranta</dc:creator>
  <cp:lastModifiedBy>Juhani Kaukoranta</cp:lastModifiedBy>
  <cp:revision>11</cp:revision>
  <dcterms:created xsi:type="dcterms:W3CDTF">2013-02-10T13:43:30Z</dcterms:created>
  <dcterms:modified xsi:type="dcterms:W3CDTF">2013-02-10T14:43:08Z</dcterms:modified>
</cp:coreProperties>
</file>