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77" r:id="rId2"/>
    <p:sldId id="256" r:id="rId3"/>
    <p:sldId id="265" r:id="rId4"/>
    <p:sldId id="262" r:id="rId5"/>
    <p:sldId id="264" r:id="rId6"/>
    <p:sldId id="266" r:id="rId7"/>
    <p:sldId id="27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56B"/>
    <a:srgbClr val="176D79"/>
    <a:srgbClr val="EE4A62"/>
    <a:srgbClr val="2A464C"/>
    <a:srgbClr val="BF9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31"/>
    <p:restoredTop sz="94627"/>
  </p:normalViewPr>
  <p:slideViewPr>
    <p:cSldViewPr snapToGrid="0" snapToObjects="1">
      <p:cViewPr>
        <p:scale>
          <a:sx n="100" d="100"/>
          <a:sy n="100" d="100"/>
        </p:scale>
        <p:origin x="1254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D5CE5-F81C-D441-8A9E-C99CA44AFB01}" type="datetimeFigureOut">
              <a:rPr lang="fi-FI" smtClean="0"/>
              <a:t>13.1.2020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8CEDD-0721-F24D-AE27-D586FE711E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602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47923B-BE45-534C-9AE6-06941D09C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3514BFE-01C5-7443-9138-757EE6239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5BC634-38E0-6C4E-9BF1-D5DFB267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74C0-C1F1-EF40-8268-D299A491A67B}" type="datetime1">
              <a:rPr lang="fi-FI" smtClean="0"/>
              <a:t>13.1.2020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31460B-0595-0044-85B2-327A8CFD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4E13D3-0896-2E46-9986-BEFF1DC4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88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7FF480-713D-464C-8E3E-E2B4F2BB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4659DF7-DEF7-B244-A80F-B2AFF3ADE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6FCADE8-8FDB-624A-963D-A5C7E132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98BFE-30D3-8641-86F8-9D7AEC165F63}" type="datetime1">
              <a:rPr lang="fi-FI" smtClean="0"/>
              <a:t>13.1.2020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AFB0EA-FC92-D841-8FE7-6F11D1C2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CA5E3FC-8D89-5948-909E-1DE1C60D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106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C5AD2A3-EB9F-004E-B230-81158647D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946CCAC-F21B-524C-8C08-DC435637B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1691BD-6015-134A-9554-1C10C1DA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A2BFC-98B0-5945-88FE-AB1A6A1DFDAF}" type="datetime1">
              <a:rPr lang="fi-FI" smtClean="0"/>
              <a:t>13.1.2020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9681F3-4F43-E24D-97B2-F6ECE376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B52EF86-6B1E-EF4D-A4FE-8D689356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51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13AA6F-9037-4F4A-8766-8A9FE931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C2D72C-7D55-1348-BD0D-74119D4BA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3BCA30-8E90-7A40-BA16-E4E4D64A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9D6E-0819-0C47-BFC9-7C25F5459920}" type="datetime1">
              <a:rPr lang="fi-FI" smtClean="0"/>
              <a:t>13.1.2020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3DA2500-8F15-9248-828D-E18A2D8C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28F085E-862A-C846-B4D4-7B920AB0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371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2D77F4-CBCE-D242-9C4F-2809D0A8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6D94AB-5F4A-0D40-ABC2-55FF2E59B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45C75C3-F0A1-DA4E-8273-82E622F7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C2C-17CF-334C-9C45-0E16E28A0297}" type="datetime1">
              <a:rPr lang="fi-FI" smtClean="0"/>
              <a:t>13.1.2020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DA616C-C0BC-2A42-B37D-E5BCFE79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F17860-837D-ED4B-A015-2757444F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428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902B56-3ABB-BA48-94BB-F7E99E3E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A48C1A-1C17-C540-BA8E-B27AA3F2A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76879F5-8661-0844-811A-5344E83FC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FE165A-0A77-E64C-AB14-2BC8EB83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A669-C0D2-6C47-A681-B644227B8953}" type="datetime1">
              <a:rPr lang="fi-FI" smtClean="0"/>
              <a:t>13.1.2020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446C5CF-7BD9-7243-9B57-396251E89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FBD34A2-52E8-E740-86C4-8423383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2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10EB24-A2C8-D94A-8CFB-6A1A1C4E8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254DC52-6B0D-6443-9BF7-4D39C7A6D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86EC34-725F-A343-AA85-82651D592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B3F9001-3116-D44E-8D62-39EC50E2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FF0F763-8453-DC46-B2D6-11E2E56DA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525DE5B-0741-904E-AF1C-AD0B9DDD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E4AB7-C0D5-4943-AE7D-77FB0FA9DC55}" type="datetime1">
              <a:rPr lang="fi-FI" smtClean="0"/>
              <a:t>13.1.2020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21B8BEA-B90C-7F4D-BAFE-7F056041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79293AD-04C7-7C45-A113-8EC3067C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64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45A6F5-DA48-954B-8E1D-B8AFAF49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CFB4815-D933-1B43-9851-CF59D8AC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F32B-3FDA-D640-86AE-2103B4E566EB}" type="datetime1">
              <a:rPr lang="fi-FI" smtClean="0"/>
              <a:t>13.1.2020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744A456-7E15-8B44-BAC8-D7D79C3A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7CE9FB8-5EDB-D941-A23B-23C4E90F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18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59E36EB-D1EA-D84F-A297-C8CAAD19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ABF9-E7C7-534B-9336-7AD30EE0917C}" type="datetime1">
              <a:rPr lang="fi-FI" smtClean="0"/>
              <a:t>13.1.2020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FB36CD3-809F-DE4C-8368-11A50684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5F7D42B-42A3-6145-9B63-3E36814D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692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D90C0-3C96-0847-B2D9-BF45DD4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B8F289-D237-C84C-8C0F-DD3F8EB34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224E963-11C5-AC44-993A-932AF25AA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5BCE608-21EF-5D4E-91BD-862B36D4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2831-B60E-6140-B69C-901EB0F7408C}" type="datetime1">
              <a:rPr lang="fi-FI" smtClean="0"/>
              <a:t>13.1.2020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1C66CC3-4BF4-0B45-B735-DA8BEC30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D8B60F9-C07B-8146-8C39-649CC58D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264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BDB3C7-50ED-2649-A423-6E9139F4A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B1DA4A4-E3A7-FF4E-8870-5697AD343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774F91-7E35-4540-A72F-F0E42A089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4F7BE7C-5D40-0E4E-ACA6-AECAE8B7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335CB-F89A-2649-8DD6-43DBB261A4A4}" type="datetime1">
              <a:rPr lang="fi-FI" smtClean="0"/>
              <a:t>13.1.2020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0E3632C-3E47-8B46-8559-47A15508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E6E8F94-69EB-7F47-A569-5717A9FA4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087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3FD4D54-41E1-F84A-BF67-88043D3A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340BE8B-A945-4B47-8C98-655B06663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310BD8-70FD-B44A-969F-959A42C0F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04FB5-49D8-944E-ACD9-51642BD0C6A5}" type="datetime1">
              <a:rPr lang="fi-FI" smtClean="0"/>
              <a:t>13.1.2020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8FE58D-28A1-574A-9C79-446ED79A6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B25069-8145-DA4D-A403-FA37D9E29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BFE00-F70A-6645-A5D2-15678EB51E4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109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zalynas.birzai.lm.lt/" TargetMode="External"/><Relationship Id="rId2" Type="http://schemas.openxmlformats.org/officeDocument/2006/relationships/hyperlink" Target="http://www.gymnaziumrajec.cz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://www.gymts.s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DAAA19-7BAE-487C-B426-6B661CA1F7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Erasmus+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C52566F-EFED-4E23-B710-6E7DC3764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675" y="4089400"/>
            <a:ext cx="9144000" cy="1655762"/>
          </a:xfrm>
        </p:spPr>
        <p:txBody>
          <a:bodyPr>
            <a:normAutofit/>
          </a:bodyPr>
          <a:lstStyle/>
          <a:p>
            <a:r>
              <a:rPr lang="fi-FI" sz="4400" dirty="0"/>
              <a:t>Tšekki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2C3DDE0-3BBA-4629-A202-B8EF73D4D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423863"/>
            <a:ext cx="1790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0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B396AAA3-C186-4062-929E-FC91E242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788" y="-2349587"/>
            <a:ext cx="7973870" cy="598040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485ED64C-AE44-4972-B484-C77AA5DC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57" y="-888039"/>
            <a:ext cx="6569965" cy="492747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2AB4322-D734-4266-A1FF-E9FA942F6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254" y="3484509"/>
            <a:ext cx="6658961" cy="370114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624259FD-25AB-4FA7-8C8B-4140D8970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208" y="3484509"/>
            <a:ext cx="6137693" cy="46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42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EC25B9C5-BFA6-459A-BF91-693F7B8E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799" y="0"/>
            <a:ext cx="9924341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F3F04CD2-BE36-4C7E-9F02-DD8F63E5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47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02E73E-8681-4202-B664-F6BB4114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12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4F5B576-CB1C-4193-9294-B0D4E69B0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0"/>
            <a:ext cx="5143500" cy="6858000"/>
          </a:xfrm>
          <a:prstGeom prst="rect">
            <a:avLst/>
          </a:prstGeom>
        </p:spPr>
      </p:pic>
      <p:pic>
        <p:nvPicPr>
          <p:cNvPr id="5" name="VID-20200109-WA0021">
            <a:hlinkClick r:id="" action="ppaction://media"/>
            <a:extLst>
              <a:ext uri="{FF2B5EF4-FFF2-40B4-BE49-F238E27FC236}">
                <a16:creationId xmlns:a16="http://schemas.microsoft.com/office/drawing/2014/main" id="{071E54E2-CE7A-4C93-87E6-C8C7D4683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5829" y="-90317"/>
            <a:ext cx="3983671" cy="70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E6A8F49B-0C2D-4C0C-9F26-F46E6BFE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69" y="2014094"/>
            <a:ext cx="4207621" cy="505911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8B54677-5F8D-4750-AFEB-D70E198F0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44" y="-74993"/>
            <a:ext cx="3655311" cy="693299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F2B3927-F266-4C24-9BEA-A52566CEE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4113944" cy="275693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6BD0425F-611F-4CDE-8D15-F5637D2A1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502" y="-37497"/>
            <a:ext cx="5146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27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349EAC-7CFB-45A9-B23C-BDEA5277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FE00-F70A-6645-A5D2-15678EB51E41}" type="slidenum">
              <a:rPr lang="fi-FI" smtClean="0"/>
              <a:t>14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E55D52C-EC12-4E59-909E-59744F74C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C44145E-7FF2-4B23-8F66-E6EC5E465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053AA914-C8FC-4AE6-A534-1E8FC670A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75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0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A612673-AF08-4803-A4B9-0C7B3BD7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711" y="-1410625"/>
            <a:ext cx="7494527" cy="562089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FFA176D-BD3C-4200-A890-7C981E417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4" y="3673079"/>
            <a:ext cx="7115176" cy="400034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5D14906-BDAA-4438-A2CE-FA02A93B9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1" y="-1295400"/>
            <a:ext cx="5191125" cy="92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22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8092E86-9766-4F6D-BA91-25A42B5F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975"/>
            <a:ext cx="12491565" cy="81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22155D-B074-AA49-98B0-AAEE329E3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37376"/>
            <a:ext cx="9144000" cy="920523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763F321-25C4-7C49-B002-79D3999B4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57899"/>
            <a:ext cx="9144000" cy="507738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Alaotsikko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7CAA6FA-7D75-4C75-A48F-18F58EFCABF6}"/>
              </a:ext>
            </a:extLst>
          </p:cNvPr>
          <p:cNvSpPr txBox="1"/>
          <p:nvPr/>
        </p:nvSpPr>
        <p:spPr>
          <a:xfrm>
            <a:off x="1184910" y="1317370"/>
            <a:ext cx="9692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/>
              <a:t>Raahen lukio on mukana Erasmus+ -hankkeessa </a:t>
            </a:r>
            <a:r>
              <a:rPr lang="fi-FI" sz="3600" b="1" i="1" dirty="0"/>
              <a:t>”Winter </a:t>
            </a:r>
            <a:r>
              <a:rPr lang="fi-FI" sz="3600" b="1" i="1" dirty="0" err="1"/>
              <a:t>sports</a:t>
            </a:r>
            <a:r>
              <a:rPr lang="fi-FI" sz="3600" b="1" i="1" dirty="0"/>
              <a:t> and </a:t>
            </a:r>
            <a:r>
              <a:rPr lang="fi-FI" sz="3600" b="1" i="1" dirty="0" err="1"/>
              <a:t>active</a:t>
            </a:r>
            <a:r>
              <a:rPr lang="fi-FI" sz="3600" b="1" i="1" dirty="0"/>
              <a:t> </a:t>
            </a:r>
            <a:r>
              <a:rPr lang="fi-FI" sz="3600" b="1" i="1" dirty="0" err="1"/>
              <a:t>lifestyle</a:t>
            </a:r>
            <a:r>
              <a:rPr lang="fi-FI" sz="3600" b="1" i="1" dirty="0"/>
              <a:t>”</a:t>
            </a:r>
          </a:p>
          <a:p>
            <a:endParaRPr lang="fi-FI" sz="3600" dirty="0"/>
          </a:p>
          <a:p>
            <a:r>
              <a:rPr lang="fi-FI" sz="3600" dirty="0"/>
              <a:t>Muut mukana olevat koulut: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600" dirty="0"/>
              <a:t>Tšekki: </a:t>
            </a:r>
            <a:r>
              <a:rPr lang="fi-FI" sz="3600" dirty="0" err="1">
                <a:hlinkClick r:id="rId2"/>
              </a:rPr>
              <a:t>Gymnázium</a:t>
            </a:r>
            <a:r>
              <a:rPr lang="fi-FI" sz="3600" dirty="0">
                <a:hlinkClick r:id="rId2"/>
              </a:rPr>
              <a:t> </a:t>
            </a:r>
            <a:r>
              <a:rPr lang="fi-FI" sz="3600" dirty="0" err="1">
                <a:hlinkClick r:id="rId2"/>
              </a:rPr>
              <a:t>Rájec-Jestřebí</a:t>
            </a:r>
            <a:endParaRPr lang="fi-FI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600" dirty="0"/>
              <a:t>Liettua: </a:t>
            </a:r>
            <a:r>
              <a:rPr lang="fi-FI" sz="3600" dirty="0" err="1">
                <a:hlinkClick r:id="rId3"/>
              </a:rPr>
              <a:t>Birzu</a:t>
            </a:r>
            <a:r>
              <a:rPr lang="fi-FI" sz="3600" dirty="0">
                <a:hlinkClick r:id="rId3"/>
              </a:rPr>
              <a:t> „</a:t>
            </a:r>
            <a:r>
              <a:rPr lang="fi-FI" sz="3600" dirty="0" err="1">
                <a:hlinkClick r:id="rId3"/>
              </a:rPr>
              <a:t>Atzalyno</a:t>
            </a:r>
            <a:r>
              <a:rPr lang="fi-FI" sz="3600" dirty="0">
                <a:hlinkClick r:id="rId3"/>
              </a:rPr>
              <a:t>“ </a:t>
            </a:r>
            <a:r>
              <a:rPr lang="fi-FI" sz="3600" dirty="0" err="1">
                <a:hlinkClick r:id="rId3"/>
              </a:rPr>
              <a:t>pagrindine</a:t>
            </a:r>
            <a:r>
              <a:rPr lang="fi-FI" sz="3600" dirty="0">
                <a:hlinkClick r:id="rId3"/>
              </a:rPr>
              <a:t> </a:t>
            </a:r>
            <a:r>
              <a:rPr lang="fi-FI" sz="3600" dirty="0" err="1">
                <a:hlinkClick r:id="rId3"/>
              </a:rPr>
              <a:t>mokykla</a:t>
            </a:r>
            <a:endParaRPr lang="fi-FI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i-FI" sz="3600" dirty="0"/>
              <a:t>Slovakia: </a:t>
            </a:r>
            <a:r>
              <a:rPr lang="fi-FI" sz="3600" dirty="0" err="1">
                <a:hlinkClick r:id="rId4"/>
              </a:rPr>
              <a:t>Gymnázium</a:t>
            </a:r>
            <a:r>
              <a:rPr lang="fi-FI" sz="3600" dirty="0">
                <a:hlinkClick r:id="rId4"/>
              </a:rPr>
              <a:t> </a:t>
            </a:r>
            <a:r>
              <a:rPr lang="fi-FI" sz="3600" dirty="0" err="1">
                <a:hlinkClick r:id="rId4"/>
              </a:rPr>
              <a:t>Tvrdošín</a:t>
            </a:r>
            <a:r>
              <a:rPr lang="fi-FI" sz="3600" dirty="0"/>
              <a:t>  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DC217EE-0606-4629-A589-1D4647999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384176"/>
            <a:ext cx="1790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F4268B5E-869E-6D4F-92DE-0790EE7E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360" y="377528"/>
            <a:ext cx="1790700" cy="6985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385582C1-403D-4798-9FA6-925FD2C2A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263" y="907753"/>
            <a:ext cx="7666634" cy="522955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3BFE14E7-D427-4ED0-84CA-2F1E30A046F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209800" y="1174405"/>
            <a:ext cx="3816531" cy="2254595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kstiruutu 7">
            <a:extLst>
              <a:ext uri="{FF2B5EF4-FFF2-40B4-BE49-F238E27FC236}">
                <a16:creationId xmlns:a16="http://schemas.microsoft.com/office/drawing/2014/main" id="{7ECEFA41-2449-456A-B10B-322A1E44DB24}"/>
              </a:ext>
            </a:extLst>
          </p:cNvPr>
          <p:cNvSpPr txBox="1"/>
          <p:nvPr/>
        </p:nvSpPr>
        <p:spPr>
          <a:xfrm>
            <a:off x="33571" y="989739"/>
            <a:ext cx="2176229" cy="3693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/>
              <a:t>Tšekki </a:t>
            </a:r>
            <a:r>
              <a:rPr lang="fi-FI" b="1" dirty="0" err="1"/>
              <a:t>Rájec-Jestřebi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70232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DD7831C7-B4CB-424A-A148-50DE7DC14215}"/>
              </a:ext>
            </a:extLst>
          </p:cNvPr>
          <p:cNvSpPr txBox="1">
            <a:spLocks/>
          </p:cNvSpPr>
          <p:nvPr/>
        </p:nvSpPr>
        <p:spPr>
          <a:xfrm>
            <a:off x="1524000" y="5137376"/>
            <a:ext cx="9144000" cy="920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>
                <a:solidFill>
                  <a:schemeClr val="bg1"/>
                </a:solidFill>
              </a:rPr>
              <a:t>Otsikko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D667BA8A-E395-394B-A637-C5C9BBBB61AD}"/>
              </a:ext>
            </a:extLst>
          </p:cNvPr>
          <p:cNvSpPr txBox="1">
            <a:spLocks/>
          </p:cNvSpPr>
          <p:nvPr/>
        </p:nvSpPr>
        <p:spPr>
          <a:xfrm>
            <a:off x="1524000" y="6057899"/>
            <a:ext cx="9144000" cy="507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Alaotsikko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4187885-BFE8-4267-BE1D-96C69411F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818" y="420982"/>
            <a:ext cx="1790700" cy="6985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BF31B934-E112-4CCA-BF66-8D04BEEC8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3" y="941681"/>
            <a:ext cx="6940867" cy="5549401"/>
          </a:xfrm>
          <a:prstGeom prst="rect">
            <a:avLst/>
          </a:prstGeom>
          <a:ln w="22225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D91D63F-64EF-4482-8F16-CD92BE78C761}"/>
              </a:ext>
            </a:extLst>
          </p:cNvPr>
          <p:cNvSpPr txBox="1"/>
          <p:nvPr/>
        </p:nvSpPr>
        <p:spPr>
          <a:xfrm>
            <a:off x="348343" y="1010194"/>
            <a:ext cx="1680754" cy="3693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/>
              <a:t>Liettua </a:t>
            </a:r>
            <a:r>
              <a:rPr lang="fi-FI" b="1" dirty="0" err="1"/>
              <a:t>Birzai</a:t>
            </a:r>
            <a:endParaRPr lang="fi-FI" b="1" dirty="0"/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53DB783E-536A-45E3-B63A-4C99C4337B5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029097" y="1194860"/>
            <a:ext cx="4362994" cy="2471449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14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F4268B5E-869E-6D4F-92DE-0790EE7E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392" y="480126"/>
            <a:ext cx="1790700" cy="6985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81CB46E-F763-4444-B1BF-E2A1F91A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264" y="1004638"/>
            <a:ext cx="7573256" cy="4875167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B705871-096F-4B29-942A-B4459DE6C80B}"/>
              </a:ext>
            </a:extLst>
          </p:cNvPr>
          <p:cNvSpPr txBox="1"/>
          <p:nvPr/>
        </p:nvSpPr>
        <p:spPr>
          <a:xfrm>
            <a:off x="139337" y="978195"/>
            <a:ext cx="2056247" cy="3693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i-FI" b="1" dirty="0"/>
              <a:t>Slovakia </a:t>
            </a:r>
            <a:r>
              <a:rPr lang="fi-FI" b="1" dirty="0" err="1"/>
              <a:t>Tvrdošín</a:t>
            </a:r>
            <a:endParaRPr lang="fi-FI" b="1" dirty="0"/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E96BB69A-853C-43C9-8919-11EA82121021}"/>
              </a:ext>
            </a:extLst>
          </p:cNvPr>
          <p:cNvCxnSpPr>
            <a:cxnSpLocks/>
          </p:cNvCxnSpPr>
          <p:nvPr/>
        </p:nvCxnSpPr>
        <p:spPr>
          <a:xfrm>
            <a:off x="2196608" y="1178626"/>
            <a:ext cx="4256443" cy="1224940"/>
          </a:xfrm>
          <a:prstGeom prst="straightConnector1">
            <a:avLst/>
          </a:prstGeom>
          <a:ln>
            <a:solidFill>
              <a:srgbClr val="FF0000"/>
            </a:solidFill>
            <a:headEnd type="oval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20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A902DC4D-D84F-462A-9F08-75602E4A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730" y="0"/>
            <a:ext cx="9144000" cy="6858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259F385-50F0-4BF8-ADB3-64450BF0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8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-20200107-WA0008">
            <a:hlinkClick r:id="" action="ppaction://media"/>
            <a:extLst>
              <a:ext uri="{FF2B5EF4-FFF2-40B4-BE49-F238E27FC236}">
                <a16:creationId xmlns:a16="http://schemas.microsoft.com/office/drawing/2014/main" id="{F8630EA4-62CA-45EA-BBF9-5EEB228166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792" y="447501"/>
            <a:ext cx="3352800" cy="6096000"/>
          </a:xfrm>
          <a:prstGeom prst="rect">
            <a:avLst/>
          </a:prstGeom>
        </p:spPr>
      </p:pic>
      <p:pic>
        <p:nvPicPr>
          <p:cNvPr id="8" name="VID-20200107-WA0009">
            <a:hlinkClick r:id="" action="ppaction://media"/>
            <a:extLst>
              <a:ext uri="{FF2B5EF4-FFF2-40B4-BE49-F238E27FC236}">
                <a16:creationId xmlns:a16="http://schemas.microsoft.com/office/drawing/2014/main" id="{AB288C5A-4B40-41ED-8DA8-B567C31394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9753" y="447501"/>
            <a:ext cx="3352800" cy="6096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156AD04-A48A-4810-9D06-63418F6D3BD1}"/>
              </a:ext>
            </a:extLst>
          </p:cNvPr>
          <p:cNvSpPr txBox="1"/>
          <p:nvPr/>
        </p:nvSpPr>
        <p:spPr>
          <a:xfrm>
            <a:off x="5153025" y="847725"/>
            <a:ext cx="24765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Teoriassa </a:t>
            </a:r>
            <a:r>
              <a:rPr lang="fi-FI" sz="2800" dirty="0" err="1"/>
              <a:t>Klu</a:t>
            </a:r>
            <a:r>
              <a:rPr lang="fi-FI" sz="2800" dirty="0"/>
              <a:t> </a:t>
            </a:r>
            <a:r>
              <a:rPr lang="fi-FI" sz="2800" dirty="0" err="1"/>
              <a:t>ski</a:t>
            </a:r>
            <a:r>
              <a:rPr lang="fi-FI" sz="2800" dirty="0"/>
              <a:t>-suksilla lasketaan mäkeä ohjaillen suksia kuten luistimia.</a:t>
            </a:r>
          </a:p>
          <a:p>
            <a:endParaRPr lang="fi-FI" sz="2800" dirty="0"/>
          </a:p>
          <a:p>
            <a:r>
              <a:rPr lang="fi-FI" sz="2800" dirty="0"/>
              <a:t>Käytäntö osoittautui erilaiseksi… </a:t>
            </a:r>
          </a:p>
        </p:txBody>
      </p:sp>
    </p:spTree>
    <p:extLst>
      <p:ext uri="{BB962C8B-B14F-4D97-AF65-F5344CB8AC3E}">
        <p14:creationId xmlns:p14="http://schemas.microsoft.com/office/powerpoint/2010/main" val="22181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7458A7C2-E758-465E-BE67-4FA4A95EE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004698" cy="741518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DDE80A1-26E3-422F-B8DF-5D968E27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578" y="-1"/>
            <a:ext cx="5599117" cy="716119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45E067C-1474-4EAD-A6C2-D0E113B8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498" y="-96082"/>
            <a:ext cx="4044996" cy="71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A87683B-D571-4C10-B0A9-D37D0BF79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7143" y="-960120"/>
            <a:ext cx="10424160" cy="781812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E76C8ED-D642-4FBF-8B75-6C8945BE8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030" y="-10886"/>
            <a:ext cx="5474970" cy="7299960"/>
          </a:xfrm>
          <a:prstGeom prst="rect">
            <a:avLst/>
          </a:prstGeom>
        </p:spPr>
      </p:pic>
      <p:pic>
        <p:nvPicPr>
          <p:cNvPr id="2" name="VID-20200108-WA0012">
            <a:hlinkClick r:id="" action="ppaction://media"/>
            <a:extLst>
              <a:ext uri="{FF2B5EF4-FFF2-40B4-BE49-F238E27FC236}">
                <a16:creationId xmlns:a16="http://schemas.microsoft.com/office/drawing/2014/main" id="{1925E87E-C1EE-49E2-80B4-B78BF0744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0520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65</Words>
  <Application>Microsoft Office PowerPoint</Application>
  <PresentationFormat>Laajakuva</PresentationFormat>
  <Paragraphs>20</Paragraphs>
  <Slides>16</Slides>
  <Notes>0</Notes>
  <HiddenSlides>0</HiddenSlides>
  <MMClips>4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Office-teema</vt:lpstr>
      <vt:lpstr>Erasmus+</vt:lpstr>
      <vt:lpstr>Otsikko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Raahe</dc:title>
  <dc:creator>Sanna Paakkonen</dc:creator>
  <cp:lastModifiedBy>Toni Luoto</cp:lastModifiedBy>
  <cp:revision>29</cp:revision>
  <dcterms:created xsi:type="dcterms:W3CDTF">2018-05-28T05:08:35Z</dcterms:created>
  <dcterms:modified xsi:type="dcterms:W3CDTF">2020-01-13T14:47:08Z</dcterms:modified>
</cp:coreProperties>
</file>