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4" r:id="rId8"/>
    <p:sldId id="263" r:id="rId9"/>
    <p:sldId id="267" r:id="rId10"/>
    <p:sldId id="265" r:id="rId11"/>
    <p:sldId id="266" r:id="rId12"/>
    <p:sldId id="261" r:id="rId13"/>
    <p:sldId id="262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4C52FE-8F3E-465B-B8DB-DF93D4A26CEF}" v="34" dt="2025-12-19T07:28:02.820"/>
    <p1510:client id="{DCB8D564-9F57-9212-295B-330A8959B6AA}" v="621" dt="2025-12-19T07:14:37.803"/>
    <p1510:client id="{F8AF3562-D1FF-5F19-5C2B-176877E73A41}" v="21" dt="2025-12-19T07:21:41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na Holappa" userId="578dd881-c6ec-4492-9d5a-0e28812d8c16" providerId="ADAL" clId="{83753C4A-7821-4FAE-A657-7D25C7757937}"/>
    <pc:docChg chg="undo custSel modSld">
      <pc:chgData name="Sanna Holappa" userId="578dd881-c6ec-4492-9d5a-0e28812d8c16" providerId="ADAL" clId="{83753C4A-7821-4FAE-A657-7D25C7757937}" dt="2025-12-19T07:28:02.821" v="33" actId="255"/>
      <pc:docMkLst>
        <pc:docMk/>
      </pc:docMkLst>
      <pc:sldChg chg="addSp delSp modSp mod">
        <pc:chgData name="Sanna Holappa" userId="578dd881-c6ec-4492-9d5a-0e28812d8c16" providerId="ADAL" clId="{83753C4A-7821-4FAE-A657-7D25C7757937}" dt="2025-12-19T07:28:02.821" v="33" actId="255"/>
        <pc:sldMkLst>
          <pc:docMk/>
          <pc:sldMk cId="2825380716" sldId="268"/>
        </pc:sldMkLst>
        <pc:spChg chg="mod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2" creationId="{8C49D29D-09A2-6CAA-4701-13C1F1AC3414}"/>
          </ac:spMkLst>
        </pc:spChg>
        <pc:spChg chg="mod ord">
          <ac:chgData name="Sanna Holappa" userId="578dd881-c6ec-4492-9d5a-0e28812d8c16" providerId="ADAL" clId="{83753C4A-7821-4FAE-A657-7D25C7757937}" dt="2025-12-19T07:28:02.821" v="33" actId="255"/>
          <ac:spMkLst>
            <pc:docMk/>
            <pc:sldMk cId="2825380716" sldId="268"/>
            <ac:spMk id="3" creationId="{9BC0D139-8D72-891A-F3DC-F076C7189F02}"/>
          </ac:spMkLst>
        </pc:spChg>
        <pc:spChg chg="add del">
          <ac:chgData name="Sanna Holappa" userId="578dd881-c6ec-4492-9d5a-0e28812d8c16" providerId="ADAL" clId="{83753C4A-7821-4FAE-A657-7D25C7757937}" dt="2025-12-19T07:25:25.013" v="4" actId="26606"/>
          <ac:spMkLst>
            <pc:docMk/>
            <pc:sldMk cId="2825380716" sldId="268"/>
            <ac:spMk id="30" creationId="{D7A453D2-15D8-4403-815F-291FA16340D9}"/>
          </ac:spMkLst>
        </pc:spChg>
        <pc:spChg chg="add del">
          <ac:chgData name="Sanna Holappa" userId="578dd881-c6ec-4492-9d5a-0e28812d8c16" providerId="ADAL" clId="{83753C4A-7821-4FAE-A657-7D25C7757937}" dt="2025-12-19T07:25:25.013" v="4" actId="26606"/>
          <ac:spMkLst>
            <pc:docMk/>
            <pc:sldMk cId="2825380716" sldId="268"/>
            <ac:spMk id="36" creationId="{8161EA6B-09CA-445B-AB0D-8DF76FA92DEF}"/>
          </ac:spMkLst>
        </pc:spChg>
        <pc:spChg chg="add del">
          <ac:chgData name="Sanna Holappa" userId="578dd881-c6ec-4492-9d5a-0e28812d8c16" providerId="ADAL" clId="{83753C4A-7821-4FAE-A657-7D25C7757937}" dt="2025-12-19T07:25:25.013" v="4" actId="26606"/>
          <ac:spMkLst>
            <pc:docMk/>
            <pc:sldMk cId="2825380716" sldId="268"/>
            <ac:spMk id="37" creationId="{E2D3D3F2-ABBB-4453-B1C5-1BEBF7E4DD56}"/>
          </ac:spMkLst>
        </pc:spChg>
        <pc:spChg chg="add del">
          <ac:chgData name="Sanna Holappa" userId="578dd881-c6ec-4492-9d5a-0e28812d8c16" providerId="ADAL" clId="{83753C4A-7821-4FAE-A657-7D25C7757937}" dt="2025-12-19T07:25:25.013" v="4" actId="26606"/>
          <ac:spMkLst>
            <pc:docMk/>
            <pc:sldMk cId="2825380716" sldId="268"/>
            <ac:spMk id="46" creationId="{B8114C98-A349-4111-A123-E8EAB86ABE30}"/>
          </ac:spMkLst>
        </pc:spChg>
        <pc:spChg chg="add del">
          <ac:chgData name="Sanna Holappa" userId="578dd881-c6ec-4492-9d5a-0e28812d8c16" providerId="ADAL" clId="{83753C4A-7821-4FAE-A657-7D25C7757937}" dt="2025-12-19T07:25:24.987" v="3" actId="26606"/>
          <ac:spMkLst>
            <pc:docMk/>
            <pc:sldMk cId="2825380716" sldId="268"/>
            <ac:spMk id="52" creationId="{73AD41DB-DF9F-49BC-85AE-6AB1840AD517}"/>
          </ac:spMkLst>
        </pc:spChg>
        <pc:spChg chg="add del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63" creationId="{D7A453D2-15D8-4403-815F-291FA16340D9}"/>
          </ac:spMkLst>
        </pc:spChg>
        <pc:spChg chg="add del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64" creationId="{B8114C98-A349-4111-A123-E8EAB86ABE30}"/>
          </ac:spMkLst>
        </pc:spChg>
        <pc:spChg chg="add del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65" creationId="{8161EA6B-09CA-445B-AB0D-8DF76FA92DEF}"/>
          </ac:spMkLst>
        </pc:spChg>
        <pc:spChg chg="add del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78" creationId="{E2D3D3F2-ABBB-4453-B1C5-1BEBF7E4DD56}"/>
          </ac:spMkLst>
        </pc:spChg>
        <pc:spChg chg="add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89" creationId="{D7A453D2-15D8-4403-815F-291FA16340D9}"/>
          </ac:spMkLst>
        </pc:spChg>
        <pc:spChg chg="add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91" creationId="{8161EA6B-09CA-445B-AB0D-8DF76FA92DEF}"/>
          </ac:spMkLst>
        </pc:spChg>
        <pc:spChg chg="add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101" creationId="{B8114C98-A349-4111-A123-E8EAB86ABE30}"/>
          </ac:spMkLst>
        </pc:spChg>
        <pc:spChg chg="add">
          <ac:chgData name="Sanna Holappa" userId="578dd881-c6ec-4492-9d5a-0e28812d8c16" providerId="ADAL" clId="{83753C4A-7821-4FAE-A657-7D25C7757937}" dt="2025-12-19T07:26:19.915" v="5" actId="26606"/>
          <ac:spMkLst>
            <pc:docMk/>
            <pc:sldMk cId="2825380716" sldId="268"/>
            <ac:spMk id="109" creationId="{E2D3D3F2-ABBB-4453-B1C5-1BEBF7E4DD56}"/>
          </ac:spMkLst>
        </pc:spChg>
        <pc:grpChg chg="add del">
          <ac:chgData name="Sanna Holappa" userId="578dd881-c6ec-4492-9d5a-0e28812d8c16" providerId="ADAL" clId="{83753C4A-7821-4FAE-A657-7D25C7757937}" dt="2025-12-19T07:25:24.987" v="3" actId="26606"/>
          <ac:grpSpMkLst>
            <pc:docMk/>
            <pc:sldMk cId="2825380716" sldId="268"/>
            <ac:grpSpMk id="15" creationId="{1EA1DAFF-CECA-492F-BFA1-22C64956B8D9}"/>
          </ac:grpSpMkLst>
        </pc:grpChg>
        <pc:grpChg chg="add del">
          <ac:chgData name="Sanna Holappa" userId="578dd881-c6ec-4492-9d5a-0e28812d8c16" providerId="ADAL" clId="{83753C4A-7821-4FAE-A657-7D25C7757937}" dt="2025-12-19T07:25:25.013" v="4" actId="26606"/>
          <ac:grpSpMkLst>
            <pc:docMk/>
            <pc:sldMk cId="2825380716" sldId="268"/>
            <ac:grpSpMk id="31" creationId="{AF19A774-30A5-488B-9BAF-629C6440294E}"/>
          </ac:grpSpMkLst>
        </pc:grpChg>
        <pc:picChg chg="del">
          <ac:chgData name="Sanna Holappa" userId="578dd881-c6ec-4492-9d5a-0e28812d8c16" providerId="ADAL" clId="{83753C4A-7821-4FAE-A657-7D25C7757937}" dt="2025-12-19T07:24:40.153" v="0" actId="478"/>
          <ac:picMkLst>
            <pc:docMk/>
            <pc:sldMk cId="2825380716" sldId="268"/>
            <ac:picMk id="6" creationId="{2E5C1164-B9E1-A874-20DC-687A6052271F}"/>
          </ac:picMkLst>
        </pc:picChg>
        <pc:picChg chg="add mod ord">
          <ac:chgData name="Sanna Holappa" userId="578dd881-c6ec-4492-9d5a-0e28812d8c16" providerId="ADAL" clId="{83753C4A-7821-4FAE-A657-7D25C7757937}" dt="2025-12-19T07:27:29.904" v="27" actId="1076"/>
          <ac:picMkLst>
            <pc:docMk/>
            <pc:sldMk cId="2825380716" sldId="268"/>
            <ac:picMk id="8" creationId="{9711458B-0770-DE42-F9FE-4E8105DF6468}"/>
          </ac:picMkLst>
        </pc:picChg>
      </pc:sldChg>
    </pc:docChg>
  </pc:docChgLst>
  <pc:docChgLst>
    <pc:chgData name="Sanna Holappa" userId="S::sanna.holappa@brahe.fi::578dd881-c6ec-4492-9d5a-0e28812d8c16" providerId="AD" clId="Web-{F8AF3562-D1FF-5F19-5C2B-176877E73A41}"/>
    <pc:docChg chg="modSld">
      <pc:chgData name="Sanna Holappa" userId="S::sanna.holappa@brahe.fi::578dd881-c6ec-4492-9d5a-0e28812d8c16" providerId="AD" clId="Web-{F8AF3562-D1FF-5F19-5C2B-176877E73A41}" dt="2025-12-19T07:22:08.365" v="14"/>
      <pc:docMkLst>
        <pc:docMk/>
      </pc:docMkLst>
      <pc:sldChg chg="addSp delSp modSp mod setBg">
        <pc:chgData name="Sanna Holappa" userId="S::sanna.holappa@brahe.fi::578dd881-c6ec-4492-9d5a-0e28812d8c16" providerId="AD" clId="Web-{F8AF3562-D1FF-5F19-5C2B-176877E73A41}" dt="2025-12-19T07:22:08.365" v="14"/>
        <pc:sldMkLst>
          <pc:docMk/>
          <pc:sldMk cId="2825380716" sldId="268"/>
        </pc:sldMkLst>
        <pc:spChg chg="mod">
          <ac:chgData name="Sanna Holappa" userId="S::sanna.holappa@brahe.fi::578dd881-c6ec-4492-9d5a-0e28812d8c16" providerId="AD" clId="Web-{F8AF3562-D1FF-5F19-5C2B-176877E73A41}" dt="2025-12-19T07:22:08.365" v="14"/>
          <ac:spMkLst>
            <pc:docMk/>
            <pc:sldMk cId="2825380716" sldId="268"/>
            <ac:spMk id="2" creationId="{8C49D29D-09A2-6CAA-4701-13C1F1AC3414}"/>
          </ac:spMkLst>
        </pc:spChg>
        <pc:spChg chg="mod">
          <ac:chgData name="Sanna Holappa" userId="S::sanna.holappa@brahe.fi::578dd881-c6ec-4492-9d5a-0e28812d8c16" providerId="AD" clId="Web-{F8AF3562-D1FF-5F19-5C2B-176877E73A41}" dt="2025-12-19T07:22:08.365" v="14"/>
          <ac:spMkLst>
            <pc:docMk/>
            <pc:sldMk cId="2825380716" sldId="268"/>
            <ac:spMk id="3" creationId="{9BC0D139-8D72-891A-F3DC-F076C7189F02}"/>
          </ac:spMkLst>
        </pc:spChg>
        <pc:spChg chg="add del">
          <ac:chgData name="Sanna Holappa" userId="S::sanna.holappa@brahe.fi::578dd881-c6ec-4492-9d5a-0e28812d8c16" providerId="AD" clId="Web-{F8AF3562-D1FF-5F19-5C2B-176877E73A41}" dt="2025-12-19T07:21:23.396" v="8"/>
          <ac:spMkLst>
            <pc:docMk/>
            <pc:sldMk cId="2825380716" sldId="268"/>
            <ac:spMk id="10" creationId="{D2B783EE-0239-4717-BBEA-8C9EAC61C824}"/>
          </ac:spMkLst>
        </pc:spChg>
        <pc:spChg chg="add del">
          <ac:chgData name="Sanna Holappa" userId="S::sanna.holappa@brahe.fi::578dd881-c6ec-4492-9d5a-0e28812d8c16" providerId="AD" clId="Web-{F8AF3562-D1FF-5F19-5C2B-176877E73A41}" dt="2025-12-19T07:22:08.349" v="13"/>
          <ac:spMkLst>
            <pc:docMk/>
            <pc:sldMk cId="2825380716" sldId="268"/>
            <ac:spMk id="11" creationId="{7D07B7BC-3270-4CF3-A7AA-0937908AD58A}"/>
          </ac:spMkLst>
        </pc:spChg>
        <pc:spChg chg="add del">
          <ac:chgData name="Sanna Holappa" userId="S::sanna.holappa@brahe.fi::578dd881-c6ec-4492-9d5a-0e28812d8c16" providerId="AD" clId="Web-{F8AF3562-D1FF-5F19-5C2B-176877E73A41}" dt="2025-12-19T07:21:23.396" v="8"/>
          <ac:spMkLst>
            <pc:docMk/>
            <pc:sldMk cId="2825380716" sldId="268"/>
            <ac:spMk id="12" creationId="{A7B99495-F43F-4D80-A44F-2CB4764EB90B}"/>
          </ac:spMkLst>
        </pc:spChg>
        <pc:spChg chg="add del">
          <ac:chgData name="Sanna Holappa" userId="S::sanna.holappa@brahe.fi::578dd881-c6ec-4492-9d5a-0e28812d8c16" providerId="AD" clId="Web-{F8AF3562-D1FF-5F19-5C2B-176877E73A41}" dt="2025-12-19T07:21:23.396" v="8"/>
          <ac:spMkLst>
            <pc:docMk/>
            <pc:sldMk cId="2825380716" sldId="268"/>
            <ac:spMk id="14" creationId="{70BEB1E7-2F88-40BC-B73D-42E5B6F80BFC}"/>
          </ac:spMkLst>
        </pc:spChg>
        <pc:spChg chg="add del">
          <ac:chgData name="Sanna Holappa" userId="S::sanna.holappa@brahe.fi::578dd881-c6ec-4492-9d5a-0e28812d8c16" providerId="AD" clId="Web-{F8AF3562-D1FF-5F19-5C2B-176877E73A41}" dt="2025-12-19T07:21:12.146" v="5"/>
          <ac:spMkLst>
            <pc:docMk/>
            <pc:sldMk cId="2825380716" sldId="268"/>
            <ac:spMk id="19" creationId="{A7AE9375-4664-4DB2-922D-2782A6E439AC}"/>
          </ac:spMkLst>
        </pc:spChg>
        <pc:spChg chg="add del">
          <ac:chgData name="Sanna Holappa" userId="S::sanna.holappa@brahe.fi::578dd881-c6ec-4492-9d5a-0e28812d8c16" providerId="AD" clId="Web-{F8AF3562-D1FF-5F19-5C2B-176877E73A41}" dt="2025-12-19T07:21:12.146" v="5"/>
          <ac:spMkLst>
            <pc:docMk/>
            <pc:sldMk cId="2825380716" sldId="268"/>
            <ac:spMk id="23" creationId="{C87417AF-190E-4D6E-AFA6-7D3E84B0B430}"/>
          </ac:spMkLst>
        </pc:spChg>
        <pc:spChg chg="add del">
          <ac:chgData name="Sanna Holappa" userId="S::sanna.holappa@brahe.fi::578dd881-c6ec-4492-9d5a-0e28812d8c16" providerId="AD" clId="Web-{F8AF3562-D1FF-5F19-5C2B-176877E73A41}" dt="2025-12-19T07:21:12.146" v="5"/>
          <ac:spMkLst>
            <pc:docMk/>
            <pc:sldMk cId="2825380716" sldId="268"/>
            <ac:spMk id="25" creationId="{80B30ED8-273E-4C07-8568-2FE5CC5C483D}"/>
          </ac:spMkLst>
        </pc:spChg>
        <pc:spChg chg="add">
          <ac:chgData name="Sanna Holappa" userId="S::sanna.holappa@brahe.fi::578dd881-c6ec-4492-9d5a-0e28812d8c16" providerId="AD" clId="Web-{F8AF3562-D1FF-5F19-5C2B-176877E73A41}" dt="2025-12-19T07:22:08.365" v="14"/>
          <ac:spMkLst>
            <pc:docMk/>
            <pc:sldMk cId="2825380716" sldId="268"/>
            <ac:spMk id="30" creationId="{D7A453D2-15D8-4403-815F-291FA16340D9}"/>
          </ac:spMkLst>
        </pc:spChg>
        <pc:spChg chg="add">
          <ac:chgData name="Sanna Holappa" userId="S::sanna.holappa@brahe.fi::578dd881-c6ec-4492-9d5a-0e28812d8c16" providerId="AD" clId="Web-{F8AF3562-D1FF-5F19-5C2B-176877E73A41}" dt="2025-12-19T07:22:08.365" v="14"/>
          <ac:spMkLst>
            <pc:docMk/>
            <pc:sldMk cId="2825380716" sldId="268"/>
            <ac:spMk id="36" creationId="{8161EA6B-09CA-445B-AB0D-8DF76FA92DEF}"/>
          </ac:spMkLst>
        </pc:spChg>
        <pc:spChg chg="add">
          <ac:chgData name="Sanna Holappa" userId="S::sanna.holappa@brahe.fi::578dd881-c6ec-4492-9d5a-0e28812d8c16" providerId="AD" clId="Web-{F8AF3562-D1FF-5F19-5C2B-176877E73A41}" dt="2025-12-19T07:22:08.365" v="14"/>
          <ac:spMkLst>
            <pc:docMk/>
            <pc:sldMk cId="2825380716" sldId="268"/>
            <ac:spMk id="37" creationId="{E2D3D3F2-ABBB-4453-B1C5-1BEBF7E4DD56}"/>
          </ac:spMkLst>
        </pc:spChg>
        <pc:spChg chg="add">
          <ac:chgData name="Sanna Holappa" userId="S::sanna.holappa@brahe.fi::578dd881-c6ec-4492-9d5a-0e28812d8c16" providerId="AD" clId="Web-{F8AF3562-D1FF-5F19-5C2B-176877E73A41}" dt="2025-12-19T07:22:08.365" v="14"/>
          <ac:spMkLst>
            <pc:docMk/>
            <pc:sldMk cId="2825380716" sldId="268"/>
            <ac:spMk id="46" creationId="{B8114C98-A349-4111-A123-E8EAB86ABE30}"/>
          </ac:spMkLst>
        </pc:spChg>
        <pc:grpChg chg="add del">
          <ac:chgData name="Sanna Holappa" userId="S::sanna.holappa@brahe.fi::578dd881-c6ec-4492-9d5a-0e28812d8c16" providerId="AD" clId="Web-{F8AF3562-D1FF-5F19-5C2B-176877E73A41}" dt="2025-12-19T07:22:08.349" v="13"/>
          <ac:grpSpMkLst>
            <pc:docMk/>
            <pc:sldMk cId="2825380716" sldId="268"/>
            <ac:grpSpMk id="13" creationId="{108BB4D4-D71A-48F5-B2D2-45D2D78F4C20}"/>
          </ac:grpSpMkLst>
        </pc:grpChg>
        <pc:grpChg chg="add">
          <ac:chgData name="Sanna Holappa" userId="S::sanna.holappa@brahe.fi::578dd881-c6ec-4492-9d5a-0e28812d8c16" providerId="AD" clId="Web-{F8AF3562-D1FF-5F19-5C2B-176877E73A41}" dt="2025-12-19T07:22:08.365" v="14"/>
          <ac:grpSpMkLst>
            <pc:docMk/>
            <pc:sldMk cId="2825380716" sldId="268"/>
            <ac:grpSpMk id="15" creationId="{1EA1DAFF-CECA-492F-BFA1-22C64956B8D9}"/>
          </ac:grpSpMkLst>
        </pc:grpChg>
        <pc:grpChg chg="add del">
          <ac:chgData name="Sanna Holappa" userId="S::sanna.holappa@brahe.fi::578dd881-c6ec-4492-9d5a-0e28812d8c16" providerId="AD" clId="Web-{F8AF3562-D1FF-5F19-5C2B-176877E73A41}" dt="2025-12-19T07:22:08.349" v="13"/>
          <ac:grpSpMkLst>
            <pc:docMk/>
            <pc:sldMk cId="2825380716" sldId="268"/>
            <ac:grpSpMk id="17" creationId="{E27AF472-EAE3-4572-AB69-B92BD10DBC6D}"/>
          </ac:grpSpMkLst>
        </pc:grpChg>
        <pc:grpChg chg="add">
          <ac:chgData name="Sanna Holappa" userId="S::sanna.holappa@brahe.fi::578dd881-c6ec-4492-9d5a-0e28812d8c16" providerId="AD" clId="Web-{F8AF3562-D1FF-5F19-5C2B-176877E73A41}" dt="2025-12-19T07:22:08.365" v="14"/>
          <ac:grpSpMkLst>
            <pc:docMk/>
            <pc:sldMk cId="2825380716" sldId="268"/>
            <ac:grpSpMk id="31" creationId="{AF19A774-30A5-488B-9BAF-629C6440294E}"/>
          </ac:grpSpMkLst>
        </pc:grpChg>
        <pc:grpChg chg="add">
          <ac:chgData name="Sanna Holappa" userId="S::sanna.holappa@brahe.fi::578dd881-c6ec-4492-9d5a-0e28812d8c16" providerId="AD" clId="Web-{F8AF3562-D1FF-5F19-5C2B-176877E73A41}" dt="2025-12-19T07:22:08.365" v="14"/>
          <ac:grpSpMkLst>
            <pc:docMk/>
            <pc:sldMk cId="2825380716" sldId="268"/>
            <ac:grpSpMk id="39" creationId="{8214E4A5-A0D2-42C4-8D14-D2A7E495F041}"/>
          </ac:grpSpMkLst>
        </pc:grpChg>
        <pc:picChg chg="del mod ord">
          <ac:chgData name="Sanna Holappa" userId="S::sanna.holappa@brahe.fi::578dd881-c6ec-4492-9d5a-0e28812d8c16" providerId="AD" clId="Web-{F8AF3562-D1FF-5F19-5C2B-176877E73A41}" dt="2025-12-19T07:21:37.115" v="10"/>
          <ac:picMkLst>
            <pc:docMk/>
            <pc:sldMk cId="2825380716" sldId="268"/>
            <ac:picMk id="4" creationId="{B262993D-082B-2595-41D9-D284433AB08E}"/>
          </ac:picMkLst>
        </pc:picChg>
        <pc:picChg chg="add del mod">
          <ac:chgData name="Sanna Holappa" userId="S::sanna.holappa@brahe.fi::578dd881-c6ec-4492-9d5a-0e28812d8c16" providerId="AD" clId="Web-{F8AF3562-D1FF-5F19-5C2B-176877E73A41}" dt="2025-12-19T07:21:28.958" v="9"/>
          <ac:picMkLst>
            <pc:docMk/>
            <pc:sldMk cId="2825380716" sldId="268"/>
            <ac:picMk id="5" creationId="{1E35965B-0462-B5BC-4552-099DBE3C38CB}"/>
          </ac:picMkLst>
        </pc:picChg>
        <pc:picChg chg="add mod ord">
          <ac:chgData name="Sanna Holappa" userId="S::sanna.holappa@brahe.fi::578dd881-c6ec-4492-9d5a-0e28812d8c16" providerId="AD" clId="Web-{F8AF3562-D1FF-5F19-5C2B-176877E73A41}" dt="2025-12-19T07:22:08.365" v="14"/>
          <ac:picMkLst>
            <pc:docMk/>
            <pc:sldMk cId="2825380716" sldId="268"/>
            <ac:picMk id="6" creationId="{2E5C1164-B9E1-A874-20DC-687A6052271F}"/>
          </ac:picMkLst>
        </pc:picChg>
      </pc:sldChg>
    </pc:docChg>
  </pc:docChgLst>
  <pc:docChgLst>
    <pc:chgData name="Sanna Holappa" userId="S::sanna.holappa@brahe.fi::578dd881-c6ec-4492-9d5a-0e28812d8c16" providerId="AD" clId="Web-{DCB8D564-9F57-9212-295B-330A8959B6AA}"/>
    <pc:docChg chg="modSld sldOrd">
      <pc:chgData name="Sanna Holappa" userId="S::sanna.holappa@brahe.fi::578dd881-c6ec-4492-9d5a-0e28812d8c16" providerId="AD" clId="Web-{DCB8D564-9F57-9212-295B-330A8959B6AA}" dt="2025-12-19T07:14:37.803" v="625"/>
      <pc:docMkLst>
        <pc:docMk/>
      </pc:docMkLst>
      <pc:sldChg chg="modSp">
        <pc:chgData name="Sanna Holappa" userId="S::sanna.holappa@brahe.fi::578dd881-c6ec-4492-9d5a-0e28812d8c16" providerId="AD" clId="Web-{DCB8D564-9F57-9212-295B-330A8959B6AA}" dt="2025-12-19T06:48:26.848" v="11" actId="20577"/>
        <pc:sldMkLst>
          <pc:docMk/>
          <pc:sldMk cId="782385677" sldId="256"/>
        </pc:sldMkLst>
        <pc:spChg chg="mod">
          <ac:chgData name="Sanna Holappa" userId="S::sanna.holappa@brahe.fi::578dd881-c6ec-4492-9d5a-0e28812d8c16" providerId="AD" clId="Web-{DCB8D564-9F57-9212-295B-330A8959B6AA}" dt="2025-12-19T06:48:26.848" v="11" actId="20577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Sanna Holappa" userId="S::sanna.holappa@brahe.fi::578dd881-c6ec-4492-9d5a-0e28812d8c16" providerId="AD" clId="Web-{DCB8D564-9F57-9212-295B-330A8959B6AA}" dt="2025-12-19T06:48:09.754" v="6" actId="20577"/>
          <ac:spMkLst>
            <pc:docMk/>
            <pc:sldMk cId="782385677" sldId="256"/>
            <ac:spMk id="3" creationId="{00000000-0000-0000-0000-000000000000}"/>
          </ac:spMkLst>
        </pc:spChg>
      </pc:sldChg>
      <pc:sldChg chg="modSp">
        <pc:chgData name="Sanna Holappa" userId="S::sanna.holappa@brahe.fi::578dd881-c6ec-4492-9d5a-0e28812d8c16" providerId="AD" clId="Web-{DCB8D564-9F57-9212-295B-330A8959B6AA}" dt="2025-12-19T07:14:04.115" v="624" actId="14100"/>
        <pc:sldMkLst>
          <pc:docMk/>
          <pc:sldMk cId="3821838589" sldId="259"/>
        </pc:sldMkLst>
        <pc:spChg chg="mod">
          <ac:chgData name="Sanna Holappa" userId="S::sanna.holappa@brahe.fi::578dd881-c6ec-4492-9d5a-0e28812d8c16" providerId="AD" clId="Web-{DCB8D564-9F57-9212-295B-330A8959B6AA}" dt="2025-12-19T06:55:04.359" v="299" actId="14100"/>
          <ac:spMkLst>
            <pc:docMk/>
            <pc:sldMk cId="3821838589" sldId="259"/>
            <ac:spMk id="2" creationId="{30129FE1-771D-4620-A78A-D9B350762225}"/>
          </ac:spMkLst>
        </pc:spChg>
        <pc:spChg chg="mod">
          <ac:chgData name="Sanna Holappa" userId="S::sanna.holappa@brahe.fi::578dd881-c6ec-4492-9d5a-0e28812d8c16" providerId="AD" clId="Web-{DCB8D564-9F57-9212-295B-330A8959B6AA}" dt="2025-12-19T07:14:04.115" v="624" actId="14100"/>
          <ac:spMkLst>
            <pc:docMk/>
            <pc:sldMk cId="3821838589" sldId="259"/>
            <ac:spMk id="8" creationId="{BA2AB320-1243-4B07-9AC8-CB82C517C4AC}"/>
          </ac:spMkLst>
        </pc:spChg>
      </pc:sldChg>
      <pc:sldChg chg="modSp">
        <pc:chgData name="Sanna Holappa" userId="S::sanna.holappa@brahe.fi::578dd881-c6ec-4492-9d5a-0e28812d8c16" providerId="AD" clId="Web-{DCB8D564-9F57-9212-295B-330A8959B6AA}" dt="2025-12-19T06:57:31.268" v="357" actId="20577"/>
        <pc:sldMkLst>
          <pc:docMk/>
          <pc:sldMk cId="4042944186" sldId="260"/>
        </pc:sldMkLst>
        <pc:spChg chg="mod">
          <ac:chgData name="Sanna Holappa" userId="S::sanna.holappa@brahe.fi::578dd881-c6ec-4492-9d5a-0e28812d8c16" providerId="AD" clId="Web-{DCB8D564-9F57-9212-295B-330A8959B6AA}" dt="2025-12-19T06:55:57.360" v="306" actId="20577"/>
          <ac:spMkLst>
            <pc:docMk/>
            <pc:sldMk cId="4042944186" sldId="260"/>
            <ac:spMk id="2" creationId="{5025D8FA-9194-4D2B-9241-8BFEDC706654}"/>
          </ac:spMkLst>
        </pc:spChg>
        <pc:spChg chg="mod">
          <ac:chgData name="Sanna Holappa" userId="S::sanna.holappa@brahe.fi::578dd881-c6ec-4492-9d5a-0e28812d8c16" providerId="AD" clId="Web-{DCB8D564-9F57-9212-295B-330A8959B6AA}" dt="2025-12-19T06:57:31.268" v="357" actId="20577"/>
          <ac:spMkLst>
            <pc:docMk/>
            <pc:sldMk cId="4042944186" sldId="260"/>
            <ac:spMk id="8" creationId="{779F1F92-F569-4139-9188-EF53BBBD2275}"/>
          </ac:spMkLst>
        </pc:spChg>
      </pc:sldChg>
      <pc:sldChg chg="modSp">
        <pc:chgData name="Sanna Holappa" userId="S::sanna.holappa@brahe.fi::578dd881-c6ec-4492-9d5a-0e28812d8c16" providerId="AD" clId="Web-{DCB8D564-9F57-9212-295B-330A8959B6AA}" dt="2025-12-19T07:11:44.036" v="613" actId="20577"/>
        <pc:sldMkLst>
          <pc:docMk/>
          <pc:sldMk cId="2964739336" sldId="261"/>
        </pc:sldMkLst>
        <pc:spChg chg="mod">
          <ac:chgData name="Sanna Holappa" userId="S::sanna.holappa@brahe.fi::578dd881-c6ec-4492-9d5a-0e28812d8c16" providerId="AD" clId="Web-{DCB8D564-9F57-9212-295B-330A8959B6AA}" dt="2025-12-19T07:06:58.579" v="473" actId="20577"/>
          <ac:spMkLst>
            <pc:docMk/>
            <pc:sldMk cId="2964739336" sldId="261"/>
            <ac:spMk id="2" creationId="{448E8D18-A703-4143-B110-2E720110C7F6}"/>
          </ac:spMkLst>
        </pc:spChg>
        <pc:spChg chg="mod">
          <ac:chgData name="Sanna Holappa" userId="S::sanna.holappa@brahe.fi::578dd881-c6ec-4492-9d5a-0e28812d8c16" providerId="AD" clId="Web-{DCB8D564-9F57-9212-295B-330A8959B6AA}" dt="2025-12-19T07:11:44.036" v="613" actId="20577"/>
          <ac:spMkLst>
            <pc:docMk/>
            <pc:sldMk cId="2964739336" sldId="261"/>
            <ac:spMk id="8" creationId="{8AD473DE-D38E-4242-A519-AF65AD6FA988}"/>
          </ac:spMkLst>
        </pc:spChg>
      </pc:sldChg>
      <pc:sldChg chg="modSp">
        <pc:chgData name="Sanna Holappa" userId="S::sanna.holappa@brahe.fi::578dd881-c6ec-4492-9d5a-0e28812d8c16" providerId="AD" clId="Web-{DCB8D564-9F57-9212-295B-330A8959B6AA}" dt="2025-12-19T07:12:58.786" v="621" actId="20577"/>
        <pc:sldMkLst>
          <pc:docMk/>
          <pc:sldMk cId="2539212865" sldId="262"/>
        </pc:sldMkLst>
        <pc:spChg chg="mod">
          <ac:chgData name="Sanna Holappa" userId="S::sanna.holappa@brahe.fi::578dd881-c6ec-4492-9d5a-0e28812d8c16" providerId="AD" clId="Web-{DCB8D564-9F57-9212-295B-330A8959B6AA}" dt="2025-12-19T07:12:58.786" v="621" actId="20577"/>
          <ac:spMkLst>
            <pc:docMk/>
            <pc:sldMk cId="2539212865" sldId="262"/>
            <ac:spMk id="3" creationId="{812B1BCF-FD41-4F2A-BA15-9017EB4C48C1}"/>
          </ac:spMkLst>
        </pc:spChg>
      </pc:sldChg>
      <pc:sldChg chg="modSp">
        <pc:chgData name="Sanna Holappa" userId="S::sanna.holappa@brahe.fi::578dd881-c6ec-4492-9d5a-0e28812d8c16" providerId="AD" clId="Web-{DCB8D564-9F57-9212-295B-330A8959B6AA}" dt="2025-12-19T07:03:46.200" v="443" actId="14100"/>
        <pc:sldMkLst>
          <pc:docMk/>
          <pc:sldMk cId="1545244077" sldId="263"/>
        </pc:sldMkLst>
        <pc:spChg chg="mod">
          <ac:chgData name="Sanna Holappa" userId="S::sanna.holappa@brahe.fi::578dd881-c6ec-4492-9d5a-0e28812d8c16" providerId="AD" clId="Web-{DCB8D564-9F57-9212-295B-330A8959B6AA}" dt="2025-12-19T07:03:30.091" v="442" actId="20577"/>
          <ac:spMkLst>
            <pc:docMk/>
            <pc:sldMk cId="1545244077" sldId="263"/>
            <ac:spMk id="2" creationId="{FE334B81-28BD-B098-3E06-9D488A4A4C98}"/>
          </ac:spMkLst>
        </pc:spChg>
        <pc:spChg chg="mod">
          <ac:chgData name="Sanna Holappa" userId="S::sanna.holappa@brahe.fi::578dd881-c6ec-4492-9d5a-0e28812d8c16" providerId="AD" clId="Web-{DCB8D564-9F57-9212-295B-330A8959B6AA}" dt="2025-12-19T07:03:46.200" v="443" actId="14100"/>
          <ac:spMkLst>
            <pc:docMk/>
            <pc:sldMk cId="1545244077" sldId="263"/>
            <ac:spMk id="3" creationId="{1699AA0B-A785-FE7E-D574-CECCBE11C7E8}"/>
          </ac:spMkLst>
        </pc:spChg>
      </pc:sldChg>
      <pc:sldChg chg="modSp">
        <pc:chgData name="Sanna Holappa" userId="S::sanna.holappa@brahe.fi::578dd881-c6ec-4492-9d5a-0e28812d8c16" providerId="AD" clId="Web-{DCB8D564-9F57-9212-295B-330A8959B6AA}" dt="2025-12-19T07:00:11.552" v="438" actId="14100"/>
        <pc:sldMkLst>
          <pc:docMk/>
          <pc:sldMk cId="682528177" sldId="264"/>
        </pc:sldMkLst>
        <pc:spChg chg="mod">
          <ac:chgData name="Sanna Holappa" userId="S::sanna.holappa@brahe.fi::578dd881-c6ec-4492-9d5a-0e28812d8c16" providerId="AD" clId="Web-{DCB8D564-9F57-9212-295B-330A8959B6AA}" dt="2025-12-19T07:00:11.552" v="438" actId="14100"/>
          <ac:spMkLst>
            <pc:docMk/>
            <pc:sldMk cId="682528177" sldId="264"/>
            <ac:spMk id="3" creationId="{3B5755BF-44B1-E4D1-9964-3AEB6F758F64}"/>
          </ac:spMkLst>
        </pc:spChg>
      </pc:sldChg>
      <pc:sldChg chg="modSp">
        <pc:chgData name="Sanna Holappa" userId="S::sanna.holappa@brahe.fi::578dd881-c6ec-4492-9d5a-0e28812d8c16" providerId="AD" clId="Web-{DCB8D564-9F57-9212-295B-330A8959B6AA}" dt="2025-12-19T07:06:10.922" v="469" actId="20577"/>
        <pc:sldMkLst>
          <pc:docMk/>
          <pc:sldMk cId="690323560" sldId="265"/>
        </pc:sldMkLst>
        <pc:spChg chg="mod">
          <ac:chgData name="Sanna Holappa" userId="S::sanna.holappa@brahe.fi::578dd881-c6ec-4492-9d5a-0e28812d8c16" providerId="AD" clId="Web-{DCB8D564-9F57-9212-295B-330A8959B6AA}" dt="2025-12-19T07:06:10.922" v="469" actId="20577"/>
          <ac:spMkLst>
            <pc:docMk/>
            <pc:sldMk cId="690323560" sldId="265"/>
            <ac:spMk id="3" creationId="{49CD2859-1A4E-2B75-8237-8D0E72B5F31B}"/>
          </ac:spMkLst>
        </pc:spChg>
      </pc:sldChg>
      <pc:sldChg chg="modSp">
        <pc:chgData name="Sanna Holappa" userId="S::sanna.holappa@brahe.fi::578dd881-c6ec-4492-9d5a-0e28812d8c16" providerId="AD" clId="Web-{DCB8D564-9F57-9212-295B-330A8959B6AA}" dt="2025-12-19T07:04:09.951" v="446" actId="14100"/>
        <pc:sldMkLst>
          <pc:docMk/>
          <pc:sldMk cId="1343626419" sldId="267"/>
        </pc:sldMkLst>
        <pc:spChg chg="mod">
          <ac:chgData name="Sanna Holappa" userId="S::sanna.holappa@brahe.fi::578dd881-c6ec-4492-9d5a-0e28812d8c16" providerId="AD" clId="Web-{DCB8D564-9F57-9212-295B-330A8959B6AA}" dt="2025-12-19T07:04:09.951" v="446" actId="14100"/>
          <ac:spMkLst>
            <pc:docMk/>
            <pc:sldMk cId="1343626419" sldId="267"/>
            <ac:spMk id="2" creationId="{3D3CEED4-CA2E-6BAB-C3B1-AD2960757938}"/>
          </ac:spMkLst>
        </pc:spChg>
        <pc:spChg chg="mod">
          <ac:chgData name="Sanna Holappa" userId="S::sanna.holappa@brahe.fi::578dd881-c6ec-4492-9d5a-0e28812d8c16" providerId="AD" clId="Web-{DCB8D564-9F57-9212-295B-330A8959B6AA}" dt="2025-12-19T07:04:06.857" v="445" actId="20577"/>
          <ac:spMkLst>
            <pc:docMk/>
            <pc:sldMk cId="1343626419" sldId="267"/>
            <ac:spMk id="3" creationId="{C1588C65-9908-4A83-EF75-10E18E4D4154}"/>
          </ac:spMkLst>
        </pc:spChg>
      </pc:sldChg>
      <pc:sldChg chg="ord">
        <pc:chgData name="Sanna Holappa" userId="S::sanna.holappa@brahe.fi::578dd881-c6ec-4492-9d5a-0e28812d8c16" providerId="AD" clId="Web-{DCB8D564-9F57-9212-295B-330A8959B6AA}" dt="2025-12-19T07:14:37.803" v="625"/>
        <pc:sldMkLst>
          <pc:docMk/>
          <pc:sldMk cId="2825380716" sldId="268"/>
        </pc:sldMkLst>
      </pc:sldChg>
    </pc:docChg>
  </pc:docChgLst>
  <pc:docChgLst>
    <pc:chgData name="Mira Torvinen-Määttä" userId="551abb04-d5a5-466c-834e-0c7bf2b39e02" providerId="ADAL" clId="{AEDD5BA0-0753-57A0-B942-61F099630FF0}"/>
    <pc:docChg chg="modSld">
      <pc:chgData name="Mira Torvinen-Määttä" userId="551abb04-d5a5-466c-834e-0c7bf2b39e02" providerId="ADAL" clId="{AEDD5BA0-0753-57A0-B942-61F099630FF0}" dt="2025-12-19T13:09:42.543" v="3" actId="20577"/>
      <pc:docMkLst>
        <pc:docMk/>
      </pc:docMkLst>
      <pc:sldChg chg="modSp mod">
        <pc:chgData name="Mira Torvinen-Määttä" userId="551abb04-d5a5-466c-834e-0c7bf2b39e02" providerId="ADAL" clId="{AEDD5BA0-0753-57A0-B942-61F099630FF0}" dt="2025-12-19T13:09:42.543" v="3" actId="20577"/>
        <pc:sldMkLst>
          <pc:docMk/>
          <pc:sldMk cId="3496822319" sldId="258"/>
        </pc:sldMkLst>
        <pc:spChg chg="mod">
          <ac:chgData name="Mira Torvinen-Määttä" userId="551abb04-d5a5-466c-834e-0c7bf2b39e02" providerId="ADAL" clId="{AEDD5BA0-0753-57A0-B942-61F099630FF0}" dt="2025-12-19T13:09:42.543" v="3" actId="20577"/>
          <ac:spMkLst>
            <pc:docMk/>
            <pc:sldMk cId="3496822319" sldId="258"/>
            <ac:spMk id="8" creationId="{88038BB0-C42E-4A93-87FC-31EBE83F0FD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19.12.2025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fi-FI" sz="4400">
                <a:cs typeface="Calibri Light"/>
              </a:rPr>
              <a:t>Kaksoistutkinto</a:t>
            </a:r>
            <a:endParaRPr lang="fi-FI" sz="4400">
              <a:ea typeface="Calibri Light"/>
              <a:cs typeface="Calibri Light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fi-FI">
              <a:ea typeface="Calibri"/>
              <a:cs typeface="Calibri"/>
            </a:endParaRPr>
          </a:p>
        </p:txBody>
      </p:sp>
      <p:pic>
        <p:nvPicPr>
          <p:cNvPr id="5" name="Kuva 5" descr="Kuva, joka sisältää kohteen ruoho, mies, ulko, nuori&#10;&#10;Kuvaus luotu automaattisesti">
            <a:extLst>
              <a:ext uri="{FF2B5EF4-FFF2-40B4-BE49-F238E27FC236}">
                <a16:creationId xmlns:a16="http://schemas.microsoft.com/office/drawing/2014/main" id="{E421552C-AF96-4A6B-BC51-4E5EBE30D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36" r="19088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CBC5A-4F07-F4D0-7403-C2D995B2F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50" b="625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905E20E-05BA-A5D1-C6D1-3F204C10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411" y="827214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fi-FI" sz="3600">
                <a:cs typeface="Calibri Light"/>
              </a:rPr>
              <a:t>Mitä opiskelu edellyttää?</a:t>
            </a:r>
            <a:endParaRPr lang="fi-FI" sz="36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CD2859-1A4E-2B75-8237-8D0E72B5F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1955413"/>
            <a:ext cx="4458446" cy="370158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fi-FI" sz="2000">
                <a:cs typeface="Calibri"/>
              </a:rPr>
              <a:t>Motivaatiota: jaksaa tehdä myös iltaisin lukio-opintoja.</a:t>
            </a:r>
          </a:p>
          <a:p>
            <a:r>
              <a:rPr lang="fi-FI" sz="2000">
                <a:cs typeface="Calibri"/>
              </a:rPr>
              <a:t>Omatoimisuutta: ammatillisten jaksojen aikaan opintoja on hyvä edistää aktiivisesti ja ottaa itse selvää asioista.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>
                <a:cs typeface="Calibri"/>
              </a:rPr>
              <a:t>Sen sietämistä, että muut etenevät ammatillisissa lukiojaksojen aikaan.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>
                <a:cs typeface="Calibri"/>
              </a:rPr>
              <a:t>Jonkin verran ahkeruuttakin. On hyötyä, jos opit asioita nopeasti.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>
                <a:cs typeface="Calibri"/>
              </a:rPr>
              <a:t>Pystyt pitämään kiinni sovituista aikatauluista.</a:t>
            </a:r>
            <a:endParaRPr lang="fi-FI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32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Aikuiset kirjoittamassa ja konsultoimassa oppikirjoja">
            <a:extLst>
              <a:ext uri="{FF2B5EF4-FFF2-40B4-BE49-F238E27FC236}">
                <a16:creationId xmlns:a16="http://schemas.microsoft.com/office/drawing/2014/main" id="{B51E7284-4FFC-9A71-AE6A-7381AA387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E8D364F-5A9A-0011-066B-8DCA8971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Mitä kaksoistutkinto hyödyttää?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C40EAE-A047-E8D4-3F70-BD2715CC7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>
                <a:cs typeface="Calibri"/>
              </a:rPr>
              <a:t>Saa hyvät valmiudet jatko-opintoihin</a:t>
            </a:r>
          </a:p>
          <a:p>
            <a:r>
              <a:rPr lang="fi-FI" sz="2400">
                <a:cs typeface="Calibri"/>
              </a:rPr>
              <a:t>Sinulla on jo ammatti, kun valmistut: on helppo siirtyä halutessaan suoraan työelämään.</a:t>
            </a:r>
          </a:p>
          <a:p>
            <a:r>
              <a:rPr lang="fi-FI" sz="2400">
                <a:cs typeface="Calibri"/>
              </a:rPr>
              <a:t>Vaihtelua!</a:t>
            </a:r>
          </a:p>
          <a:p>
            <a:r>
              <a:rPr lang="fi-FI" sz="2400">
                <a:cs typeface="Calibri"/>
              </a:rPr>
              <a:t>Saat kavereita kahdesta koulusta.</a:t>
            </a:r>
          </a:p>
        </p:txBody>
      </p:sp>
    </p:spTree>
    <p:extLst>
      <p:ext uri="{BB962C8B-B14F-4D97-AF65-F5344CB8AC3E}">
        <p14:creationId xmlns:p14="http://schemas.microsoft.com/office/powerpoint/2010/main" val="285774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eksti, sisä, henkilö, työskenteleminen&#10;&#10;Kuvaus luotu automaattisesti">
            <a:extLst>
              <a:ext uri="{FF2B5EF4-FFF2-40B4-BE49-F238E27FC236}">
                <a16:creationId xmlns:a16="http://schemas.microsoft.com/office/drawing/2014/main" id="{94E05BA6-B37A-4E94-98C6-E5D596856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48E8D18-A703-4143-B110-2E720110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Lukio-opinnot osa yhteisiä aineita </a:t>
            </a:r>
            <a:endParaRPr lang="fi-FI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D473DE-D38E-4242-A519-AF65AD6FA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Lukio-</a:t>
            </a:r>
            <a:r>
              <a:rPr lang="en-US" sz="2400" err="1">
                <a:cs typeface="Calibri"/>
              </a:rPr>
              <a:t>opinnot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hyväksiluetaan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ammatillisiin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opintoihin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yhteisiin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aineisiin</a:t>
            </a:r>
            <a:r>
              <a:rPr lang="en-US" sz="2400">
                <a:cs typeface="Calibri"/>
              </a:rPr>
              <a:t> (</a:t>
            </a:r>
            <a:r>
              <a:rPr lang="en-US" sz="2400" err="1">
                <a:cs typeface="Calibri"/>
              </a:rPr>
              <a:t>ytoihin</a:t>
            </a:r>
            <a:r>
              <a:rPr lang="en-US" sz="2400">
                <a:cs typeface="Calibri"/>
              </a:rPr>
              <a:t>).</a:t>
            </a:r>
          </a:p>
          <a:p>
            <a:r>
              <a:rPr lang="en-US" sz="2400" err="1">
                <a:ea typeface="Calibri"/>
                <a:cs typeface="Calibri"/>
              </a:rPr>
              <a:t>Kaikki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ytot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eivät</a:t>
            </a:r>
            <a:r>
              <a:rPr lang="en-US" sz="2400">
                <a:ea typeface="Calibri"/>
                <a:cs typeface="Calibri"/>
              </a:rPr>
              <a:t> tule </a:t>
            </a:r>
            <a:r>
              <a:rPr lang="en-US" sz="2400" err="1">
                <a:ea typeface="Calibri"/>
                <a:cs typeface="Calibri"/>
              </a:rPr>
              <a:t>hyväksi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luetuiksi</a:t>
            </a:r>
            <a:r>
              <a:rPr lang="en-US" sz="2400">
                <a:ea typeface="Calibri"/>
                <a:cs typeface="Calibri"/>
              </a:rPr>
              <a:t>, </a:t>
            </a:r>
            <a:r>
              <a:rPr lang="en-US" sz="2400" err="1">
                <a:ea typeface="Calibri"/>
                <a:cs typeface="Calibri"/>
              </a:rPr>
              <a:t>vaan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ytoja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jää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suoritettavaksi</a:t>
            </a:r>
            <a:r>
              <a:rPr lang="en-US" sz="2400">
                <a:ea typeface="Calibri"/>
                <a:cs typeface="Calibri"/>
              </a:rPr>
              <a:t> 14 </a:t>
            </a:r>
            <a:r>
              <a:rPr lang="en-US" sz="2400" err="1">
                <a:ea typeface="Calibri"/>
                <a:cs typeface="Calibri"/>
              </a:rPr>
              <a:t>osp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verran</a:t>
            </a:r>
            <a:r>
              <a:rPr lang="en-US" sz="2400">
                <a:ea typeface="Calibri"/>
                <a:cs typeface="Calibri"/>
              </a:rPr>
              <a:t> </a:t>
            </a:r>
            <a:r>
              <a:rPr lang="en-US" sz="2400" err="1">
                <a:ea typeface="Calibri"/>
                <a:cs typeface="Calibri"/>
              </a:rPr>
              <a:t>eli</a:t>
            </a:r>
            <a:r>
              <a:rPr lang="en-US" sz="2400">
                <a:ea typeface="Calibri"/>
                <a:cs typeface="Calibri"/>
              </a:rPr>
              <a:t> alle </a:t>
            </a:r>
            <a:r>
              <a:rPr lang="en-US" sz="2400" err="1">
                <a:ea typeface="Calibri"/>
                <a:cs typeface="Calibri"/>
              </a:rPr>
              <a:t>puolet</a:t>
            </a:r>
            <a:r>
              <a:rPr lang="en-US" sz="2400"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739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2E5363-0A5A-4480-BA0F-EEDE4EB1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Miten ilmoittaudut?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2B1BCF-FD41-4F2A-BA15-9017EB4C4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cs typeface="Calibri"/>
              </a:rPr>
              <a:t>Yhteishaun yhteydessä kysytään kiinnostusta kaksoistutkintoon.</a:t>
            </a:r>
          </a:p>
          <a:p>
            <a:r>
              <a:rPr lang="fi-FI" sz="2000">
                <a:cs typeface="Calibri"/>
              </a:rPr>
              <a:t>Aloittaessasi ammatilliset opinnot ja jopa ennen opintojen alkua ilmoittaudu Sanna Holapalle.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>
                <a:cs typeface="Calibri"/>
              </a:rPr>
              <a:t>Lukio-opiskelut alkavat siis toisessa jaksossa.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>
                <a:cs typeface="Calibri"/>
              </a:rPr>
              <a:t>Tervetuloa mukaan!</a:t>
            </a:r>
            <a:endParaRPr lang="fi-FI" sz="2000">
              <a:ea typeface="Calibri"/>
              <a:cs typeface="Calibri"/>
            </a:endParaRPr>
          </a:p>
        </p:txBody>
      </p:sp>
      <p:pic>
        <p:nvPicPr>
          <p:cNvPr id="4" name="Kuva 4" descr="Kuva, joka sisältää kohteen kakku, paperi, sulje, koristeltu&#10;&#10;Kuvaus luotu automaattisesti">
            <a:extLst>
              <a:ext uri="{FF2B5EF4-FFF2-40B4-BE49-F238E27FC236}">
                <a16:creationId xmlns:a16="http://schemas.microsoft.com/office/drawing/2014/main" id="{3126FB23-559F-4B8F-9EFE-7761BFC1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16" r="704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921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ruoka, säilö, koristeltu, kosmetiikka&#10;&#10;Kuvaus luotu automaattisesti">
            <a:extLst>
              <a:ext uri="{FF2B5EF4-FFF2-40B4-BE49-F238E27FC236}">
                <a16:creationId xmlns:a16="http://schemas.microsoft.com/office/drawing/2014/main" id="{A3D8B696-EBA4-463A-B3E6-752E42659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02973F0-D5B8-42CD-A7A8-7E072D1E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Mitä kaksoistutkinto tarkoittaa?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9FB0F3-A0E2-4EF5-8B56-15A864F03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Kaksoistutkintolainen opiskelee ammatillisen perustutkinnon lisäksi ylioppilastutkinnon noin 3,5 – 4 vuodessa.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184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eksti, hylly, huone, kirjasto&#10;&#10;Kuvaus luotu automaattisesti">
            <a:extLst>
              <a:ext uri="{FF2B5EF4-FFF2-40B4-BE49-F238E27FC236}">
                <a16:creationId xmlns:a16="http://schemas.microsoft.com/office/drawing/2014/main" id="{9EE7B170-AFE2-47E3-B354-B7454DB4E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89" b="2224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982DF4D-17FD-486A-8610-5E15DA51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508146"/>
            <a:ext cx="3438144" cy="1777854"/>
          </a:xfrm>
        </p:spPr>
        <p:txBody>
          <a:bodyPr anchor="b">
            <a:normAutofit/>
          </a:bodyPr>
          <a:lstStyle/>
          <a:p>
            <a:r>
              <a:rPr lang="fi-FI" sz="2800">
                <a:cs typeface="Calibri Light"/>
              </a:rPr>
              <a:t>Missä oppilaitoksissa kaksoistutkintoa voi opiskella?</a:t>
            </a:r>
            <a:endParaRPr lang="fi-FI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038BB0-C42E-4A93-87FC-31EBE83F0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err="1">
                <a:cs typeface="Calibri"/>
              </a:rPr>
              <a:t>Ammatilliset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opinnot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Raahen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Porvari</a:t>
            </a:r>
            <a:r>
              <a:rPr lang="en-US" sz="2400" dirty="0">
                <a:cs typeface="Calibri"/>
              </a:rPr>
              <a:t>- ja </a:t>
            </a:r>
            <a:r>
              <a:rPr lang="en-US" sz="2400" dirty="0" err="1">
                <a:cs typeface="Calibri"/>
              </a:rPr>
              <a:t>Kauppakoulussa</a:t>
            </a:r>
            <a:r>
              <a:rPr lang="en-US" sz="2400" dirty="0">
                <a:cs typeface="Calibri"/>
              </a:rPr>
              <a:t> tai </a:t>
            </a:r>
            <a:r>
              <a:rPr lang="en-US" sz="2400" dirty="0" err="1">
                <a:cs typeface="Calibri"/>
              </a:rPr>
              <a:t>Koulutuskeskus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Brahessa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cs typeface="Calibri"/>
              </a:rPr>
              <a:t>Lukio-opinnot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Raahen</a:t>
            </a:r>
            <a:r>
              <a:rPr lang="en-US" sz="2400" dirty="0">
                <a:cs typeface="Calibri"/>
              </a:rPr>
              <a:t>, </a:t>
            </a:r>
            <a:r>
              <a:rPr lang="en-US" sz="2400" dirty="0" err="1">
                <a:cs typeface="Calibri"/>
              </a:rPr>
              <a:t>Siikajoen</a:t>
            </a:r>
            <a:r>
              <a:rPr lang="en-US" sz="2400" dirty="0">
                <a:cs typeface="Calibri"/>
              </a:rPr>
              <a:t> tai </a:t>
            </a:r>
            <a:r>
              <a:rPr lang="en-US" sz="2400" dirty="0" err="1">
                <a:cs typeface="Calibri"/>
              </a:rPr>
              <a:t>Pyhäjoen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lukiossa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82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irjoitusvälineet, paperi, lelu, maa&#10;&#10;Kuvaus luotu automaattisesti">
            <a:extLst>
              <a:ext uri="{FF2B5EF4-FFF2-40B4-BE49-F238E27FC236}">
                <a16:creationId xmlns:a16="http://schemas.microsoft.com/office/drawing/2014/main" id="{785DD2A5-4FC7-4953-8A47-4A8E88658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129FE1-771D-4620-A78A-D9B35076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11678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Miten se käytännössä tapahtuu?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2AB320-1243-4B07-9AC8-CB82C517C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0" y="2088425"/>
            <a:ext cx="10046305" cy="34477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err="1">
                <a:solidFill>
                  <a:srgbClr val="FFFFFF"/>
                </a:solidFill>
              </a:rPr>
              <a:t>Vaihtojaksoittain</a:t>
            </a:r>
            <a:r>
              <a:rPr lang="en-US" sz="240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opiskellaan</a:t>
            </a:r>
            <a:r>
              <a:rPr lang="en-US" sz="240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joko</a:t>
            </a:r>
            <a:r>
              <a:rPr lang="en-US" sz="240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ammatillisissa</a:t>
            </a:r>
            <a:r>
              <a:rPr lang="en-US" sz="240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opinnoissa</a:t>
            </a:r>
            <a:r>
              <a:rPr lang="en-US" sz="2400">
                <a:solidFill>
                  <a:srgbClr val="FFFFFF"/>
                </a:solidFill>
              </a:rPr>
              <a:t> tai </a:t>
            </a:r>
            <a:r>
              <a:rPr lang="en-US" sz="2400" err="1">
                <a:solidFill>
                  <a:srgbClr val="FFFFFF"/>
                </a:solidFill>
              </a:rPr>
              <a:t>lukiolla</a:t>
            </a:r>
            <a:r>
              <a:rPr lang="en-US" sz="2400">
                <a:solidFill>
                  <a:srgbClr val="FFFFFF"/>
                </a:solidFill>
              </a:rPr>
              <a:t>  </a:t>
            </a:r>
            <a:br>
              <a:rPr lang="en-US"/>
            </a:br>
            <a:r>
              <a:rPr lang="en-US" sz="2400">
                <a:solidFill>
                  <a:srgbClr val="FFFFFF"/>
                </a:solidFill>
              </a:rPr>
              <a:t>(</a:t>
            </a:r>
            <a:r>
              <a:rPr lang="en-US" sz="2400" err="1">
                <a:solidFill>
                  <a:srgbClr val="FFFFFF"/>
                </a:solidFill>
              </a:rPr>
              <a:t>viisi</a:t>
            </a:r>
            <a:r>
              <a:rPr lang="en-US" sz="240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jaksoa</a:t>
            </a:r>
            <a:r>
              <a:rPr lang="en-US" sz="240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viidestätoista</a:t>
            </a:r>
            <a:r>
              <a:rPr lang="en-US" sz="2400">
                <a:solidFill>
                  <a:srgbClr val="FFFFFF"/>
                </a:solidFill>
              </a:rPr>
              <a:t> on </a:t>
            </a:r>
            <a:r>
              <a:rPr lang="en-US" sz="2400" err="1">
                <a:solidFill>
                  <a:srgbClr val="FFFFFF"/>
                </a:solidFill>
              </a:rPr>
              <a:t>lukio-opintoja</a:t>
            </a:r>
            <a:r>
              <a:rPr lang="en-US" sz="2400">
                <a:solidFill>
                  <a:srgbClr val="FFFFFF"/>
                </a:solidFill>
              </a:rPr>
              <a:t>).</a:t>
            </a:r>
          </a:p>
          <a:p>
            <a:pPr marL="0" indent="0" algn="ctr">
              <a:buNone/>
            </a:pPr>
            <a:endParaRPr lang="en-US" sz="2400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838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352BBB9-69A8-405C-9209-A9FE217AE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BA8247A-9874-4F57-82F4-AEB016E66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30C3CE4-8479-4B6E-9C21-D7B0CD89E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7BCD297-22FC-4ECD-95DC-8581D5E6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61A25F1-8873-4D98-B8D5-169EA0AC9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7BCAD9-3EF1-4FCE-AFA0-BD2C545A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6649524-3638-4334-8ED6-539D10DF4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C49D29D-09A2-6CAA-4701-13C1F1AC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84915"/>
            <a:ext cx="4651076" cy="1951075"/>
          </a:xfrm>
          <a:noFill/>
        </p:spPr>
        <p:txBody>
          <a:bodyPr anchor="t">
            <a:normAutofit/>
          </a:bodyPr>
          <a:lstStyle/>
          <a:p>
            <a:r>
              <a:rPr lang="fi-FI" sz="4800">
                <a:solidFill>
                  <a:schemeClr val="bg1"/>
                </a:solidFill>
                <a:cs typeface="Calibri Light"/>
              </a:rPr>
              <a:t>Miltä eka vuosi näyttää?</a:t>
            </a:r>
            <a:endParaRPr lang="fi-FI" sz="480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C0D139-8D72-891A-F3DC-F076C7189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684921"/>
            <a:ext cx="5674107" cy="1951087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1600">
                <a:solidFill>
                  <a:schemeClr val="bg1"/>
                </a:solidFill>
                <a:cs typeface="Calibri"/>
              </a:rPr>
              <a:t>1. jakso ammatillisissa ammattiaineita</a:t>
            </a:r>
          </a:p>
          <a:p>
            <a:pPr marL="0" indent="0">
              <a:buNone/>
            </a:pPr>
            <a:r>
              <a:rPr lang="fi-FI" sz="1600">
                <a:solidFill>
                  <a:schemeClr val="bg1"/>
                </a:solidFill>
                <a:cs typeface="Calibri"/>
              </a:rPr>
              <a:t>2. jakso lukiolla</a:t>
            </a:r>
          </a:p>
          <a:p>
            <a:pPr marL="0" indent="0">
              <a:buNone/>
            </a:pPr>
            <a:r>
              <a:rPr lang="fi-FI" sz="1600">
                <a:solidFill>
                  <a:schemeClr val="bg1"/>
                </a:solidFill>
                <a:cs typeface="Calibri"/>
              </a:rPr>
              <a:t>3. jakso ammatillisia ja kahtena iltana viikossa lukio-kurssi etänä</a:t>
            </a:r>
          </a:p>
          <a:p>
            <a:pPr marL="0" indent="0">
              <a:buNone/>
            </a:pPr>
            <a:r>
              <a:rPr lang="fi-FI" sz="1600">
                <a:solidFill>
                  <a:schemeClr val="bg1"/>
                </a:solidFill>
                <a:cs typeface="Calibri"/>
              </a:rPr>
              <a:t>4. jakso lukiolla</a:t>
            </a:r>
          </a:p>
          <a:p>
            <a:pPr marL="0" indent="0">
              <a:buNone/>
            </a:pPr>
            <a:r>
              <a:rPr lang="fi-FI" sz="1600">
                <a:solidFill>
                  <a:schemeClr val="bg1"/>
                </a:solidFill>
                <a:cs typeface="Calibri"/>
              </a:rPr>
              <a:t>5. jakso ammatillisia ja kahtena iltana viikossa lukio-kurssi etänä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Kuva 7">
            <a:extLst>
              <a:ext uri="{FF2B5EF4-FFF2-40B4-BE49-F238E27FC236}">
                <a16:creationId xmlns:a16="http://schemas.microsoft.com/office/drawing/2014/main" id="{9711458B-0770-DE42-F9FE-4E8105DF6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1" b="-2"/>
          <a:stretch>
            <a:fillRect/>
          </a:stretch>
        </p:blipFill>
        <p:spPr>
          <a:xfrm>
            <a:off x="1173209" y="2937703"/>
            <a:ext cx="10028576" cy="323248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2852760"/>
            <a:ext cx="304800" cy="429768"/>
            <a:chOff x="215328" y="-46937"/>
            <a:chExt cx="304800" cy="2773841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538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025D8FA-9194-4D2B-9241-8BFEDC7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fi-FI" sz="3200">
                <a:cs typeface="Calibri Light"/>
              </a:rPr>
              <a:t>Digilukio-opinnot</a:t>
            </a:r>
            <a:endParaRPr lang="fi-FI" sz="3200"/>
          </a:p>
        </p:txBody>
      </p:sp>
      <p:pic>
        <p:nvPicPr>
          <p:cNvPr id="4" name="Kuva 4" descr="Kuva, joka sisältää kohteen kevät, puu, ulko, kyynelkaasu&#10;&#10;Kuvaus luotu automaattisesti">
            <a:extLst>
              <a:ext uri="{FF2B5EF4-FFF2-40B4-BE49-F238E27FC236}">
                <a16:creationId xmlns:a16="http://schemas.microsoft.com/office/drawing/2014/main" id="{4C683AB3-7583-4F0A-A4E8-0BC4CD028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9" r="17973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9F1F92-F569-4139-9188-EF53BBBD2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en-US" sz="2400" err="1">
                <a:cs typeface="Calibri"/>
              </a:rPr>
              <a:t>Lukiojaksojen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lisäksi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ammatillisten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jaksojen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aikana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opiskellaan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yksi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lukiokurssi</a:t>
            </a:r>
            <a:r>
              <a:rPr lang="en-US" sz="2400">
                <a:cs typeface="Calibri"/>
              </a:rPr>
              <a:t>, </a:t>
            </a:r>
            <a:r>
              <a:rPr lang="en-US" sz="2400" err="1">
                <a:cs typeface="Calibri"/>
              </a:rPr>
              <a:t>joka</a:t>
            </a:r>
            <a:r>
              <a:rPr lang="en-US" sz="2400">
                <a:cs typeface="Calibri"/>
              </a:rPr>
              <a:t> on </a:t>
            </a:r>
            <a:r>
              <a:rPr lang="en-US" sz="2400" err="1">
                <a:cs typeface="Calibri"/>
              </a:rPr>
              <a:t>etäopintoina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kahtena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iltana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viikossa</a:t>
            </a:r>
            <a:r>
              <a:rPr lang="en-US" sz="2400">
                <a:cs typeface="Calibri"/>
              </a:rPr>
              <a:t>.</a:t>
            </a:r>
            <a:endParaRPr lang="en-US" sz="2400" err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94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A3C516B-51E4-A5DD-C72F-206F53C1A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Mitä lukiolla opiskellaan?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5755BF-44B1-E4D1-9964-3AEB6F75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59898"/>
            <a:ext cx="3811520" cy="34456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400">
                <a:cs typeface="Calibri"/>
              </a:rPr>
              <a:t>äidinkieltä </a:t>
            </a:r>
          </a:p>
          <a:p>
            <a:r>
              <a:rPr lang="fi-FI" sz="2400">
                <a:cs typeface="Calibri"/>
              </a:rPr>
              <a:t>lyhyttä matematiikkaa</a:t>
            </a:r>
            <a:endParaRPr lang="fi-FI" sz="2400">
              <a:ea typeface="Calibri"/>
              <a:cs typeface="Calibri"/>
            </a:endParaRPr>
          </a:p>
          <a:p>
            <a:r>
              <a:rPr lang="fi-FI" sz="2400">
                <a:cs typeface="Calibri"/>
              </a:rPr>
              <a:t>englantia </a:t>
            </a:r>
            <a:endParaRPr lang="fi-FI" sz="2400">
              <a:ea typeface="Calibri" panose="020F0502020204030204"/>
              <a:cs typeface="Calibri"/>
            </a:endParaRPr>
          </a:p>
          <a:p>
            <a:r>
              <a:rPr lang="fi-FI" sz="2400">
                <a:cs typeface="Calibri"/>
              </a:rPr>
              <a:t>terveystietoa </a:t>
            </a:r>
            <a:endParaRPr lang="fi-FI" sz="2400">
              <a:ea typeface="Calibri" panose="020F0502020204030204"/>
              <a:cs typeface="Calibri"/>
            </a:endParaRPr>
          </a:p>
          <a:p>
            <a:r>
              <a:rPr lang="fi-FI" sz="2400">
                <a:cs typeface="Calibri"/>
              </a:rPr>
              <a:t>toista </a:t>
            </a:r>
            <a:r>
              <a:rPr lang="fi-FI" sz="2400" err="1">
                <a:cs typeface="Calibri"/>
              </a:rPr>
              <a:t>reaalia</a:t>
            </a:r>
            <a:r>
              <a:rPr lang="fi-FI" sz="2400">
                <a:cs typeface="Calibri"/>
              </a:rPr>
              <a:t> (Siikajoen ja Raahen lukiossa yhteiskuntaoppi, Pyhäjoen lukiossa sopimuksen mukaan)</a:t>
            </a:r>
            <a:endParaRPr lang="fi-FI" sz="2400">
              <a:ea typeface="Calibri"/>
              <a:cs typeface="Calibri"/>
            </a:endParaRPr>
          </a:p>
        </p:txBody>
      </p:sp>
      <p:pic>
        <p:nvPicPr>
          <p:cNvPr id="5" name="Picture 4" descr="Blackboard kirjoitetut kaavat">
            <a:extLst>
              <a:ext uri="{FF2B5EF4-FFF2-40B4-BE49-F238E27FC236}">
                <a16:creationId xmlns:a16="http://schemas.microsoft.com/office/drawing/2014/main" id="{47CFFC5B-EFD9-CCCB-D8CC-58A792131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0" r="12314" b="4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2528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Lähikuva kasvin lehdistä">
            <a:extLst>
              <a:ext uri="{FF2B5EF4-FFF2-40B4-BE49-F238E27FC236}">
                <a16:creationId xmlns:a16="http://schemas.microsoft.com/office/drawing/2014/main" id="{A9164D23-F9EF-7C74-5927-2150D8C14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0" r="9091" b="146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334B81-28BD-B098-3E06-9D488A4A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Pääsyvaatimukset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99AA0B-A785-FE7E-D574-CECCBE11C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533001"/>
            <a:ext cx="6620505" cy="33617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>
                <a:cs typeface="Calibri"/>
              </a:rPr>
              <a:t>Peruskoulun päättötodistuksen keskiarvo vähintään 7</a:t>
            </a:r>
          </a:p>
          <a:p>
            <a:r>
              <a:rPr lang="fi-FI" sz="2400">
                <a:cs typeface="Calibri"/>
              </a:rPr>
              <a:t>Vähintään arvosana 7 äidinkielessä, englannissa ja matematiikassa (ei mukautettuja arviointeja)</a:t>
            </a:r>
          </a:p>
        </p:txBody>
      </p:sp>
    </p:spTree>
    <p:extLst>
      <p:ext uri="{BB962C8B-B14F-4D97-AF65-F5344CB8AC3E}">
        <p14:creationId xmlns:p14="http://schemas.microsoft.com/office/powerpoint/2010/main" val="154524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D3CEED4-CA2E-6BAB-C3B1-AD296075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2005221"/>
          </a:xfrm>
        </p:spPr>
        <p:txBody>
          <a:bodyPr anchor="b">
            <a:normAutofit/>
          </a:bodyPr>
          <a:lstStyle/>
          <a:p>
            <a:r>
              <a:rPr lang="fi-FI" sz="4200">
                <a:cs typeface="Calibri Light"/>
              </a:rPr>
              <a:t>Kenelle kaksoistutkinto sopii?</a:t>
            </a:r>
            <a:endParaRPr lang="fi-FI" sz="420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588C65-9908-4A83-EF75-10E18E4D4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>
                <a:cs typeface="Calibri"/>
              </a:rPr>
              <a:t>Sinulle, joka tykkäät sekä käytännön tekemisestä (ammatin opiskelu) että teoriatehtävistä (lukio-opinnot).</a:t>
            </a:r>
          </a:p>
          <a:p>
            <a:r>
              <a:rPr lang="fi-FI" sz="2400">
                <a:cs typeface="Calibri"/>
              </a:rPr>
              <a:t>Sinulle, joka haluat vaihtelua opiskeluusi.</a:t>
            </a:r>
          </a:p>
          <a:p>
            <a:r>
              <a:rPr lang="fi-FI" sz="2400">
                <a:cs typeface="Calibri"/>
              </a:rPr>
              <a:t>Sinulle, joka haluat laajentaa yleissivistystäsi ja ammattitutkinnon lisäksi opiskella ylioppilaaksi.</a:t>
            </a:r>
          </a:p>
          <a:p>
            <a:endParaRPr lang="fi-FI" sz="1700">
              <a:cs typeface="Calibri"/>
            </a:endParaRPr>
          </a:p>
        </p:txBody>
      </p:sp>
      <p:pic>
        <p:nvPicPr>
          <p:cNvPr id="5" name="Picture 4" descr="Silmälasit kirjan päällä">
            <a:extLst>
              <a:ext uri="{FF2B5EF4-FFF2-40B4-BE49-F238E27FC236}">
                <a16:creationId xmlns:a16="http://schemas.microsoft.com/office/drawing/2014/main" id="{06DCF748-4F7F-A1AF-F43D-93AB43B3A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4" r="2909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3626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Macintosh PowerPoint</Application>
  <PresentationFormat>Laajakuva</PresentationFormat>
  <Paragraphs>48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Office-teema</vt:lpstr>
      <vt:lpstr>Kaksoistutkinto</vt:lpstr>
      <vt:lpstr>Mitä kaksoistutkinto tarkoittaa?</vt:lpstr>
      <vt:lpstr>Missä oppilaitoksissa kaksoistutkintoa voi opiskella?</vt:lpstr>
      <vt:lpstr>Miten se käytännössä tapahtuu?</vt:lpstr>
      <vt:lpstr>Miltä eka vuosi näyttää?</vt:lpstr>
      <vt:lpstr>Digilukio-opinnot</vt:lpstr>
      <vt:lpstr>Mitä lukiolla opiskellaan?</vt:lpstr>
      <vt:lpstr>Pääsyvaatimukset</vt:lpstr>
      <vt:lpstr>Kenelle kaksoistutkinto sopii?</vt:lpstr>
      <vt:lpstr>Mitä opiskelu edellyttää?</vt:lpstr>
      <vt:lpstr>Mitä kaksoistutkinto hyödyttää?</vt:lpstr>
      <vt:lpstr>Lukio-opinnot osa yhteisiä aineita </vt:lpstr>
      <vt:lpstr>Miten ilmoittaudut?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Mira Torvinen-Määttä</cp:lastModifiedBy>
  <cp:revision>1</cp:revision>
  <dcterms:created xsi:type="dcterms:W3CDTF">2022-02-09T17:01:13Z</dcterms:created>
  <dcterms:modified xsi:type="dcterms:W3CDTF">2025-12-19T13:09:46Z</dcterms:modified>
</cp:coreProperties>
</file>