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Otsikk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16" name="Päivämäärän paikkamerkki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k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7" name="Sisällön paikkamerkk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5" name="Päivämäärän paikkamerkki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9" name="Päivämäärän paikkamerkki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tsikk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4" name="Sisällön paikkamerkk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1" name="Päivämäärän paikkamerkki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1" name="Dian numeron paikkamerkki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sikk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25" name="Tekstin paikkamerkki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8" name="Sisällön paikkamerkk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tsikk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24" name="Alatunnisteen paikkamerk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6" name="Tekstin paikkamerkki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4" name="Sisällön paikkamerkk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5" name="Päivämäärän paikkamerkki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29" name="Alatunnisteen paikkamerk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1" name="Dian numeron paikkamerkki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7" name="Otsikk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6" name="Tekstin paikkamerkki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kstin paikkamerkki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A60407-6FA2-4762-82F4-2BF5FA322B2B}" type="datetimeFigureOut">
              <a:rPr lang="fi-FI" smtClean="0"/>
              <a:pPr/>
              <a:t>16.8.2018</a:t>
            </a:fld>
            <a:endParaRPr lang="fi-FI"/>
          </a:p>
        </p:txBody>
      </p:sp>
      <p:sp>
        <p:nvSpPr>
          <p:cNvPr id="28" name="Alatunnisteen paikkamerk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89B18D-EE98-4EB8-A5B2-E4AB7647A33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Otsikon paikkamerkki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uora yhdysviiv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fi/search?client=firefox-a&amp;hs=zTW&amp;rls=org.mozilla:fi:official&amp;channel=sb&amp;q=vechta+saksa+yliopisto&amp;stick=H4sIAAAAAAAAAGOovnz8BQMDgyEHnxCnfq6-gUlZUVaellJ2spV-Tn5yYklmfh6cYVWal1mWWlScWZKZWvzV9l3DDvNSCb9lHzUuTLvxTj3xTQAAOl3GmU4AAAA&amp;sa=X&amp;ei=Iz0ZVNCpH4T8ywPEtoHwDw&amp;ved=0CK8BEOgTKAEwFQ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google.fi/search?client=firefox-a&amp;hs=zTW&amp;rls=org.mozilla:fi:official&amp;channel=sb&amp;q=universitaet+vechta&amp;stick=H4sIAAAAAAAAAGOovnz8BQMDgw0HnxCnfq6-gUlZUVaeEpiZnGUaX6GllJ1spZ-Tn5xYkpmfB2dYleZllqUWFWeWZKYWGzbM8N-n_9LgnteXnn8P31gE6ty_BQCmVvWcWQAAAA&amp;sa=X&amp;ei=Iz0ZVNCpH4T8ywPEtoHwDw&amp;ved=0CLABEJsTKAIwF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Austausch</a:t>
            </a:r>
            <a:r>
              <a:rPr lang="fi-FI" dirty="0" smtClean="0"/>
              <a:t> </a:t>
            </a:r>
            <a:r>
              <a:rPr lang="fi-FI" dirty="0" smtClean="0"/>
              <a:t>27.8.2018-3.9.2018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PUNKALAIDUN-VECHTA 2016-2017</a:t>
            </a:r>
          </a:p>
          <a:p>
            <a:endParaRPr lang="fi-FI" dirty="0"/>
          </a:p>
        </p:txBody>
      </p:sp>
      <p:pic>
        <p:nvPicPr>
          <p:cNvPr id="5" name="Kuva 4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620688"/>
            <a:ext cx="2592288" cy="1872208"/>
          </a:xfrm>
          <a:prstGeom prst="rect">
            <a:avLst/>
          </a:prstGeom>
        </p:spPr>
      </p:pic>
      <p:pic>
        <p:nvPicPr>
          <p:cNvPr id="6" name="Kuva 5" descr="vaaku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548680"/>
            <a:ext cx="2105025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4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vECHTA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3528392" cy="4752528"/>
          </a:xfrm>
        </p:spPr>
      </p:pic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Vechta</a:t>
            </a:r>
            <a:r>
              <a:rPr lang="fi-FI" dirty="0" smtClean="0"/>
              <a:t> </a:t>
            </a:r>
            <a:r>
              <a:rPr lang="fi-FI" dirty="0"/>
              <a:t>on </a:t>
            </a:r>
            <a:r>
              <a:rPr lang="fi-FI" dirty="0" err="1"/>
              <a:t>Vechtan</a:t>
            </a:r>
            <a:r>
              <a:rPr lang="fi-FI" dirty="0"/>
              <a:t> piirikunnan pääkaupunki, Ala-Saksin osavaltiossa, Saksassa. </a:t>
            </a:r>
            <a:endParaRPr lang="fi-FI" dirty="0" smtClean="0"/>
          </a:p>
          <a:p>
            <a:r>
              <a:rPr lang="fi-FI" dirty="0" smtClean="0"/>
              <a:t>Asukkaita  noin 31 </a:t>
            </a:r>
            <a:r>
              <a:rPr lang="fi-FI" dirty="0"/>
              <a:t>102 ja pinta-ala on 87,79 </a:t>
            </a:r>
            <a:r>
              <a:rPr lang="fi-FI" dirty="0" smtClean="0"/>
              <a:t>neliökilometriä</a:t>
            </a:r>
          </a:p>
          <a:p>
            <a:r>
              <a:rPr lang="fi-FI" dirty="0" smtClean="0">
                <a:solidFill>
                  <a:schemeClr val="tx1"/>
                </a:solidFill>
                <a:hlinkClick r:id="rId3"/>
              </a:rPr>
              <a:t>Yliopisto</a:t>
            </a:r>
            <a:r>
              <a:rPr lang="fi-FI" dirty="0">
                <a:solidFill>
                  <a:schemeClr val="tx1"/>
                </a:solidFill>
              </a:rPr>
              <a:t>: </a:t>
            </a:r>
            <a:r>
              <a:rPr lang="fi-FI" dirty="0" err="1">
                <a:solidFill>
                  <a:schemeClr val="tx1"/>
                </a:solidFill>
                <a:hlinkClick r:id="rId4"/>
              </a:rPr>
              <a:t>University</a:t>
            </a:r>
            <a:r>
              <a:rPr lang="fi-FI" dirty="0">
                <a:solidFill>
                  <a:schemeClr val="tx1"/>
                </a:solidFill>
                <a:hlinkClick r:id="rId4"/>
              </a:rPr>
              <a:t> of </a:t>
            </a:r>
            <a:r>
              <a:rPr lang="fi-FI" dirty="0" err="1">
                <a:solidFill>
                  <a:schemeClr val="tx1"/>
                </a:solidFill>
                <a:hlinkClick r:id="rId4"/>
              </a:rPr>
              <a:t>Vechta</a:t>
            </a:r>
            <a:endParaRPr lang="fi-FI" dirty="0">
              <a:solidFill>
                <a:schemeClr val="tx1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827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GYMNASIUM ANTONIANUM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564904"/>
            <a:ext cx="3815655" cy="2592288"/>
          </a:xfrm>
        </p:spPr>
      </p:pic>
      <p:graphicFrame>
        <p:nvGraphicFramePr>
          <p:cNvPr id="6" name="Sisällön paikkamerkk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6546315"/>
              </p:ext>
            </p:extLst>
          </p:nvPr>
        </p:nvGraphicFramePr>
        <p:xfrm>
          <a:off x="4648200" y="1340762"/>
          <a:ext cx="4343400" cy="6002548"/>
        </p:xfrm>
        <a:graphic>
          <a:graphicData uri="http://schemas.openxmlformats.org/drawingml/2006/table">
            <a:tbl>
              <a:tblPr/>
              <a:tblGrid>
                <a:gridCol w="499864"/>
                <a:gridCol w="3843536"/>
              </a:tblGrid>
              <a:tr h="297324">
                <a:tc gridSpan="2">
                  <a:txBody>
                    <a:bodyPr/>
                    <a:lstStyle/>
                    <a:p>
                      <a:pPr algn="ctr"/>
                      <a:endParaRPr lang="fi-FI" sz="900" dirty="0">
                        <a:effectLst/>
                      </a:endParaRPr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297324">
                <a:tc gridSpan="2"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fi-FI" sz="1800" dirty="0" smtClean="0">
                          <a:effectLst/>
                        </a:rPr>
                        <a:t>   PERUSTETTU</a:t>
                      </a:r>
                      <a:r>
                        <a:rPr lang="fi-FI" sz="1800" baseline="0" dirty="0" smtClean="0">
                          <a:effectLst/>
                        </a:rPr>
                        <a:t> 1719</a:t>
                      </a:r>
                    </a:p>
                    <a:p>
                      <a:pPr algn="ctr"/>
                      <a:endParaRPr lang="fi-FI" sz="1800" baseline="0" dirty="0" smtClean="0">
                        <a:effectLst/>
                      </a:endParaRPr>
                    </a:p>
                    <a:p>
                      <a:pPr algn="ctr"/>
                      <a:endParaRPr lang="fi-FI" sz="1800" baseline="0" dirty="0" smtClean="0">
                        <a:effectLst/>
                      </a:endParaRP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fi-FI" sz="1800" baseline="0" dirty="0" smtClean="0">
                          <a:effectLst/>
                        </a:rPr>
                        <a:t>   1450 OPISKELIJAA</a:t>
                      </a:r>
                    </a:p>
                    <a:p>
                      <a:pPr algn="ctr">
                        <a:buFont typeface="Wingdings" pitchFamily="2" charset="2"/>
                        <a:buNone/>
                      </a:pPr>
                      <a:endParaRPr lang="fi-FI" sz="1800" baseline="0" dirty="0" smtClean="0">
                        <a:effectLst/>
                      </a:endParaRPr>
                    </a:p>
                    <a:p>
                      <a:pPr algn="ctr">
                        <a:buFont typeface="Wingdings" pitchFamily="2" charset="2"/>
                        <a:buNone/>
                      </a:pPr>
                      <a:endParaRPr lang="fi-FI" sz="1800" baseline="0" dirty="0" smtClean="0">
                        <a:effectLst/>
                      </a:endParaRP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fi-FI" sz="1800" baseline="0" dirty="0" smtClean="0">
                          <a:effectLst/>
                        </a:rPr>
                        <a:t>         100 OPETTAJAA</a:t>
                      </a:r>
                      <a:endParaRPr lang="fi-FI" sz="1800" dirty="0">
                        <a:effectLst/>
                      </a:endParaRPr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297324"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324"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324">
                <a:tc>
                  <a:txBody>
                    <a:bodyPr/>
                    <a:lstStyle/>
                    <a:p>
                      <a:endParaRPr lang="fi-FI" sz="90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324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324">
                <a:tc>
                  <a:txBody>
                    <a:bodyPr/>
                    <a:lstStyle/>
                    <a:p>
                      <a:endParaRPr lang="fi-FI" sz="90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3308"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324">
                <a:tc>
                  <a:txBody>
                    <a:bodyPr/>
                    <a:lstStyle/>
                    <a:p>
                      <a:endParaRPr lang="fi-FI" sz="90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324">
                <a:tc>
                  <a:txBody>
                    <a:bodyPr/>
                    <a:lstStyle/>
                    <a:p>
                      <a:endParaRPr lang="fi-FI" sz="90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324">
                <a:tc>
                  <a:txBody>
                    <a:bodyPr/>
                    <a:lstStyle/>
                    <a:p>
                      <a:endParaRPr lang="fi-FI" sz="90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324">
                <a:tc>
                  <a:txBody>
                    <a:bodyPr/>
                    <a:lstStyle/>
                    <a:p>
                      <a:endParaRPr lang="fi-FI" sz="90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324">
                <a:tc>
                  <a:txBody>
                    <a:bodyPr/>
                    <a:lstStyle/>
                    <a:p>
                      <a:endParaRPr lang="fi-FI" sz="90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5720" marR="45720" marT="22860" marB="228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3" name="Picture 1" descr="Logo des Gymnasium Antonianum Vech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1905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24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Vaihdon käytännöt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348880"/>
            <a:ext cx="2952328" cy="2808312"/>
          </a:xfrm>
        </p:spPr>
      </p:pic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smtClean="0"/>
              <a:t>Toteutuu joka toinen vuosi</a:t>
            </a:r>
          </a:p>
          <a:p>
            <a:r>
              <a:rPr lang="fi-FI" dirty="0" smtClean="0"/>
              <a:t>Vaihtovuoroisuuden periaate. Asun Saksassa </a:t>
            </a:r>
            <a:r>
              <a:rPr lang="fi-FI" dirty="0" err="1" smtClean="0"/>
              <a:t>vaihdokkini</a:t>
            </a:r>
            <a:r>
              <a:rPr lang="fi-FI" dirty="0" smtClean="0"/>
              <a:t> kotona</a:t>
            </a:r>
          </a:p>
          <a:p>
            <a:r>
              <a:rPr lang="fi-FI" dirty="0" smtClean="0"/>
              <a:t>Kustannukset :</a:t>
            </a:r>
          </a:p>
          <a:p>
            <a:r>
              <a:rPr lang="fi-FI" dirty="0" smtClean="0"/>
              <a:t>Koulu laskuttaa 200 € +  oma käyttöraha</a:t>
            </a:r>
          </a:p>
          <a:p>
            <a:r>
              <a:rPr lang="fi-FI" dirty="0" smtClean="0"/>
              <a:t>Me matkustamme keväällä </a:t>
            </a:r>
            <a:r>
              <a:rPr lang="fi-FI" dirty="0" err="1" smtClean="0"/>
              <a:t>Vechtaan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545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Tavallista arkielämää</a:t>
            </a:r>
            <a:endParaRPr lang="fi-FI" dirty="0"/>
          </a:p>
        </p:txBody>
      </p:sp>
      <p:pic>
        <p:nvPicPr>
          <p:cNvPr id="5" name="Sisällön paikkamerkki 4" descr="kyltti punkalaidu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636912"/>
            <a:ext cx="3068960" cy="2448272"/>
          </a:xfrm>
        </p:spPr>
      </p:pic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smtClean="0"/>
              <a:t>Koulu järjestää runsaasti yhteistä ohjelmaa</a:t>
            </a:r>
          </a:p>
          <a:p>
            <a:r>
              <a:rPr lang="fi-FI" dirty="0" smtClean="0"/>
              <a:t>Tavoite tutustua tavalliseen suomalaiseen arkeen</a:t>
            </a:r>
          </a:p>
          <a:p>
            <a:r>
              <a:rPr lang="fi-FI" dirty="0" smtClean="0"/>
              <a:t>Tarjoa yösija ja ruokaa, sirkushuvit  eivät tarpeen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Sisällön paikkamerkki 4" descr="kyltt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9" y="2060848"/>
            <a:ext cx="2664296" cy="4797152"/>
          </a:xfrm>
        </p:spPr>
      </p:pic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smtClean="0"/>
              <a:t>MUISTA</a:t>
            </a:r>
          </a:p>
          <a:p>
            <a:r>
              <a:rPr lang="fi-FI" dirty="0" smtClean="0"/>
              <a:t>Armeijassakin pärjätään oikean asenteen avulla. </a:t>
            </a:r>
          </a:p>
          <a:p>
            <a:r>
              <a:rPr lang="fi-FI" dirty="0" smtClean="0"/>
              <a:t>Kulttuurierot joskus harmittavat, mutta ne ovat myös rikkaus.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ellus">
  <a:themeElements>
    <a:clrScheme name="Vaellu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aellu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ellu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</TotalTime>
  <Words>104</Words>
  <Application>Microsoft Office PowerPoint</Application>
  <PresentationFormat>Näytössä katseltava diaesitys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Franklin Gothic Book</vt:lpstr>
      <vt:lpstr>Franklin Gothic Medium</vt:lpstr>
      <vt:lpstr>Wingdings</vt:lpstr>
      <vt:lpstr>Wingdings 2</vt:lpstr>
      <vt:lpstr>Vaellus</vt:lpstr>
      <vt:lpstr>Austausch 27.8.2018-3.9.2018</vt:lpstr>
      <vt:lpstr>vECHTA</vt:lpstr>
      <vt:lpstr>GYMNASIUM ANTONIANUM</vt:lpstr>
      <vt:lpstr>Vaihdon käytännöt</vt:lpstr>
      <vt:lpstr>Tavallista arkielämää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Tanja Wallin</dc:creator>
  <cp:lastModifiedBy>Tanja Wallin</cp:lastModifiedBy>
  <cp:revision>11</cp:revision>
  <dcterms:created xsi:type="dcterms:W3CDTF">2014-09-17T07:38:30Z</dcterms:created>
  <dcterms:modified xsi:type="dcterms:W3CDTF">2018-08-16T06:23:56Z</dcterms:modified>
</cp:coreProperties>
</file>