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handoutMasterIdLst>
    <p:handoutMasterId r:id="rId14"/>
  </p:handoutMasterIdLst>
  <p:sldIdLst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797675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D9B791-400A-43AF-A02E-C2C6569099EB}" type="datetimeFigureOut">
              <a:rPr lang="fi-FI" smtClean="0"/>
              <a:t>13.2.2018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B579C6-A09A-448F-831F-41878C8760C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56821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14D6F4-DDED-4E85-9031-88225423E425}" type="datetimeFigureOut">
              <a:rPr lang="fi-FI" smtClean="0"/>
              <a:t>13.2.2018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B9BBAE-E956-4E05-8D32-00D65F86938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2206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hape 83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altLang="fi-FI"/>
          </a:p>
        </p:txBody>
      </p:sp>
      <p:sp>
        <p:nvSpPr>
          <p:cNvPr id="4099" name="Shape 8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>
              <a:gd name="T0" fmla="*/ 0 w 120000"/>
              <a:gd name="T1" fmla="*/ 0 h 120000"/>
              <a:gd name="T2" fmla="*/ 309676800 w 120000"/>
              <a:gd name="T3" fmla="*/ 0 h 120000"/>
              <a:gd name="T4" fmla="*/ 3096768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963651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5EA60-2498-4A45-A60F-A9BA0956606A}" type="datetimeFigureOut">
              <a:rPr lang="fi-FI" smtClean="0"/>
              <a:t>13.2.2018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6952-DB20-4329-B551-2EA654C68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2638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5EA60-2498-4A45-A60F-A9BA0956606A}" type="datetimeFigureOut">
              <a:rPr lang="fi-FI" smtClean="0"/>
              <a:t>13.2.2018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6952-DB20-4329-B551-2EA654C68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8146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5EA60-2498-4A45-A60F-A9BA0956606A}" type="datetimeFigureOut">
              <a:rPr lang="fi-FI" smtClean="0"/>
              <a:t>13.2.2018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6952-DB20-4329-B551-2EA654C68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9914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7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8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9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1C187-FA2B-4E9C-989B-D8EDF2FBE0F2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613819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Kaksi sisältökohdetta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7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8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7" name="Shape 9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F386B-753C-47E9-9A53-144AD283D126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760414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7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8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9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95EB5-8B4D-4778-87F0-A5909C91B7C9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588576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Osan ylätunnist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rtl="0">
              <a:spcBef>
                <a:spcPts val="0"/>
              </a:spcBef>
              <a:defRPr sz="60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2400">
                <a:solidFill>
                  <a:srgbClr val="888888"/>
                </a:solidFill>
              </a:defRPr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2000">
                <a:solidFill>
                  <a:srgbClr val="888888"/>
                </a:solidFill>
              </a:defRPr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800">
                <a:solidFill>
                  <a:srgbClr val="888888"/>
                </a:solidFill>
              </a:defRPr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" name="Shape 7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8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9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EEB7F-159D-4E5D-8366-A381D0F6797D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002052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tailu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8" name="Shape 8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9" name="Shape 9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FA7A8-C7E1-4690-B6A0-E5199FC33134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752933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7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4" name="Shape 8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9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FECEB-D4DB-4C60-BAEA-5D8B265E8565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236772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7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3" name="Shape 8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4" name="Shape 9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65862-6604-44FE-8419-47A6B06B1B0C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3044121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tsikollinen sisältö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2000"/>
            </a:lvl6pPr>
            <a:lvl7pPr rtl="0">
              <a:spcBef>
                <a:spcPts val="0"/>
              </a:spcBef>
              <a:defRPr sz="2000"/>
            </a:lvl7pPr>
            <a:lvl8pPr rtl="0">
              <a:spcBef>
                <a:spcPts val="0"/>
              </a:spcBef>
              <a:defRPr sz="2000"/>
            </a:lvl8pPr>
            <a:lvl9pPr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spcBef>
                <a:spcPts val="0"/>
              </a:spcBef>
              <a:buFont typeface="Calibri"/>
              <a:buNone/>
              <a:defRPr sz="1600"/>
            </a:lvl1pPr>
            <a:lvl2pPr marL="457200" indent="0" rtl="0">
              <a:spcBef>
                <a:spcPts val="0"/>
              </a:spcBef>
              <a:buFont typeface="Calibri"/>
              <a:buNone/>
              <a:defRPr sz="1400"/>
            </a:lvl2pPr>
            <a:lvl3pPr marL="914400" indent="0" rtl="0">
              <a:spcBef>
                <a:spcPts val="0"/>
              </a:spcBef>
              <a:buFont typeface="Calibri"/>
              <a:buNone/>
              <a:defRPr sz="1200"/>
            </a:lvl3pPr>
            <a:lvl4pPr marL="1371600" indent="0" rtl="0">
              <a:spcBef>
                <a:spcPts val="0"/>
              </a:spcBef>
              <a:buFont typeface="Calibri"/>
              <a:buNone/>
              <a:defRPr sz="1000"/>
            </a:lvl4pPr>
            <a:lvl5pPr marL="1828800" indent="0" rtl="0">
              <a:spcBef>
                <a:spcPts val="0"/>
              </a:spcBef>
              <a:buFont typeface="Calibri"/>
              <a:buNone/>
              <a:defRPr sz="1000"/>
            </a:lvl5pPr>
            <a:lvl6pPr marL="2286000" indent="0" rtl="0">
              <a:spcBef>
                <a:spcPts val="0"/>
              </a:spcBef>
              <a:buFont typeface="Calibri"/>
              <a:buNone/>
              <a:defRPr sz="1000"/>
            </a:lvl6pPr>
            <a:lvl7pPr marL="2743200" indent="0" rtl="0">
              <a:spcBef>
                <a:spcPts val="0"/>
              </a:spcBef>
              <a:buFont typeface="Calibri"/>
              <a:buNone/>
              <a:defRPr sz="1000"/>
            </a:lvl7pPr>
            <a:lvl8pPr marL="3200400" indent="0" rtl="0">
              <a:spcBef>
                <a:spcPts val="0"/>
              </a:spcBef>
              <a:buFont typeface="Calibri"/>
              <a:buNone/>
              <a:defRPr sz="1000"/>
            </a:lvl8pPr>
            <a:lvl9pPr marL="3657600" indent="0" rtl="0">
              <a:spcBef>
                <a:spcPts val="0"/>
              </a:spcBef>
              <a:buFont typeface="Calibri"/>
              <a:buNone/>
              <a:defRPr sz="1000"/>
            </a:lvl9pPr>
          </a:lstStyle>
          <a:p>
            <a:endParaRPr/>
          </a:p>
        </p:txBody>
      </p:sp>
      <p:sp>
        <p:nvSpPr>
          <p:cNvPr id="5" name="Shape 7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8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7" name="Shape 9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76FEC-B1D8-4DB8-9749-87B710E7314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84892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5EA60-2498-4A45-A60F-A9BA0956606A}" type="datetimeFigureOut">
              <a:rPr lang="fi-FI" smtClean="0"/>
              <a:t>13.2.2018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6952-DB20-4329-B551-2EA654C68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74605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tsikollinen kuva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spcBef>
                <a:spcPts val="0"/>
              </a:spcBef>
              <a:buFont typeface="Calibri"/>
              <a:buNone/>
              <a:defRPr sz="1600"/>
            </a:lvl1pPr>
            <a:lvl2pPr marL="457200" indent="0" rtl="0">
              <a:spcBef>
                <a:spcPts val="0"/>
              </a:spcBef>
              <a:buFont typeface="Calibri"/>
              <a:buNone/>
              <a:defRPr sz="1400"/>
            </a:lvl2pPr>
            <a:lvl3pPr marL="914400" indent="0" rtl="0">
              <a:spcBef>
                <a:spcPts val="0"/>
              </a:spcBef>
              <a:buFont typeface="Calibri"/>
              <a:buNone/>
              <a:defRPr sz="1200"/>
            </a:lvl3pPr>
            <a:lvl4pPr marL="1371600" indent="0" rtl="0">
              <a:spcBef>
                <a:spcPts val="0"/>
              </a:spcBef>
              <a:buFont typeface="Calibri"/>
              <a:buNone/>
              <a:defRPr sz="1000"/>
            </a:lvl4pPr>
            <a:lvl5pPr marL="1828800" indent="0" rtl="0">
              <a:spcBef>
                <a:spcPts val="0"/>
              </a:spcBef>
              <a:buFont typeface="Calibri"/>
              <a:buNone/>
              <a:defRPr sz="1000"/>
            </a:lvl5pPr>
            <a:lvl6pPr marL="2286000" indent="0" rtl="0">
              <a:spcBef>
                <a:spcPts val="0"/>
              </a:spcBef>
              <a:buFont typeface="Calibri"/>
              <a:buNone/>
              <a:defRPr sz="1000"/>
            </a:lvl6pPr>
            <a:lvl7pPr marL="2743200" indent="0" rtl="0">
              <a:spcBef>
                <a:spcPts val="0"/>
              </a:spcBef>
              <a:buFont typeface="Calibri"/>
              <a:buNone/>
              <a:defRPr sz="1000"/>
            </a:lvl7pPr>
            <a:lvl8pPr marL="3200400" indent="0" rtl="0">
              <a:spcBef>
                <a:spcPts val="0"/>
              </a:spcBef>
              <a:buFont typeface="Calibri"/>
              <a:buNone/>
              <a:defRPr sz="1000"/>
            </a:lvl8pPr>
            <a:lvl9pPr marL="3657600" indent="0" rtl="0">
              <a:spcBef>
                <a:spcPts val="0"/>
              </a:spcBef>
              <a:buFont typeface="Calibri"/>
              <a:buNone/>
              <a:defRPr sz="1000"/>
            </a:lvl9pPr>
          </a:lstStyle>
          <a:p>
            <a:endParaRPr/>
          </a:p>
        </p:txBody>
      </p:sp>
      <p:sp>
        <p:nvSpPr>
          <p:cNvPr id="5" name="Shape 7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8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7" name="Shape 9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2DC70-1551-40A7-B3ED-CD9AA5BD166F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958649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Otsikko ja pystysuora teksti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7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8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9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CD304-4573-44EA-ABC2-CDC2B221A944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500094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Pystysuora otsikko ja teksti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7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8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9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46CFF-6A11-4E18-845F-99F0DA2E5DB2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804838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5EA60-2498-4A45-A60F-A9BA0956606A}" type="datetimeFigureOut">
              <a:rPr lang="fi-FI" smtClean="0"/>
              <a:t>13.2.2018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6952-DB20-4329-B551-2EA654C68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5788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5EA60-2498-4A45-A60F-A9BA0956606A}" type="datetimeFigureOut">
              <a:rPr lang="fi-FI" smtClean="0"/>
              <a:t>13.2.2018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6952-DB20-4329-B551-2EA654C68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7086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5EA60-2498-4A45-A60F-A9BA0956606A}" type="datetimeFigureOut">
              <a:rPr lang="fi-FI" smtClean="0"/>
              <a:t>13.2.2018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6952-DB20-4329-B551-2EA654C68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6812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5EA60-2498-4A45-A60F-A9BA0956606A}" type="datetimeFigureOut">
              <a:rPr lang="fi-FI" smtClean="0"/>
              <a:t>13.2.2018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6952-DB20-4329-B551-2EA654C68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2516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5EA60-2498-4A45-A60F-A9BA0956606A}" type="datetimeFigureOut">
              <a:rPr lang="fi-FI" smtClean="0"/>
              <a:t>13.2.2018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6952-DB20-4329-B551-2EA654C68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1731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5EA60-2498-4A45-A60F-A9BA0956606A}" type="datetimeFigureOut">
              <a:rPr lang="fi-FI" smtClean="0"/>
              <a:t>13.2.2018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6952-DB20-4329-B551-2EA654C68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6922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5EA60-2498-4A45-A60F-A9BA0956606A}" type="datetimeFigureOut">
              <a:rPr lang="fi-FI" smtClean="0"/>
              <a:t>13.2.2018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6952-DB20-4329-B551-2EA654C68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1763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5EA60-2498-4A45-A60F-A9BA0956606A}" type="datetimeFigureOut">
              <a:rPr lang="fi-FI" smtClean="0"/>
              <a:t>13.2.2018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66952-DB20-4329-B551-2EA654C68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0431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5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i-FI" altLang="fi-FI">
              <a:sym typeface="Arial" panose="020B0604020202020204" pitchFamily="34" charset="0"/>
            </a:endParaRPr>
          </a:p>
        </p:txBody>
      </p:sp>
      <p:sp>
        <p:nvSpPr>
          <p:cNvPr id="1027" name="Shape 6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 altLang="fi-FI">
              <a:sym typeface="Arial" panose="020B0604020202020204" pitchFamily="34" charset="0"/>
            </a:endParaRPr>
          </a:p>
        </p:txBody>
      </p:sp>
      <p:sp>
        <p:nvSpPr>
          <p:cNvPr id="1028" name="Shape 7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88888"/>
                </a:solidFill>
                <a:latin typeface="Calibri" pitchFamily="34" charset="0"/>
                <a:cs typeface="Arial" charset="0"/>
                <a:sym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i-FI" altLang="fi-FI"/>
          </a:p>
        </p:txBody>
      </p:sp>
      <p:sp>
        <p:nvSpPr>
          <p:cNvPr id="1029" name="Shape 8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88888"/>
                </a:solidFill>
                <a:latin typeface="Calibri" pitchFamily="34" charset="0"/>
                <a:cs typeface="Arial" charset="0"/>
                <a:sym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i-FI" altLang="fi-FI"/>
          </a:p>
        </p:txBody>
      </p:sp>
      <p:sp>
        <p:nvSpPr>
          <p:cNvPr id="1030" name="Shape 9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25000"/>
              <a:defRPr sz="1200" smtClean="0">
                <a:solidFill>
                  <a:srgbClr val="888888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6B970E-CC3A-4600-A25A-093354056E00}" type="slidenum">
              <a:rPr lang="fi-FI" altLang="fi-FI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i-FI" altLang="fi-FI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76635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hape 8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fi-FI" altLang="fi-FI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/>
            </a:r>
            <a:br>
              <a:rPr lang="fi-FI" altLang="fi-FI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</a:br>
            <a:endParaRPr lang="fi-FI" altLang="fi-FI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3075" name="Shape 81"/>
          <p:cNvSpPr txBox="1">
            <a:spLocks noGrp="1"/>
          </p:cNvSpPr>
          <p:nvPr>
            <p:ph type="body" idx="1"/>
          </p:nvPr>
        </p:nvSpPr>
        <p:spPr>
          <a:xfrm>
            <a:off x="911225" y="464234"/>
            <a:ext cx="10515600" cy="5988954"/>
          </a:xfrm>
        </p:spPr>
        <p:txBody>
          <a:bodyPr tIns="45700" bIns="45700"/>
          <a:lstStyle/>
          <a:p>
            <a:pPr marL="0" indent="0" algn="ctr" eaLnBrk="1" hangingPunct="1"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endParaRPr lang="fi-FI" altLang="fi-FI" sz="3600" b="1" dirty="0" smtClean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endParaRPr lang="fi-FI" altLang="fi-FI" sz="36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marL="0" indent="0" algn="ctr" eaLnBrk="1" hangingPunct="1">
              <a:lnSpc>
                <a:spcPct val="50000"/>
              </a:lnSpc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r>
              <a:rPr lang="fi-FI" altLang="fi-FI" sz="9600" dirty="0" smtClean="0">
                <a:solidFill>
                  <a:schemeClr val="tx1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 panose="020B0604020202020204" pitchFamily="34" charset="0"/>
                <a:sym typeface="Calibri" panose="020F0502020204030204" pitchFamily="34" charset="0"/>
              </a:rPr>
              <a:t>FOKUS</a:t>
            </a:r>
          </a:p>
          <a:p>
            <a:pPr marL="0" indent="0" algn="ctr" eaLnBrk="1" hangingPunct="1">
              <a:lnSpc>
                <a:spcPct val="50000"/>
              </a:lnSpc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r>
              <a:rPr lang="fi-FI" altLang="fi-FI" sz="6000" i="1" dirty="0" err="1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grammatik</a:t>
            </a:r>
            <a:endParaRPr lang="fi-FI" altLang="fi-FI" sz="6000" i="1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endParaRPr lang="fi-FI" altLang="fi-FI" sz="3600" b="1" dirty="0" smtClean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Clr>
                <a:srgbClr val="000000"/>
              </a:buClr>
              <a:buSzPct val="25000"/>
              <a:buNone/>
            </a:pPr>
            <a:r>
              <a:rPr lang="fi-FI" altLang="fi-FI" sz="3600" b="1" smtClean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Apuverbit</a:t>
            </a:r>
            <a:endParaRPr lang="fi-FI" altLang="fi-FI" sz="36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endParaRPr lang="fi-FI" altLang="fi-FI" sz="36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302864"/>
      </p:ext>
    </p:extLst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Käännä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i-FI" dirty="0"/>
              <a:t>Voitko auttaa minua vähän?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Auttaisitko minua vähän?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Voisitko auttaa minua vähän?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Mitä minun pitäisi tehdä?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Minun olisi pitänyt tehdä se.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Mitä haluat syödä?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Mitä haluaisit syödä?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Mitä aiot tehdä huomenna?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Meidän täytyy tehdä se tänään.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Meidän piti tehdä jo se eilen.</a:t>
            </a:r>
          </a:p>
          <a:p>
            <a:pPr marL="514350" indent="-514350">
              <a:buFont typeface="+mj-lt"/>
              <a:buAutoNum type="arabicPeriod"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dirty="0" err="1"/>
              <a:t>Kan</a:t>
            </a:r>
            <a:r>
              <a:rPr lang="fi-FI" dirty="0"/>
              <a:t> du </a:t>
            </a:r>
            <a:r>
              <a:rPr lang="fi-FI" dirty="0" err="1"/>
              <a:t>hjälpa</a:t>
            </a:r>
            <a:r>
              <a:rPr lang="fi-FI" dirty="0"/>
              <a:t> </a:t>
            </a:r>
            <a:r>
              <a:rPr lang="fi-FI" dirty="0" err="1"/>
              <a:t>mig</a:t>
            </a:r>
            <a:r>
              <a:rPr lang="fi-FI" dirty="0"/>
              <a:t> </a:t>
            </a:r>
            <a:r>
              <a:rPr lang="fi-FI" dirty="0" err="1"/>
              <a:t>lite</a:t>
            </a:r>
            <a:r>
              <a:rPr lang="fi-FI" dirty="0"/>
              <a:t>?</a:t>
            </a:r>
          </a:p>
          <a:p>
            <a:pPr marL="0" indent="0">
              <a:buNone/>
            </a:pPr>
            <a:r>
              <a:rPr lang="fi-FI" dirty="0" err="1"/>
              <a:t>Skulle</a:t>
            </a:r>
            <a:r>
              <a:rPr lang="fi-FI" dirty="0"/>
              <a:t> du </a:t>
            </a:r>
            <a:r>
              <a:rPr lang="fi-FI" dirty="0" err="1"/>
              <a:t>hjälpa</a:t>
            </a:r>
            <a:r>
              <a:rPr lang="fi-FI" dirty="0"/>
              <a:t> </a:t>
            </a:r>
            <a:r>
              <a:rPr lang="fi-FI" dirty="0" err="1"/>
              <a:t>mig</a:t>
            </a:r>
            <a:r>
              <a:rPr lang="fi-FI" dirty="0"/>
              <a:t> </a:t>
            </a:r>
            <a:r>
              <a:rPr lang="fi-FI" dirty="0" err="1"/>
              <a:t>lite</a:t>
            </a:r>
            <a:r>
              <a:rPr lang="fi-FI" dirty="0"/>
              <a:t>?</a:t>
            </a:r>
          </a:p>
          <a:p>
            <a:pPr marL="0" indent="0">
              <a:buNone/>
            </a:pPr>
            <a:r>
              <a:rPr lang="fi-FI" dirty="0" err="1"/>
              <a:t>Skulle</a:t>
            </a:r>
            <a:r>
              <a:rPr lang="fi-FI" dirty="0"/>
              <a:t> du </a:t>
            </a:r>
            <a:r>
              <a:rPr lang="fi-FI" dirty="0" err="1"/>
              <a:t>kunna</a:t>
            </a:r>
            <a:r>
              <a:rPr lang="fi-FI" dirty="0"/>
              <a:t> </a:t>
            </a:r>
            <a:r>
              <a:rPr lang="fi-FI" dirty="0" err="1"/>
              <a:t>hjälpa</a:t>
            </a:r>
            <a:r>
              <a:rPr lang="fi-FI" dirty="0"/>
              <a:t> </a:t>
            </a:r>
            <a:r>
              <a:rPr lang="fi-FI" dirty="0" err="1"/>
              <a:t>mig</a:t>
            </a:r>
            <a:r>
              <a:rPr lang="fi-FI" dirty="0"/>
              <a:t> </a:t>
            </a:r>
            <a:r>
              <a:rPr lang="fi-FI" dirty="0" err="1"/>
              <a:t>lite</a:t>
            </a:r>
            <a:r>
              <a:rPr lang="fi-FI" dirty="0"/>
              <a:t>?</a:t>
            </a:r>
          </a:p>
          <a:p>
            <a:pPr marL="0" indent="0">
              <a:buNone/>
            </a:pPr>
            <a:r>
              <a:rPr lang="fi-FI" dirty="0" err="1"/>
              <a:t>Vad</a:t>
            </a:r>
            <a:r>
              <a:rPr lang="fi-FI" dirty="0"/>
              <a:t> </a:t>
            </a:r>
            <a:r>
              <a:rPr lang="fi-FI" dirty="0" err="1"/>
              <a:t>borde</a:t>
            </a:r>
            <a:r>
              <a:rPr lang="fi-FI" dirty="0"/>
              <a:t> </a:t>
            </a:r>
            <a:r>
              <a:rPr lang="fi-FI" dirty="0" err="1"/>
              <a:t>jag</a:t>
            </a:r>
            <a:r>
              <a:rPr lang="fi-FI" dirty="0"/>
              <a:t> </a:t>
            </a:r>
            <a:r>
              <a:rPr lang="fi-FI" dirty="0" err="1"/>
              <a:t>göra</a:t>
            </a:r>
            <a:r>
              <a:rPr lang="fi-FI" dirty="0"/>
              <a:t>?</a:t>
            </a:r>
          </a:p>
          <a:p>
            <a:pPr marL="0" indent="0">
              <a:buNone/>
            </a:pPr>
            <a:r>
              <a:rPr lang="fi-FI" dirty="0" err="1"/>
              <a:t>Jag</a:t>
            </a:r>
            <a:r>
              <a:rPr lang="fi-FI" dirty="0"/>
              <a:t> </a:t>
            </a:r>
            <a:r>
              <a:rPr lang="fi-FI" dirty="0" err="1"/>
              <a:t>borde</a:t>
            </a:r>
            <a:r>
              <a:rPr lang="fi-FI" dirty="0"/>
              <a:t> ha </a:t>
            </a:r>
            <a:r>
              <a:rPr lang="fi-FI" dirty="0" err="1"/>
              <a:t>gjort</a:t>
            </a:r>
            <a:r>
              <a:rPr lang="fi-FI" dirty="0"/>
              <a:t> </a:t>
            </a:r>
            <a:r>
              <a:rPr lang="fi-FI" dirty="0" err="1"/>
              <a:t>det</a:t>
            </a:r>
            <a:r>
              <a:rPr lang="fi-FI" dirty="0"/>
              <a:t>.</a:t>
            </a:r>
          </a:p>
          <a:p>
            <a:pPr marL="0" indent="0">
              <a:buNone/>
            </a:pPr>
            <a:r>
              <a:rPr lang="fi-FI" dirty="0" err="1"/>
              <a:t>Vad</a:t>
            </a:r>
            <a:r>
              <a:rPr lang="fi-FI" dirty="0"/>
              <a:t> </a:t>
            </a:r>
            <a:r>
              <a:rPr lang="fi-FI" dirty="0" err="1"/>
              <a:t>vill</a:t>
            </a:r>
            <a:r>
              <a:rPr lang="fi-FI" dirty="0"/>
              <a:t> du </a:t>
            </a:r>
            <a:r>
              <a:rPr lang="fi-FI" dirty="0" err="1"/>
              <a:t>äta</a:t>
            </a:r>
            <a:r>
              <a:rPr lang="fi-FI" dirty="0"/>
              <a:t>?</a:t>
            </a:r>
          </a:p>
          <a:p>
            <a:pPr marL="0" indent="0">
              <a:buNone/>
            </a:pPr>
            <a:r>
              <a:rPr lang="fi-FI" dirty="0" err="1"/>
              <a:t>Vad</a:t>
            </a:r>
            <a:r>
              <a:rPr lang="fi-FI" dirty="0"/>
              <a:t> </a:t>
            </a:r>
            <a:r>
              <a:rPr lang="fi-FI" dirty="0" err="1"/>
              <a:t>skulle</a:t>
            </a:r>
            <a:r>
              <a:rPr lang="fi-FI" dirty="0"/>
              <a:t> du vilja </a:t>
            </a:r>
            <a:r>
              <a:rPr lang="fi-FI" dirty="0" err="1"/>
              <a:t>äta</a:t>
            </a:r>
            <a:r>
              <a:rPr lang="fi-FI" dirty="0"/>
              <a:t>?</a:t>
            </a:r>
          </a:p>
          <a:p>
            <a:pPr marL="0" indent="0">
              <a:buNone/>
            </a:pPr>
            <a:r>
              <a:rPr lang="fi-FI" dirty="0" err="1"/>
              <a:t>Vad</a:t>
            </a:r>
            <a:r>
              <a:rPr lang="fi-FI" dirty="0"/>
              <a:t> </a:t>
            </a:r>
            <a:r>
              <a:rPr lang="fi-FI" dirty="0" err="1"/>
              <a:t>ska</a:t>
            </a:r>
            <a:r>
              <a:rPr lang="fi-FI" dirty="0"/>
              <a:t> du </a:t>
            </a:r>
            <a:r>
              <a:rPr lang="fi-FI" dirty="0" err="1"/>
              <a:t>göra</a:t>
            </a:r>
            <a:r>
              <a:rPr lang="fi-FI" dirty="0"/>
              <a:t> i </a:t>
            </a:r>
            <a:r>
              <a:rPr lang="fi-FI" dirty="0" err="1"/>
              <a:t>morgon</a:t>
            </a:r>
            <a:r>
              <a:rPr lang="fi-FI" dirty="0"/>
              <a:t>?</a:t>
            </a:r>
          </a:p>
          <a:p>
            <a:pPr marL="0" indent="0">
              <a:buNone/>
            </a:pPr>
            <a:r>
              <a:rPr lang="fi-FI" dirty="0"/>
              <a:t>Vi </a:t>
            </a:r>
            <a:r>
              <a:rPr lang="fi-FI" dirty="0" err="1"/>
              <a:t>måste</a:t>
            </a:r>
            <a:r>
              <a:rPr lang="fi-FI" dirty="0"/>
              <a:t> </a:t>
            </a:r>
            <a:r>
              <a:rPr lang="fi-FI" dirty="0" err="1"/>
              <a:t>göra</a:t>
            </a:r>
            <a:r>
              <a:rPr lang="fi-FI" dirty="0"/>
              <a:t> </a:t>
            </a:r>
            <a:r>
              <a:rPr lang="fi-FI" dirty="0" err="1"/>
              <a:t>det</a:t>
            </a:r>
            <a:r>
              <a:rPr lang="fi-FI" dirty="0"/>
              <a:t> i </a:t>
            </a:r>
            <a:r>
              <a:rPr lang="fi-FI" dirty="0" err="1"/>
              <a:t>dag</a:t>
            </a:r>
            <a:r>
              <a:rPr lang="fi-FI" dirty="0"/>
              <a:t>.</a:t>
            </a:r>
          </a:p>
          <a:p>
            <a:pPr marL="0" indent="0">
              <a:buNone/>
            </a:pPr>
            <a:r>
              <a:rPr lang="fi-FI" dirty="0"/>
              <a:t>Vi </a:t>
            </a:r>
            <a:r>
              <a:rPr lang="fi-FI" dirty="0" err="1"/>
              <a:t>skulle</a:t>
            </a:r>
            <a:r>
              <a:rPr lang="fi-FI" dirty="0"/>
              <a:t> </a:t>
            </a:r>
            <a:r>
              <a:rPr lang="fi-FI" dirty="0" err="1"/>
              <a:t>göra</a:t>
            </a:r>
            <a:r>
              <a:rPr lang="fi-FI" dirty="0"/>
              <a:t> </a:t>
            </a:r>
            <a:r>
              <a:rPr lang="fi-FI" dirty="0" err="1"/>
              <a:t>det</a:t>
            </a:r>
            <a:r>
              <a:rPr lang="fi-FI" dirty="0"/>
              <a:t> </a:t>
            </a:r>
            <a:r>
              <a:rPr lang="fi-FI" dirty="0" err="1"/>
              <a:t>redan</a:t>
            </a:r>
            <a:r>
              <a:rPr lang="fi-FI" dirty="0"/>
              <a:t> i </a:t>
            </a:r>
            <a:r>
              <a:rPr lang="fi-FI" dirty="0" err="1"/>
              <a:t>går</a:t>
            </a:r>
            <a:r>
              <a:rPr lang="fi-FI" dirty="0"/>
              <a:t>.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6005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Apuverbit värittävät lausetta</a:t>
            </a:r>
            <a:endParaRPr lang="fi-FI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dirty="0"/>
              <a:t>Apuverbiä käytetään yleensä toisen verbin kanssa.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måste</a:t>
            </a:r>
            <a:r>
              <a:rPr lang="fi-FI" sz="2400" dirty="0"/>
              <a:t> </a:t>
            </a:r>
            <a:r>
              <a:rPr lang="fi-FI" sz="2400" dirty="0" err="1"/>
              <a:t>plugga</a:t>
            </a:r>
            <a:r>
              <a:rPr lang="fi-FI" sz="2400" dirty="0"/>
              <a:t>.		Minun </a:t>
            </a:r>
            <a:r>
              <a:rPr lang="fi-FI" sz="2400" b="1" dirty="0"/>
              <a:t>täytyy</a:t>
            </a:r>
            <a:r>
              <a:rPr lang="fi-FI" sz="2400" dirty="0"/>
              <a:t> opiskella.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/>
              <a:t>Apuverbi osoittaa aikamuodon ja apuverbin jäljessä oleva verbi on perusmuodossa.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vill</a:t>
            </a:r>
            <a:r>
              <a:rPr lang="fi-FI" sz="2400" dirty="0"/>
              <a:t> </a:t>
            </a:r>
            <a:r>
              <a:rPr lang="fi-FI" sz="2400" b="1" dirty="0" err="1"/>
              <a:t>träffa</a:t>
            </a:r>
            <a:r>
              <a:rPr lang="fi-FI" sz="2400" dirty="0"/>
              <a:t> </a:t>
            </a:r>
            <a:r>
              <a:rPr lang="fi-FI" sz="2400" dirty="0" err="1"/>
              <a:t>dig</a:t>
            </a:r>
            <a:r>
              <a:rPr lang="fi-FI" sz="2400" dirty="0"/>
              <a:t>.		</a:t>
            </a:r>
            <a:r>
              <a:rPr lang="fi-FI" sz="2400" b="1" dirty="0"/>
              <a:t>Haluan</a:t>
            </a:r>
            <a:r>
              <a:rPr lang="fi-FI" sz="2400" dirty="0"/>
              <a:t> </a:t>
            </a:r>
            <a:r>
              <a:rPr lang="fi-FI" sz="2400" b="1" dirty="0"/>
              <a:t>tavata</a:t>
            </a:r>
            <a:r>
              <a:rPr lang="fi-FI" sz="2400" dirty="0"/>
              <a:t> sinut.</a:t>
            </a:r>
          </a:p>
          <a:p>
            <a:pPr marL="0" indent="0"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ville</a:t>
            </a:r>
            <a:r>
              <a:rPr lang="fi-FI" sz="2400" dirty="0"/>
              <a:t> </a:t>
            </a:r>
            <a:r>
              <a:rPr lang="fi-FI" sz="2400" b="1" dirty="0" err="1"/>
              <a:t>träffa</a:t>
            </a:r>
            <a:r>
              <a:rPr lang="fi-FI" sz="2400" dirty="0"/>
              <a:t> </a:t>
            </a:r>
            <a:r>
              <a:rPr lang="fi-FI" sz="2400" dirty="0" err="1"/>
              <a:t>dig</a:t>
            </a:r>
            <a:r>
              <a:rPr lang="fi-FI" sz="2400" dirty="0"/>
              <a:t>.		</a:t>
            </a:r>
            <a:r>
              <a:rPr lang="fi-FI" sz="2400" b="1" dirty="0"/>
              <a:t>Halusin</a:t>
            </a:r>
            <a:r>
              <a:rPr lang="fi-FI" sz="2400" dirty="0"/>
              <a:t> </a:t>
            </a:r>
            <a:r>
              <a:rPr lang="fi-FI" sz="2400" b="1" dirty="0"/>
              <a:t>tavata</a:t>
            </a:r>
            <a:r>
              <a:rPr lang="fi-FI" sz="2400" dirty="0"/>
              <a:t> sinut.</a:t>
            </a:r>
          </a:p>
        </p:txBody>
      </p:sp>
    </p:spTree>
    <p:extLst>
      <p:ext uri="{BB962C8B-B14F-4D97-AF65-F5344CB8AC3E}">
        <p14:creationId xmlns:p14="http://schemas.microsoft.com/office/powerpoint/2010/main" val="344916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Apuverbit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8136118" cy="44862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sz="2400" dirty="0"/>
              <a:t>Osalla apuverbeistä ei ole kaikkia taivutusmuotoja.</a:t>
            </a:r>
          </a:p>
          <a:p>
            <a:pPr marL="0" indent="0">
              <a:buNone/>
            </a:pPr>
            <a:endParaRPr lang="fi-FI" sz="2400" b="1" dirty="0"/>
          </a:p>
          <a:p>
            <a:pPr marL="0" indent="0">
              <a:buNone/>
            </a:pPr>
            <a:r>
              <a:rPr lang="fi-FI" sz="2400" b="1" dirty="0"/>
              <a:t>Perusmuoto	Preesens	Imperfekti	Supiini</a:t>
            </a:r>
          </a:p>
          <a:p>
            <a:pPr marL="0" indent="0">
              <a:buNone/>
            </a:pPr>
            <a:r>
              <a:rPr lang="fi-FI" sz="2400" b="1" dirty="0"/>
              <a:t>		</a:t>
            </a:r>
            <a:endParaRPr lang="fi-FI" sz="2400" dirty="0"/>
          </a:p>
          <a:p>
            <a:pPr marL="0" indent="0">
              <a:buNone/>
            </a:pPr>
            <a:r>
              <a:rPr lang="fi-FI" sz="2400" dirty="0" err="1"/>
              <a:t>få</a:t>
            </a:r>
            <a:r>
              <a:rPr lang="fi-FI" sz="2400" dirty="0"/>
              <a:t>		</a:t>
            </a:r>
            <a:r>
              <a:rPr lang="fi-FI" sz="2400" dirty="0" err="1"/>
              <a:t>får</a:t>
            </a:r>
            <a:r>
              <a:rPr lang="fi-FI" sz="2400" dirty="0"/>
              <a:t>		</a:t>
            </a:r>
            <a:r>
              <a:rPr lang="fi-FI" sz="2400" dirty="0" err="1"/>
              <a:t>fick</a:t>
            </a:r>
            <a:r>
              <a:rPr lang="fi-FI" sz="2400" dirty="0"/>
              <a:t>		</a:t>
            </a:r>
            <a:r>
              <a:rPr lang="fi-FI" sz="2400" dirty="0" err="1"/>
              <a:t>fått</a:t>
            </a:r>
            <a:r>
              <a:rPr lang="fi-FI" sz="2400" dirty="0"/>
              <a:t>		</a:t>
            </a:r>
            <a:endParaRPr lang="fi-FI" sz="2400" i="1" dirty="0"/>
          </a:p>
          <a:p>
            <a:pPr marL="0" indent="0">
              <a:buNone/>
            </a:pPr>
            <a:r>
              <a:rPr lang="fi-FI" sz="2400" dirty="0" err="1"/>
              <a:t>kunna</a:t>
            </a:r>
            <a:r>
              <a:rPr lang="fi-FI" sz="2400" dirty="0"/>
              <a:t>		</a:t>
            </a:r>
            <a:r>
              <a:rPr lang="fi-FI" sz="2400" dirty="0" err="1"/>
              <a:t>kan</a:t>
            </a:r>
            <a:r>
              <a:rPr lang="fi-FI" sz="2400" dirty="0"/>
              <a:t>		</a:t>
            </a:r>
            <a:r>
              <a:rPr lang="fi-FI" sz="2400" dirty="0" err="1"/>
              <a:t>kunde</a:t>
            </a:r>
            <a:r>
              <a:rPr lang="fi-FI" sz="2400" dirty="0"/>
              <a:t>		kunnat		</a:t>
            </a:r>
            <a:endParaRPr lang="fi-FI" sz="2400" i="1" dirty="0"/>
          </a:p>
          <a:p>
            <a:pPr marL="0" indent="0">
              <a:buNone/>
            </a:pPr>
            <a:r>
              <a:rPr lang="fi-FI" sz="2400" dirty="0"/>
              <a:t>vilja		</a:t>
            </a:r>
            <a:r>
              <a:rPr lang="fi-FI" sz="2400" dirty="0" err="1"/>
              <a:t>vill</a:t>
            </a:r>
            <a:r>
              <a:rPr lang="fi-FI" sz="2400" dirty="0"/>
              <a:t>		</a:t>
            </a:r>
            <a:r>
              <a:rPr lang="fi-FI" sz="2400" dirty="0" err="1"/>
              <a:t>ville</a:t>
            </a:r>
            <a:r>
              <a:rPr lang="fi-FI" sz="2400" dirty="0"/>
              <a:t>		velat		</a:t>
            </a:r>
          </a:p>
          <a:p>
            <a:pPr marL="0" indent="0">
              <a:buNone/>
            </a:pPr>
            <a:r>
              <a:rPr lang="fi-FI" sz="2400" dirty="0"/>
              <a:t>		</a:t>
            </a:r>
            <a:r>
              <a:rPr lang="fi-FI" sz="2400" dirty="0" err="1"/>
              <a:t>ska</a:t>
            </a:r>
            <a:r>
              <a:rPr lang="fi-FI" sz="2400" dirty="0"/>
              <a:t>		</a:t>
            </a:r>
            <a:r>
              <a:rPr lang="fi-FI" sz="2400" dirty="0" err="1"/>
              <a:t>skulle</a:t>
            </a:r>
            <a:endParaRPr lang="fi-FI" sz="2400" dirty="0"/>
          </a:p>
          <a:p>
            <a:pPr marL="0" indent="0">
              <a:buNone/>
            </a:pPr>
            <a:r>
              <a:rPr lang="fi-FI" sz="2400" dirty="0"/>
              <a:t>		</a:t>
            </a:r>
            <a:r>
              <a:rPr lang="fi-FI" sz="2400" dirty="0" err="1"/>
              <a:t>måste</a:t>
            </a:r>
            <a:r>
              <a:rPr lang="fi-FI" sz="2400" dirty="0"/>
              <a:t>		</a:t>
            </a:r>
            <a:r>
              <a:rPr lang="fi-FI" sz="2400" dirty="0" err="1"/>
              <a:t>måste</a:t>
            </a:r>
            <a:r>
              <a:rPr lang="fi-FI" sz="2400" dirty="0"/>
              <a:t>				</a:t>
            </a:r>
            <a:endParaRPr lang="fi-FI" sz="2400" i="1" dirty="0"/>
          </a:p>
          <a:p>
            <a:pPr marL="0" indent="0">
              <a:buNone/>
            </a:pPr>
            <a:r>
              <a:rPr lang="fi-FI" sz="2400" dirty="0"/>
              <a:t>		</a:t>
            </a:r>
            <a:r>
              <a:rPr lang="fi-FI" sz="2400" dirty="0" err="1"/>
              <a:t>bör</a:t>
            </a:r>
            <a:r>
              <a:rPr lang="fi-FI" sz="2400" dirty="0"/>
              <a:t>		</a:t>
            </a:r>
            <a:r>
              <a:rPr lang="fi-FI" sz="2400" dirty="0" err="1"/>
              <a:t>borde</a:t>
            </a:r>
            <a:r>
              <a:rPr lang="fi-FI" sz="2400" dirty="0"/>
              <a:t>				</a:t>
            </a:r>
            <a:endParaRPr lang="fi-FI" sz="2400" i="1" dirty="0"/>
          </a:p>
          <a:p>
            <a:pPr marL="0" indent="0">
              <a:buNone/>
            </a:pPr>
            <a:r>
              <a:rPr lang="fi-FI" dirty="0"/>
              <a:t>	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 flipH="1">
            <a:off x="8088197" y="1690688"/>
            <a:ext cx="3374795" cy="44862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b="1" dirty="0"/>
              <a:t>Suomennos</a:t>
            </a:r>
          </a:p>
          <a:p>
            <a:pPr marL="0" indent="0">
              <a:buNone/>
            </a:pPr>
            <a:endParaRPr lang="fi-FI" sz="2400" i="1" dirty="0"/>
          </a:p>
          <a:p>
            <a:pPr marL="0" indent="0">
              <a:buNone/>
            </a:pPr>
            <a:r>
              <a:rPr lang="fi-FI" sz="2400" i="1" dirty="0"/>
              <a:t>saada</a:t>
            </a:r>
          </a:p>
          <a:p>
            <a:pPr marL="0" indent="0">
              <a:buNone/>
            </a:pPr>
            <a:r>
              <a:rPr lang="fi-FI" sz="2400" i="1" dirty="0"/>
              <a:t>osata, voida</a:t>
            </a:r>
          </a:p>
          <a:p>
            <a:pPr marL="0" indent="0">
              <a:buNone/>
            </a:pPr>
            <a:r>
              <a:rPr lang="fi-FI" sz="2400" i="1" dirty="0"/>
              <a:t>haluta</a:t>
            </a:r>
          </a:p>
          <a:p>
            <a:pPr marL="0" indent="0">
              <a:buNone/>
            </a:pPr>
            <a:r>
              <a:rPr lang="fi-FI" sz="2400" i="1" dirty="0"/>
              <a:t>aikoa, pitää; piti, -isi</a:t>
            </a:r>
          </a:p>
          <a:p>
            <a:pPr marL="0" indent="0">
              <a:buNone/>
            </a:pPr>
            <a:r>
              <a:rPr lang="fi-FI" sz="2400" i="1" dirty="0"/>
              <a:t>täytyy, täytyi</a:t>
            </a:r>
          </a:p>
          <a:p>
            <a:pPr marL="0" indent="0">
              <a:buNone/>
            </a:pPr>
            <a:r>
              <a:rPr lang="fi-FI" sz="2400" i="1" dirty="0"/>
              <a:t>pitää, pitäisi</a:t>
            </a:r>
          </a:p>
          <a:p>
            <a:pPr marL="0" indent="0">
              <a:buNone/>
            </a:pPr>
            <a:endParaRPr lang="fi-FI" sz="2400" dirty="0"/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77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err="1" smtClean="0"/>
              <a:t>Huom</a:t>
            </a:r>
            <a:r>
              <a:rPr lang="fi-FI" b="1" dirty="0" smtClean="0"/>
              <a:t>!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2400" b="1" dirty="0"/>
              <a:t>Apuverbin </a:t>
            </a:r>
            <a:r>
              <a:rPr lang="fi-FI" sz="2400" b="1" dirty="0" err="1"/>
              <a:t>vill</a:t>
            </a:r>
            <a:r>
              <a:rPr lang="fi-FI" sz="2400" b="1" dirty="0"/>
              <a:t> merkitys on haluta. </a:t>
            </a:r>
            <a:r>
              <a:rPr lang="fi-FI" sz="2400" b="1" dirty="0" err="1"/>
              <a:t>Ska</a:t>
            </a:r>
            <a:r>
              <a:rPr lang="fi-FI" sz="2400" b="1" dirty="0"/>
              <a:t> tarkoittaa aikoa.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vill</a:t>
            </a:r>
            <a:r>
              <a:rPr lang="fi-FI" sz="2400" b="1" dirty="0"/>
              <a:t> </a:t>
            </a:r>
            <a:r>
              <a:rPr lang="fi-FI" sz="2400" b="1" dirty="0" err="1"/>
              <a:t>resa</a:t>
            </a:r>
            <a:r>
              <a:rPr lang="fi-FI" sz="2400" b="1" dirty="0"/>
              <a:t> </a:t>
            </a:r>
            <a:r>
              <a:rPr lang="fi-FI" sz="2400" dirty="0" err="1"/>
              <a:t>till</a:t>
            </a:r>
            <a:r>
              <a:rPr lang="fi-FI" sz="2400" dirty="0"/>
              <a:t> Island.			</a:t>
            </a:r>
            <a:r>
              <a:rPr lang="fi-FI" sz="2400" b="1" i="1" dirty="0"/>
              <a:t>Haluan matkustaa </a:t>
            </a:r>
            <a:r>
              <a:rPr lang="fi-FI" sz="2400" i="1" dirty="0"/>
              <a:t>Islantiin.</a:t>
            </a:r>
          </a:p>
          <a:p>
            <a:pPr marL="0" indent="0"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ska</a:t>
            </a:r>
            <a:r>
              <a:rPr lang="fi-FI" sz="2400" b="1" dirty="0"/>
              <a:t> </a:t>
            </a:r>
            <a:r>
              <a:rPr lang="fi-FI" sz="2400" b="1" dirty="0" err="1"/>
              <a:t>resa</a:t>
            </a:r>
            <a:r>
              <a:rPr lang="fi-FI" sz="2400" b="1" dirty="0"/>
              <a:t> </a:t>
            </a:r>
            <a:r>
              <a:rPr lang="fi-FI" sz="2400" dirty="0" err="1"/>
              <a:t>till</a:t>
            </a:r>
            <a:r>
              <a:rPr lang="fi-FI" sz="2400" dirty="0"/>
              <a:t> Island.			</a:t>
            </a:r>
            <a:r>
              <a:rPr lang="fi-FI" sz="2400" b="1" i="1" dirty="0"/>
              <a:t>Aion matkustaa </a:t>
            </a:r>
            <a:r>
              <a:rPr lang="fi-FI" sz="2400" i="1" dirty="0"/>
              <a:t>Islantiin.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b="1" dirty="0"/>
              <a:t>Apuverbi </a:t>
            </a:r>
            <a:r>
              <a:rPr lang="fi-FI" sz="2400" b="1" dirty="0" err="1"/>
              <a:t>ska</a:t>
            </a:r>
            <a:r>
              <a:rPr lang="fi-FI" sz="2400" b="1" dirty="0"/>
              <a:t> voi tarkoittaa myös pitää.</a:t>
            </a:r>
          </a:p>
          <a:p>
            <a:pPr marL="0" indent="0">
              <a:buNone/>
            </a:pPr>
            <a:endParaRPr lang="fi-FI" sz="2400" b="1" dirty="0"/>
          </a:p>
          <a:p>
            <a:pPr marL="0" indent="0">
              <a:buNone/>
            </a:pPr>
            <a:r>
              <a:rPr lang="fi-FI" sz="2400" dirty="0"/>
              <a:t>Du </a:t>
            </a:r>
            <a:r>
              <a:rPr lang="fi-FI" sz="2400" b="1" dirty="0" err="1"/>
              <a:t>ska</a:t>
            </a:r>
            <a:r>
              <a:rPr lang="fi-FI" sz="2400" dirty="0"/>
              <a:t> </a:t>
            </a:r>
            <a:r>
              <a:rPr lang="fi-FI" sz="2400" dirty="0" err="1"/>
              <a:t>resa</a:t>
            </a:r>
            <a:r>
              <a:rPr lang="fi-FI" sz="2400" dirty="0"/>
              <a:t> </a:t>
            </a:r>
            <a:r>
              <a:rPr lang="fi-FI" sz="2400" dirty="0" err="1"/>
              <a:t>till</a:t>
            </a:r>
            <a:r>
              <a:rPr lang="fi-FI" sz="2400" dirty="0"/>
              <a:t> Island.			</a:t>
            </a:r>
            <a:r>
              <a:rPr lang="fi-FI" sz="2400" i="1" dirty="0"/>
              <a:t>Sinun </a:t>
            </a:r>
            <a:r>
              <a:rPr lang="fi-FI" sz="2400" b="1" i="1" dirty="0"/>
              <a:t>pitää</a:t>
            </a:r>
            <a:r>
              <a:rPr lang="fi-FI" sz="2400" i="1" dirty="0"/>
              <a:t> matkustaa Islantiin.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7255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Apuverbit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366887"/>
            <a:ext cx="10515600" cy="47817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/>
              <a:t>Apuverbin </a:t>
            </a:r>
            <a:r>
              <a:rPr lang="fi-FI" sz="2400" b="1" dirty="0" err="1"/>
              <a:t>skulle</a:t>
            </a:r>
            <a:r>
              <a:rPr lang="fi-FI" sz="2400" b="1" dirty="0"/>
              <a:t> merkitys on -isi tai piti.</a:t>
            </a:r>
          </a:p>
          <a:p>
            <a:pPr marL="0" indent="0">
              <a:buNone/>
            </a:pPr>
            <a:endParaRPr lang="fi-FI" sz="2400" b="1" dirty="0"/>
          </a:p>
          <a:p>
            <a:pPr marL="0" indent="0"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skulle</a:t>
            </a:r>
            <a:r>
              <a:rPr lang="fi-FI" sz="2400" b="1" dirty="0"/>
              <a:t> </a:t>
            </a:r>
            <a:r>
              <a:rPr lang="fi-FI" sz="2400" b="1" dirty="0" err="1"/>
              <a:t>göra</a:t>
            </a:r>
            <a:r>
              <a:rPr lang="fi-FI" sz="2400" b="1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.			</a:t>
            </a:r>
            <a:r>
              <a:rPr lang="fi-FI" sz="2400" b="1" i="1" dirty="0"/>
              <a:t>Tekisin </a:t>
            </a:r>
            <a:r>
              <a:rPr lang="fi-FI" sz="2400" i="1" dirty="0"/>
              <a:t>sen.</a:t>
            </a:r>
          </a:p>
          <a:p>
            <a:pPr marL="0" indent="0">
              <a:buNone/>
            </a:pPr>
            <a:r>
              <a:rPr lang="fi-FI" sz="2400" b="1" dirty="0" err="1"/>
              <a:t>Skulle</a:t>
            </a:r>
            <a:r>
              <a:rPr lang="fi-FI" sz="2400" dirty="0"/>
              <a:t> du </a:t>
            </a:r>
            <a:r>
              <a:rPr lang="fi-FI" sz="2400" b="1" dirty="0" err="1"/>
              <a:t>kunna</a:t>
            </a:r>
            <a:r>
              <a:rPr lang="fi-FI" sz="2400" dirty="0"/>
              <a:t> </a:t>
            </a:r>
            <a:r>
              <a:rPr lang="fi-FI" sz="2400" dirty="0" err="1"/>
              <a:t>göra</a:t>
            </a:r>
            <a:r>
              <a:rPr lang="fi-FI" sz="2400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?		</a:t>
            </a:r>
            <a:r>
              <a:rPr lang="fi-FI" sz="2400" b="1" i="1" dirty="0"/>
              <a:t>Voisitko</a:t>
            </a:r>
            <a:r>
              <a:rPr lang="fi-FI" sz="2400" i="1" dirty="0"/>
              <a:t> sinä tehdä sen?</a:t>
            </a:r>
          </a:p>
          <a:p>
            <a:pPr marL="0" indent="0">
              <a:buNone/>
            </a:pPr>
            <a:r>
              <a:rPr lang="fi-FI" sz="2400" dirty="0" err="1"/>
              <a:t>Han</a:t>
            </a:r>
            <a:r>
              <a:rPr lang="fi-FI" sz="2400" dirty="0"/>
              <a:t> </a:t>
            </a:r>
            <a:r>
              <a:rPr lang="fi-FI" sz="2400" b="1" dirty="0" err="1"/>
              <a:t>skulle</a:t>
            </a:r>
            <a:r>
              <a:rPr lang="fi-FI" sz="2400" b="1" dirty="0"/>
              <a:t> </a:t>
            </a:r>
            <a:r>
              <a:rPr lang="fi-FI" sz="2400" b="1" dirty="0" err="1"/>
              <a:t>göra</a:t>
            </a:r>
            <a:r>
              <a:rPr lang="fi-FI" sz="2400" b="1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 </a:t>
            </a:r>
            <a:r>
              <a:rPr lang="fi-FI" sz="2400" dirty="0" err="1"/>
              <a:t>redan</a:t>
            </a:r>
            <a:r>
              <a:rPr lang="fi-FI" sz="2400" dirty="0"/>
              <a:t> i </a:t>
            </a:r>
            <a:r>
              <a:rPr lang="fi-FI" sz="2400" dirty="0" err="1"/>
              <a:t>går</a:t>
            </a:r>
            <a:r>
              <a:rPr lang="fi-FI" sz="2400" dirty="0"/>
              <a:t>.	</a:t>
            </a:r>
            <a:r>
              <a:rPr lang="fi-FI" sz="2400" i="1" dirty="0"/>
              <a:t>Hänen </a:t>
            </a:r>
            <a:r>
              <a:rPr lang="fi-FI" sz="2400" b="1" i="1" dirty="0"/>
              <a:t>piti</a:t>
            </a:r>
            <a:r>
              <a:rPr lang="fi-FI" sz="2400" i="1" dirty="0"/>
              <a:t> </a:t>
            </a:r>
            <a:r>
              <a:rPr lang="fi-FI" sz="2400" b="1" i="1" dirty="0"/>
              <a:t>tehdä</a:t>
            </a:r>
            <a:r>
              <a:rPr lang="fi-FI" sz="2400" i="1" dirty="0"/>
              <a:t> se jo eilen.</a:t>
            </a:r>
          </a:p>
          <a:p>
            <a:pPr marL="0" indent="0">
              <a:buNone/>
            </a:pPr>
            <a:endParaRPr lang="fi-FI" sz="2400" i="1" dirty="0"/>
          </a:p>
          <a:p>
            <a:pPr marL="0" indent="0">
              <a:buNone/>
            </a:pPr>
            <a:r>
              <a:rPr lang="fi-FI" sz="2400" b="1" dirty="0"/>
              <a:t>Apuverbin </a:t>
            </a:r>
            <a:r>
              <a:rPr lang="fi-FI" sz="2400" b="1" dirty="0" err="1"/>
              <a:t>borde</a:t>
            </a:r>
            <a:r>
              <a:rPr lang="fi-FI" sz="2400" b="1" dirty="0"/>
              <a:t> merkitys on pitäisi. 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borde</a:t>
            </a:r>
            <a:r>
              <a:rPr lang="fi-FI" sz="2400" dirty="0"/>
              <a:t> </a:t>
            </a:r>
            <a:r>
              <a:rPr lang="fi-FI" sz="2400" dirty="0" err="1"/>
              <a:t>göra</a:t>
            </a:r>
            <a:r>
              <a:rPr lang="fi-FI" sz="2400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.			</a:t>
            </a:r>
            <a:r>
              <a:rPr lang="fi-FI" sz="2400" i="1" dirty="0"/>
              <a:t>Minun </a:t>
            </a:r>
            <a:r>
              <a:rPr lang="fi-FI" sz="2400" b="1" i="1" dirty="0"/>
              <a:t>pitäisi</a:t>
            </a:r>
            <a:r>
              <a:rPr lang="fi-FI" sz="2400" i="1" dirty="0"/>
              <a:t> </a:t>
            </a:r>
            <a:r>
              <a:rPr lang="fi-FI" sz="2400" b="1" i="1" dirty="0"/>
              <a:t>tehdä </a:t>
            </a:r>
            <a:r>
              <a:rPr lang="fi-FI" sz="2400" i="1" dirty="0"/>
              <a:t>se.</a:t>
            </a:r>
          </a:p>
          <a:p>
            <a:pPr marL="0" indent="0">
              <a:buNone/>
            </a:pPr>
            <a:endParaRPr lang="fi-FI" sz="2400" i="1" dirty="0"/>
          </a:p>
          <a:p>
            <a:pPr marL="0" indent="0">
              <a:buNone/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305000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Apuverbit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2400" b="1" dirty="0"/>
              <a:t>Apuverbien </a:t>
            </a:r>
            <a:r>
              <a:rPr lang="fi-FI" sz="2400" b="1" dirty="0" err="1"/>
              <a:t>skulle</a:t>
            </a:r>
            <a:r>
              <a:rPr lang="fi-FI" sz="2400" b="1" dirty="0"/>
              <a:t>, </a:t>
            </a:r>
            <a:r>
              <a:rPr lang="fi-FI" sz="2400" b="1" dirty="0" err="1"/>
              <a:t>måste</a:t>
            </a:r>
            <a:r>
              <a:rPr lang="fi-FI" sz="2400" b="1" dirty="0"/>
              <a:t> ja </a:t>
            </a:r>
            <a:r>
              <a:rPr lang="fi-FI" sz="2400" b="1" dirty="0" err="1"/>
              <a:t>borde</a:t>
            </a:r>
            <a:r>
              <a:rPr lang="fi-FI" sz="2400" b="1" dirty="0"/>
              <a:t> menneen ajan muodot ilmaistaan rakenteella apuverbi + ha + 4. muoto. 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 err="1"/>
              <a:t>Han</a:t>
            </a:r>
            <a:r>
              <a:rPr lang="fi-FI" sz="2400" dirty="0"/>
              <a:t> </a:t>
            </a:r>
            <a:r>
              <a:rPr lang="fi-FI" sz="2400" b="1" dirty="0" err="1"/>
              <a:t>skulle</a:t>
            </a:r>
            <a:r>
              <a:rPr lang="fi-FI" sz="2400" b="1" dirty="0"/>
              <a:t> ha </a:t>
            </a:r>
            <a:r>
              <a:rPr lang="fi-FI" sz="2400" b="1" dirty="0" err="1"/>
              <a:t>gjort</a:t>
            </a:r>
            <a:r>
              <a:rPr lang="fi-FI" sz="2400" b="1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.	</a:t>
            </a:r>
            <a:r>
              <a:rPr lang="fi-FI" sz="2400" i="1" dirty="0"/>
              <a:t>Hän </a:t>
            </a:r>
            <a:r>
              <a:rPr lang="fi-FI" sz="2400" b="1" i="1" dirty="0"/>
              <a:t>olisi tehnyt </a:t>
            </a:r>
            <a:r>
              <a:rPr lang="fi-FI" sz="2400" i="1" dirty="0"/>
              <a:t>sen.		</a:t>
            </a:r>
          </a:p>
          <a:p>
            <a:pPr marL="0" indent="0">
              <a:buNone/>
            </a:pPr>
            <a:r>
              <a:rPr lang="fi-FI" sz="2400" dirty="0" err="1"/>
              <a:t>Han</a:t>
            </a:r>
            <a:r>
              <a:rPr lang="fi-FI" sz="2400" dirty="0"/>
              <a:t> </a:t>
            </a:r>
            <a:r>
              <a:rPr lang="fi-FI" sz="2400" b="1" dirty="0" err="1"/>
              <a:t>borde</a:t>
            </a:r>
            <a:r>
              <a:rPr lang="fi-FI" sz="2400" b="1" dirty="0"/>
              <a:t> ha </a:t>
            </a:r>
            <a:r>
              <a:rPr lang="fi-FI" sz="2400" b="1" dirty="0" err="1"/>
              <a:t>gjort</a:t>
            </a:r>
            <a:r>
              <a:rPr lang="fi-FI" sz="2400" b="1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.	</a:t>
            </a:r>
            <a:r>
              <a:rPr lang="fi-FI" sz="2400" i="1" dirty="0"/>
              <a:t>Hänen </a:t>
            </a:r>
            <a:r>
              <a:rPr lang="fi-FI" sz="2400" b="1" i="1" dirty="0"/>
              <a:t>olisi pitänyt tehdä</a:t>
            </a:r>
            <a:r>
              <a:rPr lang="fi-FI" sz="2400" i="1" dirty="0"/>
              <a:t> se.	</a:t>
            </a:r>
          </a:p>
          <a:p>
            <a:pPr marL="0" indent="0">
              <a:buNone/>
            </a:pPr>
            <a:r>
              <a:rPr lang="fi-FI" sz="2400" dirty="0" err="1"/>
              <a:t>Han</a:t>
            </a:r>
            <a:r>
              <a:rPr lang="fi-FI" sz="2400" dirty="0"/>
              <a:t> </a:t>
            </a:r>
            <a:r>
              <a:rPr lang="fi-FI" sz="2400" b="1" dirty="0" err="1"/>
              <a:t>måste</a:t>
            </a:r>
            <a:r>
              <a:rPr lang="fi-FI" sz="2400" b="1" dirty="0"/>
              <a:t> ha </a:t>
            </a:r>
            <a:r>
              <a:rPr lang="fi-FI" sz="2400" b="1" dirty="0" err="1"/>
              <a:t>gjort</a:t>
            </a:r>
            <a:r>
              <a:rPr lang="fi-FI" sz="2400" b="1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.	</a:t>
            </a:r>
            <a:r>
              <a:rPr lang="fi-FI" sz="2400" i="1" dirty="0"/>
              <a:t>Hänen </a:t>
            </a:r>
            <a:r>
              <a:rPr lang="fi-FI" sz="2400" b="1" i="1" dirty="0"/>
              <a:t>on täytynyt tehdä </a:t>
            </a:r>
            <a:r>
              <a:rPr lang="fi-FI" sz="2400" i="1" dirty="0"/>
              <a:t>se.	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b="1" dirty="0"/>
              <a:t>Vrt. englantiin:</a:t>
            </a:r>
            <a:r>
              <a:rPr lang="fi-FI" sz="2400" dirty="0"/>
              <a:t>		</a:t>
            </a:r>
            <a:r>
              <a:rPr lang="fi-FI" sz="2400" i="1" dirty="0"/>
              <a:t>He </a:t>
            </a:r>
            <a:r>
              <a:rPr lang="fi-FI" sz="2400" i="1" dirty="0" err="1"/>
              <a:t>would</a:t>
            </a:r>
            <a:r>
              <a:rPr lang="fi-FI" sz="2400" i="1" dirty="0"/>
              <a:t> </a:t>
            </a:r>
            <a:r>
              <a:rPr lang="fi-FI" sz="2400" i="1" dirty="0" err="1"/>
              <a:t>have</a:t>
            </a:r>
            <a:r>
              <a:rPr lang="fi-FI" sz="2400" i="1" dirty="0"/>
              <a:t> </a:t>
            </a:r>
            <a:r>
              <a:rPr lang="fi-FI" sz="2400" i="1" dirty="0" err="1"/>
              <a:t>done</a:t>
            </a:r>
            <a:r>
              <a:rPr lang="fi-FI" sz="2400" i="1" dirty="0"/>
              <a:t> it.</a:t>
            </a:r>
          </a:p>
          <a:p>
            <a:pPr marL="0" indent="0">
              <a:buNone/>
            </a:pPr>
            <a:r>
              <a:rPr lang="fi-FI" sz="2400" i="1" dirty="0"/>
              <a:t>				He </a:t>
            </a:r>
            <a:r>
              <a:rPr lang="fi-FI" sz="2400" i="1" dirty="0" err="1"/>
              <a:t>should</a:t>
            </a:r>
            <a:r>
              <a:rPr lang="fi-FI" sz="2400" i="1" dirty="0"/>
              <a:t> </a:t>
            </a:r>
            <a:r>
              <a:rPr lang="fi-FI" sz="2400" i="1" dirty="0" err="1"/>
              <a:t>have</a:t>
            </a:r>
            <a:r>
              <a:rPr lang="fi-FI" sz="2400" i="1" dirty="0"/>
              <a:t> </a:t>
            </a:r>
            <a:r>
              <a:rPr lang="fi-FI" sz="2400" i="1" dirty="0" err="1"/>
              <a:t>done</a:t>
            </a:r>
            <a:r>
              <a:rPr lang="fi-FI" sz="2400" i="1" dirty="0"/>
              <a:t> it.</a:t>
            </a:r>
          </a:p>
          <a:p>
            <a:pPr marL="0" indent="0">
              <a:buNone/>
            </a:pPr>
            <a:r>
              <a:rPr lang="fi-FI" sz="2400" i="1" dirty="0"/>
              <a:t>				He </a:t>
            </a:r>
            <a:r>
              <a:rPr lang="fi-FI" sz="2400" i="1" dirty="0" err="1"/>
              <a:t>must</a:t>
            </a:r>
            <a:r>
              <a:rPr lang="fi-FI" sz="2400" i="1" dirty="0"/>
              <a:t> </a:t>
            </a:r>
            <a:r>
              <a:rPr lang="fi-FI" sz="2400" i="1" dirty="0" err="1"/>
              <a:t>have</a:t>
            </a:r>
            <a:r>
              <a:rPr lang="fi-FI" sz="2400" i="1" dirty="0"/>
              <a:t> </a:t>
            </a:r>
            <a:r>
              <a:rPr lang="fi-FI" sz="2400" i="1" dirty="0" err="1"/>
              <a:t>done</a:t>
            </a:r>
            <a:r>
              <a:rPr lang="fi-FI" sz="2400" i="1" dirty="0"/>
              <a:t> it.</a:t>
            </a:r>
          </a:p>
        </p:txBody>
      </p:sp>
    </p:spTree>
    <p:extLst>
      <p:ext uri="{BB962C8B-B14F-4D97-AF65-F5344CB8AC3E}">
        <p14:creationId xmlns:p14="http://schemas.microsoft.com/office/powerpoint/2010/main" val="353293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Apuverbit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/>
              <a:t>Huomaa </a:t>
            </a:r>
            <a:r>
              <a:rPr lang="fi-FI" sz="2400" b="1" dirty="0" err="1"/>
              <a:t>få</a:t>
            </a:r>
            <a:r>
              <a:rPr lang="fi-FI" sz="2400" b="1" dirty="0"/>
              <a:t>-verbin käyttö merkityksessä ”saada joku tekemään jotakin.”</a:t>
            </a:r>
          </a:p>
          <a:p>
            <a:pPr marL="0" indent="0">
              <a:buNone/>
            </a:pPr>
            <a:endParaRPr lang="fi-FI" sz="2400" b="1" dirty="0"/>
          </a:p>
          <a:p>
            <a:pPr marL="0" indent="0">
              <a:buNone/>
            </a:pPr>
            <a:r>
              <a:rPr lang="fi-FI" sz="2400" dirty="0" err="1"/>
              <a:t>Han</a:t>
            </a:r>
            <a:r>
              <a:rPr lang="fi-FI" sz="2400" dirty="0"/>
              <a:t> </a:t>
            </a:r>
            <a:r>
              <a:rPr lang="fi-FI" sz="2400" b="1" dirty="0" err="1"/>
              <a:t>får</a:t>
            </a:r>
            <a:r>
              <a:rPr lang="fi-FI" sz="2400" dirty="0"/>
              <a:t> </a:t>
            </a:r>
            <a:r>
              <a:rPr lang="fi-FI" sz="2400" b="1" dirty="0" err="1"/>
              <a:t>oss</a:t>
            </a:r>
            <a:r>
              <a:rPr lang="fi-FI" sz="2400" dirty="0"/>
              <a:t> </a:t>
            </a:r>
            <a:r>
              <a:rPr lang="fi-FI" sz="2400" b="1" dirty="0" err="1"/>
              <a:t>att</a:t>
            </a:r>
            <a:r>
              <a:rPr lang="fi-FI" sz="2400" b="1" dirty="0"/>
              <a:t> </a:t>
            </a:r>
            <a:r>
              <a:rPr lang="fi-FI" sz="2400" b="1" dirty="0" err="1"/>
              <a:t>skratta</a:t>
            </a:r>
            <a:r>
              <a:rPr lang="fi-FI" sz="2400" dirty="0"/>
              <a:t>.		</a:t>
            </a:r>
            <a:r>
              <a:rPr lang="fi-FI" sz="2400" i="1" dirty="0"/>
              <a:t>Hän </a:t>
            </a:r>
            <a:r>
              <a:rPr lang="fi-FI" sz="2400" b="1" i="1" dirty="0"/>
              <a:t>saa</a:t>
            </a:r>
            <a:r>
              <a:rPr lang="fi-FI" sz="2400" i="1" dirty="0"/>
              <a:t> </a:t>
            </a:r>
            <a:r>
              <a:rPr lang="fi-FI" sz="2400" b="1" i="1" dirty="0"/>
              <a:t>meidät</a:t>
            </a:r>
            <a:r>
              <a:rPr lang="fi-FI" sz="2400" i="1" dirty="0"/>
              <a:t> </a:t>
            </a:r>
            <a:r>
              <a:rPr lang="fi-FI" sz="2400" b="1" i="1" dirty="0"/>
              <a:t>nauramaan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fick</a:t>
            </a:r>
            <a:r>
              <a:rPr lang="fi-FI" sz="2400" b="1" dirty="0"/>
              <a:t> </a:t>
            </a:r>
            <a:r>
              <a:rPr lang="fi-FI" sz="2400" b="1" dirty="0" err="1"/>
              <a:t>henne</a:t>
            </a:r>
            <a:r>
              <a:rPr lang="fi-FI" sz="2400" b="1" dirty="0"/>
              <a:t> </a:t>
            </a:r>
            <a:r>
              <a:rPr lang="fi-FI" sz="2400" b="1" dirty="0" err="1"/>
              <a:t>att</a:t>
            </a:r>
            <a:r>
              <a:rPr lang="fi-FI" sz="2400" b="1" dirty="0"/>
              <a:t> </a:t>
            </a:r>
            <a:r>
              <a:rPr lang="fi-FI" sz="2400" b="1" dirty="0" err="1"/>
              <a:t>förstå</a:t>
            </a:r>
            <a:r>
              <a:rPr lang="fi-FI" sz="2400" b="1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.		</a:t>
            </a:r>
            <a:r>
              <a:rPr lang="fi-FI" sz="2400" b="1" i="1" dirty="0"/>
              <a:t>Sain hänet ymmärtämään </a:t>
            </a:r>
            <a:r>
              <a:rPr lang="fi-FI" sz="2400" i="1" dirty="0"/>
              <a:t>sen</a:t>
            </a:r>
            <a:r>
              <a:rPr lang="fi-FI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093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Suomenna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402344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i-FI" sz="2400" dirty="0" err="1"/>
              <a:t>Vad</a:t>
            </a:r>
            <a:r>
              <a:rPr lang="fi-FI" sz="2400" dirty="0"/>
              <a:t> </a:t>
            </a:r>
            <a:r>
              <a:rPr lang="fi-FI" sz="2400" dirty="0" err="1"/>
              <a:t>kan</a:t>
            </a:r>
            <a:r>
              <a:rPr lang="fi-FI" sz="2400" dirty="0"/>
              <a:t> du </a:t>
            </a:r>
            <a:r>
              <a:rPr lang="fi-FI" sz="2400" dirty="0" err="1"/>
              <a:t>göra</a:t>
            </a:r>
            <a:r>
              <a:rPr lang="fi-FI" sz="2400" dirty="0"/>
              <a:t> </a:t>
            </a:r>
            <a:r>
              <a:rPr lang="fi-FI" sz="2400" dirty="0" err="1"/>
              <a:t>jättebra</a:t>
            </a:r>
            <a:r>
              <a:rPr lang="fi-FI" sz="2400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 err="1"/>
              <a:t>Vad</a:t>
            </a:r>
            <a:r>
              <a:rPr lang="fi-FI" sz="2400" dirty="0"/>
              <a:t> </a:t>
            </a:r>
            <a:r>
              <a:rPr lang="fi-FI" sz="2400" dirty="0" err="1"/>
              <a:t>måste</a:t>
            </a:r>
            <a:r>
              <a:rPr lang="fi-FI" sz="2400" dirty="0"/>
              <a:t> du </a:t>
            </a:r>
            <a:r>
              <a:rPr lang="fi-FI" sz="2400" dirty="0" err="1"/>
              <a:t>göra</a:t>
            </a:r>
            <a:r>
              <a:rPr lang="fi-FI" sz="2400" dirty="0"/>
              <a:t> </a:t>
            </a:r>
            <a:r>
              <a:rPr lang="fi-FI" sz="2400" dirty="0" err="1"/>
              <a:t>fast</a:t>
            </a:r>
            <a:r>
              <a:rPr lang="fi-FI" sz="2400" dirty="0"/>
              <a:t> du </a:t>
            </a:r>
            <a:r>
              <a:rPr lang="fi-FI" sz="2400" dirty="0" err="1"/>
              <a:t>inte</a:t>
            </a:r>
            <a:r>
              <a:rPr lang="fi-FI" sz="2400" dirty="0"/>
              <a:t> </a:t>
            </a:r>
            <a:r>
              <a:rPr lang="fi-FI" sz="2400" dirty="0" err="1"/>
              <a:t>vill</a:t>
            </a:r>
            <a:r>
              <a:rPr lang="fi-FI" sz="2400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 err="1"/>
              <a:t>Vad</a:t>
            </a:r>
            <a:r>
              <a:rPr lang="fi-FI" sz="2400" dirty="0"/>
              <a:t> </a:t>
            </a:r>
            <a:r>
              <a:rPr lang="fi-FI" sz="2400" dirty="0" err="1"/>
              <a:t>ska</a:t>
            </a:r>
            <a:r>
              <a:rPr lang="fi-FI" sz="2400" dirty="0"/>
              <a:t> du </a:t>
            </a:r>
            <a:r>
              <a:rPr lang="fi-FI" sz="2400" dirty="0" err="1"/>
              <a:t>göra</a:t>
            </a:r>
            <a:r>
              <a:rPr lang="fi-FI" sz="2400" dirty="0"/>
              <a:t> </a:t>
            </a:r>
            <a:r>
              <a:rPr lang="fi-FI" sz="2400" dirty="0" err="1"/>
              <a:t>på</a:t>
            </a:r>
            <a:r>
              <a:rPr lang="fi-FI" sz="2400" dirty="0"/>
              <a:t> </a:t>
            </a:r>
            <a:r>
              <a:rPr lang="fi-FI" sz="2400" dirty="0" err="1"/>
              <a:t>veckoslutet</a:t>
            </a:r>
            <a:r>
              <a:rPr lang="fi-FI" sz="2400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 err="1"/>
              <a:t>Vad</a:t>
            </a:r>
            <a:r>
              <a:rPr lang="fi-FI" sz="2400" dirty="0"/>
              <a:t> </a:t>
            </a:r>
            <a:r>
              <a:rPr lang="fi-FI" sz="2400" dirty="0" err="1"/>
              <a:t>vill</a:t>
            </a:r>
            <a:r>
              <a:rPr lang="fi-FI" sz="2400" dirty="0"/>
              <a:t> du </a:t>
            </a:r>
            <a:r>
              <a:rPr lang="fi-FI" sz="2400" dirty="0" err="1"/>
              <a:t>göra</a:t>
            </a:r>
            <a:r>
              <a:rPr lang="fi-FI" sz="2400" dirty="0"/>
              <a:t> </a:t>
            </a:r>
            <a:r>
              <a:rPr lang="fi-FI" sz="2400" dirty="0" err="1"/>
              <a:t>efter</a:t>
            </a:r>
            <a:r>
              <a:rPr lang="fi-FI" sz="2400" dirty="0"/>
              <a:t> </a:t>
            </a:r>
            <a:r>
              <a:rPr lang="fi-FI" sz="2400" dirty="0" err="1"/>
              <a:t>gymnasiet</a:t>
            </a:r>
            <a:r>
              <a:rPr lang="fi-FI" sz="2400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 err="1"/>
              <a:t>Vart</a:t>
            </a:r>
            <a:r>
              <a:rPr lang="fi-FI" sz="2400" dirty="0"/>
              <a:t> </a:t>
            </a:r>
            <a:r>
              <a:rPr lang="fi-FI" sz="2400" dirty="0" err="1"/>
              <a:t>skulle</a:t>
            </a:r>
            <a:r>
              <a:rPr lang="fi-FI" sz="2400" dirty="0"/>
              <a:t> du vilja </a:t>
            </a:r>
            <a:r>
              <a:rPr lang="fi-FI" sz="2400" dirty="0" err="1"/>
              <a:t>resa</a:t>
            </a:r>
            <a:r>
              <a:rPr lang="fi-FI" sz="2400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 err="1"/>
              <a:t>Vad</a:t>
            </a:r>
            <a:r>
              <a:rPr lang="fi-FI" sz="2400" dirty="0"/>
              <a:t> </a:t>
            </a:r>
            <a:r>
              <a:rPr lang="fi-FI" sz="2400" dirty="0" err="1"/>
              <a:t>borde</a:t>
            </a:r>
            <a:r>
              <a:rPr lang="fi-FI" sz="2400" dirty="0"/>
              <a:t> du </a:t>
            </a:r>
            <a:r>
              <a:rPr lang="fi-FI" sz="2400" dirty="0" err="1"/>
              <a:t>göra</a:t>
            </a:r>
            <a:r>
              <a:rPr lang="fi-FI" sz="2400" dirty="0"/>
              <a:t> </a:t>
            </a:r>
            <a:r>
              <a:rPr lang="fi-FI" sz="2400" dirty="0" err="1"/>
              <a:t>lite</a:t>
            </a:r>
            <a:r>
              <a:rPr lang="fi-FI" sz="2400" dirty="0"/>
              <a:t> </a:t>
            </a:r>
            <a:r>
              <a:rPr lang="fi-FI" sz="2400" dirty="0" err="1"/>
              <a:t>oftare</a:t>
            </a:r>
            <a:r>
              <a:rPr lang="fi-FI" sz="2400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 err="1"/>
              <a:t>Vad</a:t>
            </a:r>
            <a:r>
              <a:rPr lang="fi-FI" sz="2400" dirty="0"/>
              <a:t> </a:t>
            </a:r>
            <a:r>
              <a:rPr lang="fi-FI" sz="2400" dirty="0" err="1"/>
              <a:t>borde</a:t>
            </a:r>
            <a:r>
              <a:rPr lang="fi-FI" sz="2400" dirty="0"/>
              <a:t> du ha </a:t>
            </a:r>
            <a:r>
              <a:rPr lang="fi-FI" sz="2400" dirty="0" err="1"/>
              <a:t>gjort</a:t>
            </a:r>
            <a:r>
              <a:rPr lang="fi-FI" sz="2400" dirty="0"/>
              <a:t> </a:t>
            </a:r>
            <a:r>
              <a:rPr lang="fi-FI" sz="2400" dirty="0" err="1"/>
              <a:t>redan</a:t>
            </a:r>
            <a:r>
              <a:rPr lang="fi-FI" sz="2400" dirty="0"/>
              <a:t> </a:t>
            </a:r>
            <a:r>
              <a:rPr lang="fi-FI" sz="2400" dirty="0" err="1"/>
              <a:t>tidigare</a:t>
            </a:r>
            <a:r>
              <a:rPr lang="fi-FI" sz="2400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 err="1"/>
              <a:t>Vem</a:t>
            </a:r>
            <a:r>
              <a:rPr lang="fi-FI" sz="2400" dirty="0"/>
              <a:t> </a:t>
            </a:r>
            <a:r>
              <a:rPr lang="fi-FI" sz="2400" dirty="0" err="1"/>
              <a:t>får</a:t>
            </a:r>
            <a:r>
              <a:rPr lang="fi-FI" sz="2400" dirty="0"/>
              <a:t> </a:t>
            </a:r>
            <a:r>
              <a:rPr lang="fi-FI" sz="2400" dirty="0" err="1"/>
              <a:t>dig</a:t>
            </a:r>
            <a:r>
              <a:rPr lang="fi-FI" sz="2400" dirty="0"/>
              <a:t> </a:t>
            </a:r>
            <a:r>
              <a:rPr lang="fi-FI" sz="2400" dirty="0" err="1"/>
              <a:t>att</a:t>
            </a:r>
            <a:r>
              <a:rPr lang="fi-FI" sz="2400" dirty="0"/>
              <a:t> </a:t>
            </a:r>
            <a:r>
              <a:rPr lang="fi-FI" sz="2400" dirty="0" err="1"/>
              <a:t>skratta</a:t>
            </a:r>
            <a:r>
              <a:rPr lang="fi-FI" sz="2400" dirty="0"/>
              <a:t>?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240542" y="1825625"/>
            <a:ext cx="560895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dirty="0"/>
              <a:t>Mitä osaat tehdä tosi hyvin?</a:t>
            </a:r>
          </a:p>
          <a:p>
            <a:pPr marL="0" indent="0">
              <a:buNone/>
            </a:pPr>
            <a:r>
              <a:rPr lang="fi-FI" sz="2400" dirty="0"/>
              <a:t>Mitä sinun täytyy tehdä, vaikka et halua?</a:t>
            </a:r>
          </a:p>
          <a:p>
            <a:pPr marL="0" indent="0">
              <a:buNone/>
            </a:pPr>
            <a:r>
              <a:rPr lang="fi-FI" sz="2400" dirty="0"/>
              <a:t>Mitä aiot tehdä viikonloppuna?</a:t>
            </a:r>
          </a:p>
          <a:p>
            <a:pPr marL="0" indent="0">
              <a:buNone/>
            </a:pPr>
            <a:r>
              <a:rPr lang="fi-FI" sz="2400" dirty="0"/>
              <a:t>Mitä haluat tehdä lukion jälkeen?</a:t>
            </a:r>
          </a:p>
          <a:p>
            <a:pPr marL="0" indent="0">
              <a:buNone/>
            </a:pPr>
            <a:r>
              <a:rPr lang="fi-FI" sz="2400" dirty="0"/>
              <a:t>Minne haluaisit matkustaa?</a:t>
            </a:r>
          </a:p>
          <a:p>
            <a:pPr marL="0" indent="0">
              <a:buNone/>
            </a:pPr>
            <a:r>
              <a:rPr lang="fi-FI" sz="2400" dirty="0"/>
              <a:t>Mitä sinun pitäisi tehdä vähän useammin?</a:t>
            </a:r>
          </a:p>
          <a:p>
            <a:pPr marL="0" indent="0">
              <a:buNone/>
            </a:pPr>
            <a:r>
              <a:rPr lang="fi-FI" sz="2400" dirty="0"/>
              <a:t>Mitä sinun olisi pitänyt tehdä jo aiemmin?</a:t>
            </a:r>
          </a:p>
          <a:p>
            <a:pPr marL="0" indent="0">
              <a:buNone/>
            </a:pPr>
            <a:r>
              <a:rPr lang="fi-FI" sz="2400" dirty="0"/>
              <a:t>Kuka saa sinut nauramaan?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292215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Täydennä.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421198" cy="435133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i-FI" sz="2400" dirty="0"/>
              <a:t>Du </a:t>
            </a:r>
            <a:r>
              <a:rPr lang="fi-FI" sz="2400" i="1" dirty="0"/>
              <a:t>(haluat tavata) </a:t>
            </a:r>
            <a:r>
              <a:rPr lang="fi-FI" sz="2400" dirty="0" err="1"/>
              <a:t>mig</a:t>
            </a:r>
            <a:r>
              <a:rPr lang="fi-FI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Du </a:t>
            </a:r>
            <a:r>
              <a:rPr lang="fi-FI" sz="2400" i="1" dirty="0"/>
              <a:t>(halusit puhua) </a:t>
            </a:r>
            <a:r>
              <a:rPr lang="fi-FI" sz="2400" dirty="0" err="1"/>
              <a:t>med</a:t>
            </a:r>
            <a:r>
              <a:rPr lang="fi-FI" sz="2400" dirty="0"/>
              <a:t> </a:t>
            </a:r>
            <a:r>
              <a:rPr lang="fi-FI" sz="2400" dirty="0" err="1"/>
              <a:t>mig</a:t>
            </a:r>
            <a:r>
              <a:rPr lang="fi-FI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Du </a:t>
            </a:r>
            <a:r>
              <a:rPr lang="fi-FI" sz="2400" i="1" dirty="0"/>
              <a:t>(olet halunnut kertoa) </a:t>
            </a:r>
            <a:r>
              <a:rPr lang="fi-FI" sz="2400" dirty="0" err="1"/>
              <a:t>det</a:t>
            </a:r>
            <a:r>
              <a:rPr lang="fi-FI" sz="2400" dirty="0"/>
              <a:t> för </a:t>
            </a:r>
            <a:r>
              <a:rPr lang="fi-FI" sz="2400" dirty="0" err="1"/>
              <a:t>mig</a:t>
            </a:r>
            <a:r>
              <a:rPr lang="fi-FI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Du </a:t>
            </a:r>
            <a:r>
              <a:rPr lang="fi-FI" sz="2400" i="1" dirty="0"/>
              <a:t>(olit halunnut kysyä) </a:t>
            </a:r>
            <a:r>
              <a:rPr lang="fi-FI" sz="2400" dirty="0" err="1"/>
              <a:t>mig</a:t>
            </a:r>
            <a:r>
              <a:rPr lang="fi-FI" sz="2400" dirty="0"/>
              <a:t> </a:t>
            </a:r>
            <a:r>
              <a:rPr lang="fi-FI" sz="2400" dirty="0" err="1"/>
              <a:t>något</a:t>
            </a:r>
            <a:endParaRPr lang="fi-FI" sz="2400" dirty="0"/>
          </a:p>
          <a:p>
            <a:pPr marL="457200" indent="-457200">
              <a:buFont typeface="+mj-lt"/>
              <a:buAutoNum type="arabicPeriod"/>
            </a:pPr>
            <a:endParaRPr lang="fi-FI" sz="2400" dirty="0"/>
          </a:p>
          <a:p>
            <a:pPr marL="457200" indent="-457200">
              <a:buFont typeface="+mj-lt"/>
              <a:buAutoNum type="arabicPeriod"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i="1" dirty="0"/>
              <a:t>(en voi tavata) </a:t>
            </a:r>
            <a:r>
              <a:rPr lang="fi-FI" sz="2400" dirty="0" err="1"/>
              <a:t>dig</a:t>
            </a:r>
            <a:r>
              <a:rPr lang="fi-FI" sz="2400" dirty="0"/>
              <a:t> i </a:t>
            </a:r>
            <a:r>
              <a:rPr lang="fi-FI" sz="2400" dirty="0" err="1"/>
              <a:t>dag</a:t>
            </a:r>
            <a:r>
              <a:rPr lang="fi-FI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i="1" dirty="0"/>
              <a:t>(en voinut kertoa) </a:t>
            </a:r>
            <a:r>
              <a:rPr lang="fi-FI" sz="2400" dirty="0" err="1"/>
              <a:t>det</a:t>
            </a:r>
            <a:r>
              <a:rPr lang="fi-FI" sz="2400" dirty="0"/>
              <a:t> för </a:t>
            </a:r>
            <a:r>
              <a:rPr lang="fi-FI" sz="2400" dirty="0" err="1"/>
              <a:t>dig</a:t>
            </a:r>
            <a:r>
              <a:rPr lang="fi-FI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i="1" dirty="0"/>
              <a:t>(en ole voinut sanoa) </a:t>
            </a:r>
            <a:r>
              <a:rPr lang="fi-FI" sz="2400" dirty="0" err="1"/>
              <a:t>det</a:t>
            </a:r>
            <a:r>
              <a:rPr lang="fi-FI" sz="2400" dirty="0"/>
              <a:t> </a:t>
            </a:r>
            <a:r>
              <a:rPr lang="fi-FI" sz="2400" dirty="0" err="1"/>
              <a:t>till</a:t>
            </a:r>
            <a:r>
              <a:rPr lang="fi-FI" sz="2400" dirty="0"/>
              <a:t> </a:t>
            </a:r>
            <a:r>
              <a:rPr lang="fi-FI" sz="2400" dirty="0" err="1"/>
              <a:t>dig</a:t>
            </a:r>
            <a:r>
              <a:rPr lang="fi-FI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i="1" dirty="0"/>
              <a:t>(en ollut voinut nähdä) </a:t>
            </a:r>
            <a:r>
              <a:rPr lang="fi-FI" sz="2400" dirty="0" err="1"/>
              <a:t>dig</a:t>
            </a:r>
            <a:r>
              <a:rPr lang="fi-FI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fi-FI" sz="2400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93410" y="1825625"/>
            <a:ext cx="5160390" cy="435133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i-FI" sz="2400" dirty="0"/>
              <a:t>Du </a:t>
            </a:r>
            <a:r>
              <a:rPr lang="fi-FI" sz="2400" b="1" dirty="0" err="1"/>
              <a:t>vill</a:t>
            </a:r>
            <a:r>
              <a:rPr lang="fi-FI" sz="2400" b="1" dirty="0"/>
              <a:t> </a:t>
            </a:r>
            <a:r>
              <a:rPr lang="fi-FI" sz="2400" b="1" dirty="0" err="1"/>
              <a:t>träffa</a:t>
            </a:r>
            <a:r>
              <a:rPr lang="fi-FI" sz="2400" b="1" dirty="0"/>
              <a:t> </a:t>
            </a:r>
            <a:r>
              <a:rPr lang="fi-FI" sz="2400" dirty="0" err="1"/>
              <a:t>mig</a:t>
            </a:r>
            <a:r>
              <a:rPr lang="fi-FI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Du </a:t>
            </a:r>
            <a:r>
              <a:rPr lang="fi-FI" sz="2400" b="1" dirty="0" err="1"/>
              <a:t>ville</a:t>
            </a:r>
            <a:r>
              <a:rPr lang="fi-FI" sz="2400" b="1" dirty="0"/>
              <a:t> </a:t>
            </a:r>
            <a:r>
              <a:rPr lang="fi-FI" sz="2400" b="1" dirty="0" err="1"/>
              <a:t>prata</a:t>
            </a:r>
            <a:r>
              <a:rPr lang="fi-FI" sz="2400" b="1" dirty="0"/>
              <a:t> </a:t>
            </a:r>
            <a:r>
              <a:rPr lang="fi-FI" sz="2400" dirty="0" err="1"/>
              <a:t>med</a:t>
            </a:r>
            <a:r>
              <a:rPr lang="fi-FI" sz="2400" dirty="0"/>
              <a:t> </a:t>
            </a:r>
            <a:r>
              <a:rPr lang="fi-FI" sz="2400" dirty="0" err="1"/>
              <a:t>mig</a:t>
            </a:r>
            <a:r>
              <a:rPr lang="fi-FI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Du </a:t>
            </a:r>
            <a:r>
              <a:rPr lang="fi-FI" sz="2400" b="1" dirty="0" err="1"/>
              <a:t>har</a:t>
            </a:r>
            <a:r>
              <a:rPr lang="fi-FI" sz="2400" b="1" dirty="0"/>
              <a:t> velat </a:t>
            </a:r>
            <a:r>
              <a:rPr lang="fi-FI" sz="2400" b="1" dirty="0" err="1"/>
              <a:t>berätta</a:t>
            </a:r>
            <a:r>
              <a:rPr lang="fi-FI" sz="2400" b="1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 för </a:t>
            </a:r>
            <a:r>
              <a:rPr lang="fi-FI" sz="2400" dirty="0" err="1"/>
              <a:t>mig</a:t>
            </a:r>
            <a:r>
              <a:rPr lang="fi-FI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Du </a:t>
            </a:r>
            <a:r>
              <a:rPr lang="fi-FI" sz="2400" b="1" dirty="0" err="1"/>
              <a:t>hade</a:t>
            </a:r>
            <a:r>
              <a:rPr lang="fi-FI" sz="2400" b="1" dirty="0"/>
              <a:t> velat </a:t>
            </a:r>
            <a:r>
              <a:rPr lang="fi-FI" sz="2400" b="1" dirty="0" err="1"/>
              <a:t>fråga</a:t>
            </a:r>
            <a:r>
              <a:rPr lang="fi-FI" sz="2400" b="1" dirty="0"/>
              <a:t> </a:t>
            </a:r>
            <a:r>
              <a:rPr lang="fi-FI" sz="2400" dirty="0" err="1"/>
              <a:t>mig</a:t>
            </a:r>
            <a:r>
              <a:rPr lang="fi-FI" sz="2400" dirty="0"/>
              <a:t> </a:t>
            </a:r>
            <a:r>
              <a:rPr lang="fi-FI" sz="2400" dirty="0" err="1"/>
              <a:t>något</a:t>
            </a:r>
            <a:r>
              <a:rPr lang="fi-FI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fi-FI" sz="2400" dirty="0"/>
          </a:p>
          <a:p>
            <a:pPr marL="457200" indent="-457200">
              <a:buFont typeface="+mj-lt"/>
              <a:buAutoNum type="arabicPeriod"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kan</a:t>
            </a:r>
            <a:r>
              <a:rPr lang="fi-FI" sz="2400" b="1" dirty="0"/>
              <a:t> </a:t>
            </a:r>
            <a:r>
              <a:rPr lang="fi-FI" sz="2400" b="1" dirty="0" err="1"/>
              <a:t>inte</a:t>
            </a:r>
            <a:r>
              <a:rPr lang="fi-FI" sz="2400" b="1" dirty="0"/>
              <a:t> </a:t>
            </a:r>
            <a:r>
              <a:rPr lang="fi-FI" sz="2400" b="1" dirty="0" err="1"/>
              <a:t>träffa</a:t>
            </a:r>
            <a:r>
              <a:rPr lang="fi-FI" sz="2400" b="1" dirty="0"/>
              <a:t> </a:t>
            </a:r>
            <a:r>
              <a:rPr lang="fi-FI" sz="2400" dirty="0" err="1"/>
              <a:t>dig</a:t>
            </a:r>
            <a:r>
              <a:rPr lang="fi-FI" sz="2400" dirty="0"/>
              <a:t> i </a:t>
            </a:r>
            <a:r>
              <a:rPr lang="fi-FI" sz="2400" dirty="0" err="1"/>
              <a:t>dag</a:t>
            </a:r>
            <a:r>
              <a:rPr lang="fi-FI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kunde</a:t>
            </a:r>
            <a:r>
              <a:rPr lang="fi-FI" sz="2400" b="1" dirty="0"/>
              <a:t> </a:t>
            </a:r>
            <a:r>
              <a:rPr lang="fi-FI" sz="2400" b="1" dirty="0" err="1"/>
              <a:t>inte</a:t>
            </a:r>
            <a:r>
              <a:rPr lang="fi-FI" sz="2400" b="1" dirty="0"/>
              <a:t> </a:t>
            </a:r>
            <a:r>
              <a:rPr lang="fi-FI" sz="2400" b="1" dirty="0" err="1"/>
              <a:t>berätta</a:t>
            </a:r>
            <a:r>
              <a:rPr lang="fi-FI" sz="2400" b="1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 för </a:t>
            </a:r>
            <a:r>
              <a:rPr lang="fi-FI" sz="2400" dirty="0" err="1"/>
              <a:t>dig</a:t>
            </a:r>
            <a:r>
              <a:rPr lang="fi-FI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har</a:t>
            </a:r>
            <a:r>
              <a:rPr lang="fi-FI" sz="2400" b="1" dirty="0"/>
              <a:t> </a:t>
            </a:r>
            <a:r>
              <a:rPr lang="fi-FI" sz="2400" b="1" dirty="0" err="1"/>
              <a:t>inte</a:t>
            </a:r>
            <a:r>
              <a:rPr lang="fi-FI" sz="2400" b="1" dirty="0"/>
              <a:t> kunnat </a:t>
            </a:r>
            <a:r>
              <a:rPr lang="fi-FI" sz="2400" dirty="0" err="1"/>
              <a:t>säga</a:t>
            </a:r>
            <a:r>
              <a:rPr lang="fi-FI" sz="2400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 </a:t>
            </a:r>
            <a:r>
              <a:rPr lang="fi-FI" sz="2400" dirty="0" err="1"/>
              <a:t>till</a:t>
            </a:r>
            <a:r>
              <a:rPr lang="fi-FI" sz="2400" dirty="0"/>
              <a:t> </a:t>
            </a:r>
            <a:r>
              <a:rPr lang="fi-FI" sz="2400" dirty="0" err="1"/>
              <a:t>dig</a:t>
            </a:r>
            <a:r>
              <a:rPr lang="fi-FI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hade</a:t>
            </a:r>
            <a:r>
              <a:rPr lang="fi-FI" sz="2400" b="1" dirty="0"/>
              <a:t> </a:t>
            </a:r>
            <a:r>
              <a:rPr lang="fi-FI" sz="2400" b="1" dirty="0" err="1"/>
              <a:t>inte</a:t>
            </a:r>
            <a:r>
              <a:rPr lang="fi-FI" sz="2400" b="1" dirty="0"/>
              <a:t> kunnat se </a:t>
            </a:r>
            <a:r>
              <a:rPr lang="fi-FI" sz="2400" dirty="0" err="1"/>
              <a:t>dig</a:t>
            </a:r>
            <a:r>
              <a:rPr lang="fi-FI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fi-FI" sz="2400" dirty="0"/>
          </a:p>
          <a:p>
            <a:pPr marL="0" indent="0">
              <a:buNone/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75693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479</Words>
  <Application>Microsoft Office PowerPoint</Application>
  <PresentationFormat>Laajakuva</PresentationFormat>
  <Paragraphs>131</Paragraphs>
  <Slides>10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10</vt:i4>
      </vt:variant>
    </vt:vector>
  </HeadingPairs>
  <TitlesOfParts>
    <vt:vector size="16" baseType="lpstr">
      <vt:lpstr>MS Gothic</vt:lpstr>
      <vt:lpstr>Arial</vt:lpstr>
      <vt:lpstr>Calibri</vt:lpstr>
      <vt:lpstr>Calibri Light</vt:lpstr>
      <vt:lpstr>Office-teema</vt:lpstr>
      <vt:lpstr>2_Office-teema</vt:lpstr>
      <vt:lpstr> </vt:lpstr>
      <vt:lpstr>Apuverbit värittävät lausetta</vt:lpstr>
      <vt:lpstr>Apuverbit</vt:lpstr>
      <vt:lpstr>Huom!</vt:lpstr>
      <vt:lpstr>Apuverbit</vt:lpstr>
      <vt:lpstr>Apuverbit</vt:lpstr>
      <vt:lpstr>Apuverbit</vt:lpstr>
      <vt:lpstr>Suomenna.</vt:lpstr>
      <vt:lpstr>Täydennä. </vt:lpstr>
      <vt:lpstr>Käännä.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FOKUS grammatik</dc:title>
  <dc:creator>Salonen Anssi</dc:creator>
  <cp:lastModifiedBy>Tanja Wallin</cp:lastModifiedBy>
  <cp:revision>24</cp:revision>
  <cp:lastPrinted>2018-02-13T13:06:35Z</cp:lastPrinted>
  <dcterms:created xsi:type="dcterms:W3CDTF">2017-02-25T15:16:36Z</dcterms:created>
  <dcterms:modified xsi:type="dcterms:W3CDTF">2018-02-13T13:07:03Z</dcterms:modified>
</cp:coreProperties>
</file>