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64" r:id="rId3"/>
    <p:sldId id="262" r:id="rId4"/>
    <p:sldId id="263" r:id="rId5"/>
    <p:sldId id="265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78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0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0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1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2775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649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780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1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208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8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82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5AA4D9-5ABE-46F1-87AD-034B3690D6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400" dirty="0"/>
              <a:t>PRONOMINAALIADVERBIT</a:t>
            </a:r>
          </a:p>
        </p:txBody>
      </p:sp>
    </p:spTree>
    <p:extLst>
      <p:ext uri="{BB962C8B-B14F-4D97-AF65-F5344CB8AC3E}">
        <p14:creationId xmlns:p14="http://schemas.microsoft.com/office/powerpoint/2010/main" val="74692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31E987-CF56-4912-AF6E-866750DC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 on kyse asioista ja esineistä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54D0A1-A676-45DD-9745-B651CD1B5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Wovon</a:t>
            </a:r>
            <a:r>
              <a:rPr lang="fi-FI" dirty="0"/>
              <a:t> </a:t>
            </a:r>
            <a:r>
              <a:rPr lang="fi-FI" dirty="0" err="1"/>
              <a:t>träumst</a:t>
            </a:r>
            <a:r>
              <a:rPr lang="fi-FI" dirty="0"/>
              <a:t> du, von </a:t>
            </a:r>
            <a:r>
              <a:rPr lang="fi-FI" dirty="0" err="1"/>
              <a:t>einer</a:t>
            </a:r>
            <a:r>
              <a:rPr lang="fi-FI" dirty="0"/>
              <a:t> </a:t>
            </a:r>
            <a:r>
              <a:rPr lang="fi-FI" dirty="0" err="1"/>
              <a:t>Reise</a:t>
            </a:r>
            <a:r>
              <a:rPr lang="fi-FI" dirty="0"/>
              <a:t>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- Ja, </a:t>
            </a:r>
            <a:r>
              <a:rPr lang="fi-FI" dirty="0" err="1"/>
              <a:t>ich</a:t>
            </a:r>
            <a:r>
              <a:rPr lang="fi-FI" dirty="0"/>
              <a:t> </a:t>
            </a:r>
            <a:r>
              <a:rPr lang="fi-FI" dirty="0" err="1"/>
              <a:t>träume</a:t>
            </a:r>
            <a:r>
              <a:rPr lang="fi-FI" dirty="0"/>
              <a:t> </a:t>
            </a:r>
            <a:r>
              <a:rPr lang="fi-FI" dirty="0" err="1"/>
              <a:t>davon</a:t>
            </a:r>
            <a:r>
              <a:rPr lang="fi-FI" dirty="0"/>
              <a:t>. </a:t>
            </a:r>
            <a:r>
              <a:rPr lang="fi-FI" i="1" dirty="0"/>
              <a:t>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Käytä, kun haluat välttää toistoa.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830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C0FEF9-EC09-4FFD-9604-D3EEB693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MUODOSTUS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72B9BC-E1EC-4A23-A201-00EB3E90F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pPr marL="0" indent="0">
              <a:buNone/>
            </a:pPr>
            <a:r>
              <a:rPr lang="fi-FI" sz="2400" dirty="0"/>
              <a:t>Kysymyslauseissa </a:t>
            </a:r>
          </a:p>
          <a:p>
            <a:r>
              <a:rPr lang="fi-FI" sz="2400" i="1" dirty="0" err="1"/>
              <a:t>wo</a:t>
            </a:r>
            <a:r>
              <a:rPr lang="fi-FI" sz="2400" i="1" dirty="0"/>
              <a:t> + konsonantilla alkava prepositio esim.  </a:t>
            </a:r>
            <a:r>
              <a:rPr lang="fi-FI" sz="2400" i="1" dirty="0" err="1"/>
              <a:t>Wovon</a:t>
            </a:r>
            <a:r>
              <a:rPr lang="fi-FI" sz="2400" i="1"/>
              <a:t>?</a:t>
            </a:r>
            <a:endParaRPr lang="fi-FI" sz="2400" i="1" dirty="0"/>
          </a:p>
          <a:p>
            <a:r>
              <a:rPr lang="fi-FI" sz="2400" i="1" dirty="0" err="1"/>
              <a:t>wor</a:t>
            </a:r>
            <a:r>
              <a:rPr lang="fi-FI" sz="2400" i="1" dirty="0"/>
              <a:t> + vokaalilla alkava prepositio esim.  </a:t>
            </a:r>
            <a:r>
              <a:rPr lang="fi-FI" sz="2400" i="1" dirty="0" err="1"/>
              <a:t>Woran</a:t>
            </a:r>
            <a:r>
              <a:rPr lang="fi-FI" sz="2400" i="1" dirty="0"/>
              <a:t>?</a:t>
            </a:r>
          </a:p>
          <a:p>
            <a:endParaRPr lang="fi-FI" sz="2400" dirty="0"/>
          </a:p>
          <a:p>
            <a:pPr marL="0" indent="0">
              <a:buNone/>
            </a:pPr>
            <a:r>
              <a:rPr lang="fi-FI" sz="2400" dirty="0"/>
              <a:t>Väitelauseissa</a:t>
            </a:r>
          </a:p>
          <a:p>
            <a:r>
              <a:rPr lang="fi-FI" sz="2400" i="1" dirty="0"/>
              <a:t> da + konsonantilla alkava prepositio esim. </a:t>
            </a:r>
            <a:r>
              <a:rPr lang="fi-FI" sz="2400" i="1" dirty="0" err="1"/>
              <a:t>damit</a:t>
            </a:r>
            <a:endParaRPr lang="fi-FI" sz="2400" i="1" dirty="0"/>
          </a:p>
          <a:p>
            <a:r>
              <a:rPr lang="fi-FI" sz="2400" i="1" dirty="0" err="1"/>
              <a:t>dar</a:t>
            </a:r>
            <a:r>
              <a:rPr lang="fi-FI" sz="2400" i="1" dirty="0"/>
              <a:t> + vokaalilla alkava prepositio esim. </a:t>
            </a:r>
            <a:r>
              <a:rPr lang="fi-FI" sz="2400" i="1" dirty="0" err="1"/>
              <a:t>darauf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0160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ED6EBA-814D-4323-9D0B-78439322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Mutta Kun on kyse ihmisistä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B2C781-ED2B-4271-993D-DE4F7A4CC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Toimit aivan normaalisti.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Auf</a:t>
            </a:r>
            <a:r>
              <a:rPr lang="fi-FI" dirty="0"/>
              <a:t> </a:t>
            </a:r>
            <a:r>
              <a:rPr lang="fi-FI" dirty="0" err="1"/>
              <a:t>wen</a:t>
            </a:r>
            <a:r>
              <a:rPr lang="fi-FI" dirty="0"/>
              <a:t> </a:t>
            </a:r>
            <a:r>
              <a:rPr lang="fi-FI" dirty="0" err="1"/>
              <a:t>wartest</a:t>
            </a:r>
            <a:r>
              <a:rPr lang="fi-FI" dirty="0"/>
              <a:t> du?</a:t>
            </a:r>
          </a:p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Ich</a:t>
            </a:r>
            <a:r>
              <a:rPr lang="fi-FI" dirty="0"/>
              <a:t> </a:t>
            </a:r>
            <a:r>
              <a:rPr lang="fi-FI" dirty="0" err="1"/>
              <a:t>warte</a:t>
            </a:r>
            <a:r>
              <a:rPr lang="fi-FI" dirty="0"/>
              <a:t> </a:t>
            </a:r>
            <a:r>
              <a:rPr lang="fi-FI" dirty="0" err="1"/>
              <a:t>auf</a:t>
            </a:r>
            <a:r>
              <a:rPr lang="fi-FI" dirty="0"/>
              <a:t> </a:t>
            </a:r>
            <a:r>
              <a:rPr lang="fi-FI" dirty="0" err="1"/>
              <a:t>ihn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833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3D2EBB-2669-454D-8E19-5C04F6FE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Jetzt</a:t>
            </a:r>
            <a:r>
              <a:rPr lang="fi-FI" dirty="0"/>
              <a:t> </a:t>
            </a:r>
            <a:r>
              <a:rPr lang="fi-FI" dirty="0" err="1"/>
              <a:t>üben</a:t>
            </a:r>
            <a:r>
              <a:rPr lang="fi-FI" dirty="0"/>
              <a:t> </a:t>
            </a:r>
            <a:r>
              <a:rPr lang="fi-FI" dirty="0" err="1"/>
              <a:t>wir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9BF858-C327-4D46-84B2-B592A6896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97841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1</a:t>
            </a:r>
            <a:r>
              <a:rPr lang="fi-FI" sz="1400" dirty="0"/>
              <a:t>. </a:t>
            </a:r>
            <a:r>
              <a:rPr lang="fi-FI" sz="1400" dirty="0" err="1"/>
              <a:t>Wartest</a:t>
            </a:r>
            <a:r>
              <a:rPr lang="fi-FI" sz="1400" dirty="0"/>
              <a:t> du </a:t>
            </a:r>
            <a:r>
              <a:rPr lang="fi-FI" sz="1400" dirty="0" err="1"/>
              <a:t>auf</a:t>
            </a:r>
            <a:r>
              <a:rPr lang="fi-FI" sz="1400" dirty="0"/>
              <a:t> </a:t>
            </a:r>
            <a:r>
              <a:rPr lang="fi-FI" sz="1400" dirty="0" err="1"/>
              <a:t>den</a:t>
            </a:r>
            <a:r>
              <a:rPr lang="fi-FI" sz="1400" dirty="0"/>
              <a:t> </a:t>
            </a:r>
            <a:r>
              <a:rPr lang="fi-FI" sz="1400" dirty="0" err="1"/>
              <a:t>Bus</a:t>
            </a:r>
            <a:r>
              <a:rPr lang="fi-FI" sz="1400" dirty="0"/>
              <a:t>?</a:t>
            </a:r>
          </a:p>
          <a:p>
            <a:r>
              <a:rPr lang="fi-FI" sz="1400" dirty="0"/>
              <a:t>Ja </a:t>
            </a:r>
            <a:r>
              <a:rPr lang="fi-FI" sz="1400" dirty="0" err="1"/>
              <a:t>ich</a:t>
            </a:r>
            <a:r>
              <a:rPr lang="fi-FI" sz="1400" dirty="0"/>
              <a:t> </a:t>
            </a:r>
            <a:r>
              <a:rPr lang="fi-FI" sz="1400" dirty="0" err="1"/>
              <a:t>warte</a:t>
            </a:r>
            <a:r>
              <a:rPr lang="fi-FI" sz="1400" dirty="0"/>
              <a:t> </a:t>
            </a:r>
            <a:r>
              <a:rPr lang="fi-FI" sz="1400" dirty="0" err="1"/>
              <a:t>darauf</a:t>
            </a:r>
            <a:endParaRPr lang="fi-FI" sz="1400" dirty="0"/>
          </a:p>
          <a:p>
            <a:endParaRPr lang="fi-FI" sz="1400" dirty="0"/>
          </a:p>
          <a:p>
            <a:pPr marL="0" indent="0">
              <a:buNone/>
            </a:pPr>
            <a:r>
              <a:rPr lang="fi-FI" sz="1400" dirty="0"/>
              <a:t>2. </a:t>
            </a:r>
            <a:r>
              <a:rPr lang="fi-FI" sz="1400" dirty="0" err="1"/>
              <a:t>Kommst</a:t>
            </a:r>
            <a:r>
              <a:rPr lang="fi-FI" sz="1400" dirty="0"/>
              <a:t> du </a:t>
            </a:r>
            <a:r>
              <a:rPr lang="fi-FI" sz="1400" dirty="0" err="1"/>
              <a:t>mit</a:t>
            </a:r>
            <a:r>
              <a:rPr lang="fi-FI" sz="1400" dirty="0"/>
              <a:t> </a:t>
            </a:r>
            <a:r>
              <a:rPr lang="fi-FI" sz="1400" dirty="0" err="1"/>
              <a:t>ihm</a:t>
            </a:r>
            <a:r>
              <a:rPr lang="fi-FI" sz="1400" dirty="0"/>
              <a:t>?</a:t>
            </a:r>
          </a:p>
          <a:p>
            <a:pPr marL="0" indent="0">
              <a:buNone/>
            </a:pPr>
            <a:r>
              <a:rPr lang="fi-FI" sz="1400" dirty="0"/>
              <a:t>Ja, </a:t>
            </a:r>
            <a:r>
              <a:rPr lang="fi-FI" sz="1400" dirty="0" err="1"/>
              <a:t>ich</a:t>
            </a:r>
            <a:r>
              <a:rPr lang="fi-FI" sz="1400" dirty="0"/>
              <a:t> </a:t>
            </a:r>
            <a:r>
              <a:rPr lang="fi-FI" sz="1400" dirty="0" err="1"/>
              <a:t>komme</a:t>
            </a:r>
            <a:r>
              <a:rPr lang="fi-FI" sz="1400" dirty="0"/>
              <a:t> </a:t>
            </a:r>
            <a:r>
              <a:rPr lang="fi-FI" sz="1400" dirty="0" err="1"/>
              <a:t>mit</a:t>
            </a:r>
            <a:r>
              <a:rPr lang="fi-FI" sz="1400" dirty="0"/>
              <a:t> </a:t>
            </a:r>
            <a:r>
              <a:rPr lang="fi-FI" sz="1400" dirty="0" err="1"/>
              <a:t>ihm</a:t>
            </a:r>
            <a:r>
              <a:rPr lang="fi-FI" sz="1400" dirty="0"/>
              <a:t>.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dirty="0"/>
              <a:t>3. Mitä sinä ajattelet? (an </a:t>
            </a:r>
            <a:r>
              <a:rPr lang="fi-FI" sz="1400" dirty="0" err="1"/>
              <a:t>etwas</a:t>
            </a:r>
            <a:r>
              <a:rPr lang="fi-FI" sz="1400" dirty="0"/>
              <a:t> </a:t>
            </a:r>
            <a:r>
              <a:rPr lang="fi-FI" sz="1400" dirty="0" err="1"/>
              <a:t>denken</a:t>
            </a:r>
            <a:r>
              <a:rPr lang="fi-FI" sz="1400" dirty="0"/>
              <a:t>)</a:t>
            </a:r>
          </a:p>
          <a:p>
            <a:pPr marL="0" indent="0">
              <a:buNone/>
            </a:pPr>
            <a:r>
              <a:rPr lang="fi-FI" sz="1400" dirty="0" err="1"/>
              <a:t>Woran</a:t>
            </a:r>
            <a:r>
              <a:rPr lang="fi-FI" sz="1400" dirty="0"/>
              <a:t> </a:t>
            </a:r>
            <a:r>
              <a:rPr lang="fi-FI" sz="1400" dirty="0" err="1"/>
              <a:t>denkst</a:t>
            </a:r>
            <a:r>
              <a:rPr lang="fi-FI" sz="1400" dirty="0"/>
              <a:t> du?</a:t>
            </a:r>
          </a:p>
          <a:p>
            <a:pPr marL="0" indent="0">
              <a:buNone/>
            </a:pPr>
            <a:r>
              <a:rPr lang="fi-FI" sz="1400" dirty="0"/>
              <a:t>Ajattelen matkaa.</a:t>
            </a:r>
          </a:p>
          <a:p>
            <a:pPr marL="0" indent="0">
              <a:buNone/>
            </a:pPr>
            <a:r>
              <a:rPr lang="fi-FI" sz="1400" dirty="0" err="1"/>
              <a:t>Ich</a:t>
            </a:r>
            <a:r>
              <a:rPr lang="fi-FI" sz="1400" dirty="0"/>
              <a:t> </a:t>
            </a:r>
            <a:r>
              <a:rPr lang="fi-FI" sz="1400" dirty="0" err="1"/>
              <a:t>denke</a:t>
            </a:r>
            <a:r>
              <a:rPr lang="fi-FI" sz="1400" dirty="0"/>
              <a:t> an </a:t>
            </a:r>
            <a:r>
              <a:rPr lang="fi-FI" sz="1400" dirty="0" err="1"/>
              <a:t>die</a:t>
            </a:r>
            <a:r>
              <a:rPr lang="fi-FI" sz="1400" dirty="0"/>
              <a:t> </a:t>
            </a:r>
            <a:r>
              <a:rPr lang="fi-FI" sz="1400" dirty="0" err="1"/>
              <a:t>Reise</a:t>
            </a:r>
            <a:r>
              <a:rPr lang="fi-FI" sz="1400" dirty="0"/>
              <a:t>.</a:t>
            </a:r>
          </a:p>
          <a:p>
            <a:pPr marL="0" indent="0">
              <a:buNone/>
            </a:pPr>
            <a:r>
              <a:rPr lang="fi-FI" sz="1400" dirty="0"/>
              <a:t>Ajattelen sitä.</a:t>
            </a:r>
          </a:p>
          <a:p>
            <a:pPr marL="0" indent="0">
              <a:buNone/>
            </a:pPr>
            <a:r>
              <a:rPr lang="fi-FI" sz="1400" dirty="0" err="1"/>
              <a:t>Ich</a:t>
            </a:r>
            <a:r>
              <a:rPr lang="fi-FI" sz="1400" dirty="0"/>
              <a:t> </a:t>
            </a:r>
            <a:r>
              <a:rPr lang="fi-FI" sz="1400" dirty="0" err="1"/>
              <a:t>denke</a:t>
            </a:r>
            <a:r>
              <a:rPr lang="fi-FI" sz="1400" dirty="0"/>
              <a:t> </a:t>
            </a:r>
            <a:r>
              <a:rPr lang="fi-FI" sz="1400" dirty="0" err="1"/>
              <a:t>daran</a:t>
            </a:r>
            <a:r>
              <a:rPr lang="fi-FI" sz="1400" dirty="0"/>
              <a:t>.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1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81</TotalTime>
  <Words>150</Words>
  <Application>Microsoft Office PowerPoint</Application>
  <PresentationFormat>Laajakuva</PresentationFormat>
  <Paragraphs>34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Wingdings</vt:lpstr>
      <vt:lpstr>Merkki</vt:lpstr>
      <vt:lpstr>PRONOMINAALIADVERBIT</vt:lpstr>
      <vt:lpstr>Kun on kyse asioista ja esineistä</vt:lpstr>
      <vt:lpstr>MUODOSTUS</vt:lpstr>
      <vt:lpstr>Mutta Kun on kyse ihmisistä</vt:lpstr>
      <vt:lpstr>Jetzt üben wir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PRONOMINAALIADVERBIT</dc:title>
  <dc:creator>Rantala Jukka</dc:creator>
  <cp:lastModifiedBy>Tanja Wallin</cp:lastModifiedBy>
  <cp:revision>11</cp:revision>
  <cp:lastPrinted>2022-11-18T09:19:17Z</cp:lastPrinted>
  <dcterms:created xsi:type="dcterms:W3CDTF">2021-05-18T20:31:02Z</dcterms:created>
  <dcterms:modified xsi:type="dcterms:W3CDTF">2022-11-18T09:19:25Z</dcterms:modified>
</cp:coreProperties>
</file>