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0F09-F6EE-4B25-B815-802E5B91206E}" type="datetimeFigureOut">
              <a:rPr lang="fi-FI" smtClean="0"/>
              <a:pPr/>
              <a:t>31.3.2019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7B64-1E0E-44CC-AE00-206DBF7F017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0F09-F6EE-4B25-B815-802E5B91206E}" type="datetimeFigureOut">
              <a:rPr lang="fi-FI" smtClean="0"/>
              <a:pPr/>
              <a:t>31.3.2019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7B64-1E0E-44CC-AE00-206DBF7F017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0F09-F6EE-4B25-B815-802E5B91206E}" type="datetimeFigureOut">
              <a:rPr lang="fi-FI" smtClean="0"/>
              <a:pPr/>
              <a:t>31.3.2019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7B64-1E0E-44CC-AE00-206DBF7F017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0F09-F6EE-4B25-B815-802E5B91206E}" type="datetimeFigureOut">
              <a:rPr lang="fi-FI" smtClean="0"/>
              <a:pPr/>
              <a:t>31.3.2019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7B64-1E0E-44CC-AE00-206DBF7F017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0F09-F6EE-4B25-B815-802E5B91206E}" type="datetimeFigureOut">
              <a:rPr lang="fi-FI" smtClean="0"/>
              <a:pPr/>
              <a:t>31.3.2019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7B64-1E0E-44CC-AE00-206DBF7F017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0F09-F6EE-4B25-B815-802E5B91206E}" type="datetimeFigureOut">
              <a:rPr lang="fi-FI" smtClean="0"/>
              <a:pPr/>
              <a:t>31.3.2019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7B64-1E0E-44CC-AE00-206DBF7F017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0F09-F6EE-4B25-B815-802E5B91206E}" type="datetimeFigureOut">
              <a:rPr lang="fi-FI" smtClean="0"/>
              <a:pPr/>
              <a:t>31.3.2019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7B64-1E0E-44CC-AE00-206DBF7F017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0F09-F6EE-4B25-B815-802E5B91206E}" type="datetimeFigureOut">
              <a:rPr lang="fi-FI" smtClean="0"/>
              <a:pPr/>
              <a:t>31.3.2019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7B64-1E0E-44CC-AE00-206DBF7F017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0F09-F6EE-4B25-B815-802E5B91206E}" type="datetimeFigureOut">
              <a:rPr lang="fi-FI" smtClean="0"/>
              <a:pPr/>
              <a:t>31.3.2019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7B64-1E0E-44CC-AE00-206DBF7F017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0F09-F6EE-4B25-B815-802E5B91206E}" type="datetimeFigureOut">
              <a:rPr lang="fi-FI" smtClean="0"/>
              <a:pPr/>
              <a:t>31.3.2019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7B64-1E0E-44CC-AE00-206DBF7F017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0F09-F6EE-4B25-B815-802E5B91206E}" type="datetimeFigureOut">
              <a:rPr lang="fi-FI" smtClean="0"/>
              <a:pPr/>
              <a:t>31.3.2019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7B64-1E0E-44CC-AE00-206DBF7F017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40F09-F6EE-4B25-B815-802E5B91206E}" type="datetimeFigureOut">
              <a:rPr lang="fi-FI" smtClean="0"/>
              <a:pPr/>
              <a:t>31.3.2019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C7B64-1E0E-44CC-AE00-206DBF7F017C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1520" y="4913784"/>
            <a:ext cx="8604448" cy="1944216"/>
          </a:xfrm>
        </p:spPr>
        <p:txBody>
          <a:bodyPr>
            <a:normAutofit/>
          </a:bodyPr>
          <a:lstStyle/>
          <a:p>
            <a:r>
              <a:rPr lang="en-US" sz="8000" b="1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Rainforests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 flipV="1">
            <a:off x="323528" y="116632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Basic </a:t>
            </a:r>
            <a:r>
              <a:rPr lang="fi-FI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information</a:t>
            </a:r>
            <a:endParaRPr lang="fi-FI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i-FI" dirty="0" err="1">
                <a:cs typeface="Arial" pitchFamily="34" charset="0"/>
              </a:rPr>
              <a:t>Characterized</a:t>
            </a:r>
            <a:r>
              <a:rPr lang="fi-FI" dirty="0">
                <a:cs typeface="Arial" pitchFamily="34" charset="0"/>
              </a:rPr>
              <a:t> </a:t>
            </a:r>
            <a:r>
              <a:rPr lang="fi-FI" dirty="0" err="1">
                <a:cs typeface="Arial" pitchFamily="34" charset="0"/>
              </a:rPr>
              <a:t>by</a:t>
            </a:r>
            <a:r>
              <a:rPr lang="fi-FI" dirty="0">
                <a:cs typeface="Arial" pitchFamily="34" charset="0"/>
              </a:rPr>
              <a:t> </a:t>
            </a:r>
            <a:r>
              <a:rPr lang="fi-FI" dirty="0" err="1">
                <a:cs typeface="Arial" pitchFamily="34" charset="0"/>
              </a:rPr>
              <a:t>high</a:t>
            </a:r>
            <a:r>
              <a:rPr lang="fi-FI" dirty="0">
                <a:cs typeface="Arial" pitchFamily="34" charset="0"/>
              </a:rPr>
              <a:t> </a:t>
            </a:r>
            <a:r>
              <a:rPr lang="fi-FI" dirty="0" err="1">
                <a:cs typeface="Arial" pitchFamily="34" charset="0"/>
              </a:rPr>
              <a:t>rainfall</a:t>
            </a:r>
            <a:r>
              <a:rPr lang="fi-FI" dirty="0">
                <a:cs typeface="Arial" pitchFamily="34" charset="0"/>
              </a:rPr>
              <a:t> (</a:t>
            </a:r>
            <a:r>
              <a:rPr lang="fi-FI" dirty="0" err="1">
                <a:cs typeface="Arial" pitchFamily="34" charset="0"/>
              </a:rPr>
              <a:t>rains</a:t>
            </a:r>
            <a:r>
              <a:rPr lang="fi-FI" dirty="0">
                <a:cs typeface="Arial" pitchFamily="34" charset="0"/>
              </a:rPr>
              <a:t> </a:t>
            </a:r>
            <a:r>
              <a:rPr lang="fi-FI" dirty="0" err="1">
                <a:cs typeface="Arial" pitchFamily="34" charset="0"/>
              </a:rPr>
              <a:t>over</a:t>
            </a:r>
            <a:r>
              <a:rPr lang="fi-FI" dirty="0">
                <a:cs typeface="Arial" pitchFamily="34" charset="0"/>
              </a:rPr>
              <a:t> 1500 mm a </a:t>
            </a:r>
            <a:r>
              <a:rPr lang="fi-FI" dirty="0" err="1">
                <a:cs typeface="Arial" pitchFamily="34" charset="0"/>
              </a:rPr>
              <a:t>year</a:t>
            </a:r>
            <a:r>
              <a:rPr lang="fi-FI" dirty="0"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Rainforests contain up to 70% of all biological species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rainforests produce about 30% of all oxygen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cs typeface="Arial" panose="020B0604020202020204" pitchFamily="34" charset="0"/>
              </a:rPr>
              <a:t>The trees placed dense and there is many different species, and the undergrowth is little bit less.</a:t>
            </a:r>
            <a:endParaRPr lang="fi-FI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 err="1">
                <a:latin typeface="Baskerville Old Face" pitchFamily="18" charset="0"/>
              </a:rPr>
              <a:t>Fun</a:t>
            </a:r>
            <a:r>
              <a:rPr lang="fi-FI" u="sng" dirty="0">
                <a:latin typeface="Baskerville Old Face" pitchFamily="18" charset="0"/>
              </a:rPr>
              <a:t> </a:t>
            </a:r>
            <a:r>
              <a:rPr lang="fi-FI" u="sng" dirty="0" err="1">
                <a:latin typeface="Baskerville Old Face" pitchFamily="18" charset="0"/>
              </a:rPr>
              <a:t>facts</a:t>
            </a:r>
            <a:endParaRPr lang="fi-FI" u="sng" dirty="0">
              <a:latin typeface="Baskerville Old Face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There</a:t>
            </a:r>
            <a:r>
              <a:rPr lang="fi-FI" dirty="0"/>
              <a:t> is </a:t>
            </a:r>
            <a:r>
              <a:rPr lang="en-US" dirty="0"/>
              <a:t>actually</a:t>
            </a:r>
            <a:r>
              <a:rPr lang="fi-FI" dirty="0"/>
              <a:t> </a:t>
            </a:r>
            <a:r>
              <a:rPr lang="fi-FI" dirty="0" err="1"/>
              <a:t>four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rainforest</a:t>
            </a:r>
            <a:r>
              <a:rPr lang="fi-FI" dirty="0"/>
              <a:t> </a:t>
            </a:r>
            <a:r>
              <a:rPr lang="fi-FI" dirty="0" err="1"/>
              <a:t>areas</a:t>
            </a:r>
            <a:endParaRPr lang="fi-FI" dirty="0"/>
          </a:p>
          <a:p>
            <a:r>
              <a:rPr lang="fi-FI" sz="2800" dirty="0"/>
              <a:t> </a:t>
            </a:r>
            <a:r>
              <a:rPr lang="fi-FI" sz="2800" dirty="0" err="1"/>
              <a:t>Tropical</a:t>
            </a:r>
            <a:r>
              <a:rPr lang="fi-FI" sz="2800" dirty="0"/>
              <a:t> </a:t>
            </a:r>
            <a:r>
              <a:rPr lang="fi-FI" sz="2800" dirty="0" err="1"/>
              <a:t>rainforest</a:t>
            </a:r>
            <a:r>
              <a:rPr lang="en-US" sz="2800" dirty="0"/>
              <a:t>, which are mainly located in the low-pressure zone.</a:t>
            </a:r>
          </a:p>
          <a:p>
            <a:r>
              <a:rPr lang="en-US" sz="2800" dirty="0"/>
              <a:t>Subtropical rainforest, , which is mainly located near the tropics.</a:t>
            </a:r>
          </a:p>
          <a:p>
            <a:r>
              <a:rPr lang="en-US" sz="2800" dirty="0"/>
              <a:t>The temperate rainforest, which lies mainly in north.</a:t>
            </a:r>
          </a:p>
          <a:p>
            <a:r>
              <a:rPr lang="en-US" sz="2800" dirty="0"/>
              <a:t>Mountain Rainforest, which is located in tropical and subtropical zones on mountain slopes.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 err="1">
                <a:cs typeface="Arial" panose="020B0604020202020204" pitchFamily="34" charset="0"/>
              </a:rPr>
              <a:t>Every</a:t>
            </a:r>
            <a:r>
              <a:rPr lang="fi-FI" sz="2800" dirty="0">
                <a:cs typeface="Arial" panose="020B0604020202020204" pitchFamily="34" charset="0"/>
              </a:rPr>
              <a:t> </a:t>
            </a:r>
            <a:r>
              <a:rPr lang="fi-FI" sz="2800" dirty="0" err="1">
                <a:cs typeface="Arial" panose="020B0604020202020204" pitchFamily="34" charset="0"/>
              </a:rPr>
              <a:t>year</a:t>
            </a:r>
            <a:r>
              <a:rPr lang="fi-FI" sz="2800" dirty="0">
                <a:cs typeface="Arial" panose="020B0604020202020204" pitchFamily="34" charset="0"/>
              </a:rPr>
              <a:t> </a:t>
            </a:r>
            <a:r>
              <a:rPr lang="fi-FI" sz="2800" dirty="0" err="1">
                <a:cs typeface="Arial" panose="020B0604020202020204" pitchFamily="34" charset="0"/>
              </a:rPr>
              <a:t>researchers</a:t>
            </a:r>
            <a:r>
              <a:rPr lang="fi-FI" sz="2800" dirty="0">
                <a:cs typeface="Arial" panose="020B0604020202020204" pitchFamily="34" charset="0"/>
              </a:rPr>
              <a:t> </a:t>
            </a:r>
            <a:r>
              <a:rPr lang="fi-FI" sz="2800" dirty="0" err="1">
                <a:cs typeface="Arial" panose="020B0604020202020204" pitchFamily="34" charset="0"/>
              </a:rPr>
              <a:t>find</a:t>
            </a:r>
            <a:r>
              <a:rPr lang="fi-FI" sz="2800" dirty="0">
                <a:cs typeface="Arial" panose="020B0604020202020204" pitchFamily="34" charset="0"/>
              </a:rPr>
              <a:t> </a:t>
            </a:r>
            <a:r>
              <a:rPr lang="fi-FI" sz="2800" dirty="0" err="1">
                <a:cs typeface="Arial" panose="020B0604020202020204" pitchFamily="34" charset="0"/>
              </a:rPr>
              <a:t>new</a:t>
            </a:r>
            <a:r>
              <a:rPr lang="fi-FI" sz="2800" dirty="0">
                <a:cs typeface="Arial" panose="020B0604020202020204" pitchFamily="34" charset="0"/>
              </a:rPr>
              <a:t> </a:t>
            </a:r>
            <a:r>
              <a:rPr lang="fi-FI" sz="2800" dirty="0" err="1">
                <a:cs typeface="Arial" panose="020B0604020202020204" pitchFamily="34" charset="0"/>
              </a:rPr>
              <a:t>animal</a:t>
            </a:r>
            <a:r>
              <a:rPr lang="fi-FI" sz="2800" dirty="0">
                <a:cs typeface="Arial" panose="020B0604020202020204" pitchFamily="34" charset="0"/>
              </a:rPr>
              <a:t> and </a:t>
            </a:r>
            <a:r>
              <a:rPr lang="fi-FI" sz="2800" dirty="0" err="1">
                <a:cs typeface="Arial" panose="020B0604020202020204" pitchFamily="34" charset="0"/>
              </a:rPr>
              <a:t>plant</a:t>
            </a:r>
            <a:r>
              <a:rPr lang="fi-FI" sz="2800" dirty="0">
                <a:cs typeface="Arial" panose="020B0604020202020204" pitchFamily="34" charset="0"/>
              </a:rPr>
              <a:t> </a:t>
            </a:r>
            <a:r>
              <a:rPr lang="fi-FI" sz="2800" dirty="0" err="1">
                <a:cs typeface="Arial" panose="020B0604020202020204" pitchFamily="34" charset="0"/>
              </a:rPr>
              <a:t>species</a:t>
            </a:r>
            <a:r>
              <a:rPr lang="fi-FI" sz="2800" dirty="0">
                <a:cs typeface="Arial" panose="020B0604020202020204" pitchFamily="34" charset="0"/>
              </a:rPr>
              <a:t>.</a:t>
            </a:r>
            <a:r>
              <a:rPr lang="en-US" sz="2800" dirty="0">
                <a:cs typeface="Arial" panose="020B0604020202020204" pitchFamily="34" charset="0"/>
              </a:rPr>
              <a:t> Even if they have investigated them for many years.</a:t>
            </a:r>
            <a:endParaRPr lang="fi-FI" sz="2800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800" dirty="0"/>
          </a:p>
          <a:p>
            <a:pPr>
              <a:buFont typeface="Wingdings" pitchFamily="2" charset="2"/>
              <a:buChar char="§"/>
            </a:pPr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i-FI" u="sng" dirty="0" err="1">
                <a:latin typeface="Baskerville Old Face" pitchFamily="18" charset="0"/>
              </a:rPr>
              <a:t>Future</a:t>
            </a:r>
            <a:endParaRPr lang="fi-FI" u="sng" dirty="0">
              <a:latin typeface="Baskerville Old Face" pitchFamily="18" charset="0"/>
            </a:endParaRPr>
          </a:p>
        </p:txBody>
      </p:sp>
      <p:pic>
        <p:nvPicPr>
          <p:cNvPr id="4" name="Sisällön paikkamerkki 3" descr="sademetsä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708" y="1340768"/>
            <a:ext cx="4392488" cy="2749698"/>
          </a:xfrm>
        </p:spPr>
      </p:pic>
      <p:pic>
        <p:nvPicPr>
          <p:cNvPr id="1026" name="Picture 2" descr="Aiheeseen liittyvÃ¤ kuva">
            <a:extLst>
              <a:ext uri="{FF2B5EF4-FFF2-40B4-BE49-F238E27FC236}">
                <a16:creationId xmlns:a16="http://schemas.microsoft.com/office/drawing/2014/main" id="{45C859D2-837A-4A63-B6E2-838E0A21C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08549"/>
            <a:ext cx="5053689" cy="274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 err="1">
                <a:latin typeface="Baskerville Old Face" pitchFamily="18" charset="0"/>
              </a:rPr>
              <a:t>Future</a:t>
            </a:r>
            <a:endParaRPr lang="fi-FI" u="sng" dirty="0">
              <a:latin typeface="Baskerville Old Face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900" dirty="0"/>
              <a:t>As can be seen from the pictures, rainforests have decreased significantly only in a small amount of time.</a:t>
            </a:r>
          </a:p>
          <a:p>
            <a:r>
              <a:rPr lang="en-US" sz="2900" dirty="0"/>
              <a:t>The lower picture is a satellite image from Brazil. First one is from 1975 and second is from 2009.</a:t>
            </a:r>
          </a:p>
          <a:p>
            <a:r>
              <a:rPr lang="en-US" sz="2900" dirty="0"/>
              <a:t>My guess is that after 50 years, only 1/4 of the rainforest is left if humans </a:t>
            </a:r>
            <a:r>
              <a:rPr lang="en-US" sz="2900"/>
              <a:t>don't stop </a:t>
            </a:r>
            <a:r>
              <a:rPr lang="en-US" sz="2900" dirty="0"/>
              <a:t>destroying them.</a:t>
            </a:r>
          </a:p>
          <a:p>
            <a:r>
              <a:rPr lang="en-US" sz="2900" dirty="0"/>
              <a:t>And if I hit it right, it’s going to effect a lot. We will definitely have less oxygen in the air. The Earth also releases more greenhouse gas into the air.</a:t>
            </a:r>
          </a:p>
          <a:p>
            <a:pPr marL="0" indent="0">
              <a:buNone/>
            </a:pPr>
            <a:endParaRPr lang="en-US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1520" y="4913784"/>
            <a:ext cx="8604448" cy="1944216"/>
          </a:xfrm>
        </p:spPr>
        <p:txBody>
          <a:bodyPr>
            <a:normAutofit/>
          </a:bodyPr>
          <a:lstStyle/>
          <a:p>
            <a:r>
              <a:rPr lang="en-US" sz="8000" b="1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Thank you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 flipV="1">
            <a:off x="323528" y="116632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0293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233</Words>
  <Application>Microsoft Office PowerPoint</Application>
  <PresentationFormat>Näytössä katseltava diaesitys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Baskerville Old Face</vt:lpstr>
      <vt:lpstr>Calibri</vt:lpstr>
      <vt:lpstr>Wingdings</vt:lpstr>
      <vt:lpstr>Office-teema</vt:lpstr>
      <vt:lpstr>Rainforests</vt:lpstr>
      <vt:lpstr>Basic information</vt:lpstr>
      <vt:lpstr>Fun facts</vt:lpstr>
      <vt:lpstr>Future</vt:lpstr>
      <vt:lpstr>Future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Rainforests</dc:title>
  <dc:creator>P2764</dc:creator>
  <cp:lastModifiedBy>Jasmin Nieminen</cp:lastModifiedBy>
  <cp:revision>15</cp:revision>
  <dcterms:created xsi:type="dcterms:W3CDTF">2019-03-05T12:53:18Z</dcterms:created>
  <dcterms:modified xsi:type="dcterms:W3CDTF">2019-03-31T17:12:33Z</dcterms:modified>
</cp:coreProperties>
</file>