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embeddedFontLst>
    <p:embeddedFont>
      <p:font typeface="Amatic SC" panose="020B0604020202020204" charset="-79"/>
      <p:bold r:id="rId5"/>
    </p:embeddedFont>
    <p:embeddedFont>
      <p:font typeface="Source Code Pro" panose="020B0509030403020204" pitchFamily="49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72" y="-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46247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SzPts val="8000"/>
              <a:buNone/>
              <a:defRPr sz="8000"/>
            </a:lvl1pPr>
            <a:lvl2pPr lvl="1" algn="ctr" rtl="0">
              <a:spcBef>
                <a:spcPts val="0"/>
              </a:spcBef>
              <a:buSzPts val="8000"/>
              <a:buNone/>
              <a:defRPr sz="8000"/>
            </a:lvl2pPr>
            <a:lvl3pPr lvl="2" algn="ctr" rtl="0">
              <a:spcBef>
                <a:spcPts val="0"/>
              </a:spcBef>
              <a:buSzPts val="8000"/>
              <a:buNone/>
              <a:defRPr sz="8000"/>
            </a:lvl3pPr>
            <a:lvl4pPr lvl="3" algn="ctr" rtl="0">
              <a:spcBef>
                <a:spcPts val="0"/>
              </a:spcBef>
              <a:buSzPts val="8000"/>
              <a:buNone/>
              <a:defRPr sz="8000"/>
            </a:lvl4pPr>
            <a:lvl5pPr lvl="4" algn="ctr" rtl="0">
              <a:spcBef>
                <a:spcPts val="0"/>
              </a:spcBef>
              <a:buSzPts val="8000"/>
              <a:buNone/>
              <a:defRPr sz="8000"/>
            </a:lvl5pPr>
            <a:lvl6pPr lvl="5" algn="ctr" rtl="0">
              <a:spcBef>
                <a:spcPts val="0"/>
              </a:spcBef>
              <a:buSzPts val="8000"/>
              <a:buNone/>
              <a:defRPr sz="8000"/>
            </a:lvl6pPr>
            <a:lvl7pPr lvl="6" algn="ctr" rtl="0">
              <a:spcBef>
                <a:spcPts val="0"/>
              </a:spcBef>
              <a:buSzPts val="8000"/>
              <a:buNone/>
              <a:defRPr sz="8000"/>
            </a:lvl7pPr>
            <a:lvl8pPr lvl="7" algn="ctr" rtl="0">
              <a:spcBef>
                <a:spcPts val="0"/>
              </a:spcBef>
              <a:buSzPts val="8000"/>
              <a:buNone/>
              <a:defRPr sz="8000"/>
            </a:lvl8pPr>
            <a:lvl9pPr lvl="8" algn="ctr" rtl="0">
              <a:spcBef>
                <a:spcPts val="0"/>
              </a:spcBef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4200"/>
              <a:buNone/>
              <a:defRPr/>
            </a:lvl1pPr>
            <a:lvl2pPr lvl="1" rtl="0">
              <a:spcBef>
                <a:spcPts val="0"/>
              </a:spcBef>
              <a:buSzPts val="4200"/>
              <a:buNone/>
              <a:defRPr/>
            </a:lvl2pPr>
            <a:lvl3pPr lvl="2" rtl="0">
              <a:spcBef>
                <a:spcPts val="0"/>
              </a:spcBef>
              <a:buSzPts val="4200"/>
              <a:buNone/>
              <a:defRPr/>
            </a:lvl3pPr>
            <a:lvl4pPr lvl="3" rtl="0">
              <a:spcBef>
                <a:spcPts val="0"/>
              </a:spcBef>
              <a:buSzPts val="4200"/>
              <a:buNone/>
              <a:defRPr/>
            </a:lvl4pPr>
            <a:lvl5pPr lvl="4" rtl="0">
              <a:spcBef>
                <a:spcPts val="0"/>
              </a:spcBef>
              <a:buSzPts val="4200"/>
              <a:buNone/>
              <a:defRPr/>
            </a:lvl5pPr>
            <a:lvl6pPr lvl="5" rtl="0">
              <a:spcBef>
                <a:spcPts val="0"/>
              </a:spcBef>
              <a:buSzPts val="4200"/>
              <a:buNone/>
              <a:defRPr/>
            </a:lvl6pPr>
            <a:lvl7pPr lvl="6" rtl="0">
              <a:spcBef>
                <a:spcPts val="0"/>
              </a:spcBef>
              <a:buSzPts val="4200"/>
              <a:buNone/>
              <a:defRPr/>
            </a:lvl7pPr>
            <a:lvl8pPr lvl="7" rtl="0">
              <a:spcBef>
                <a:spcPts val="0"/>
              </a:spcBef>
              <a:buSzPts val="4200"/>
              <a:buNone/>
              <a:defRPr/>
            </a:lvl8pPr>
            <a:lvl9pPr lvl="8" rtl="0">
              <a:spcBef>
                <a:spcPts val="0"/>
              </a:spcBef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800"/>
              <a:buChar char="●"/>
              <a:defRPr/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4200"/>
              <a:buNone/>
              <a:defRPr/>
            </a:lvl1pPr>
            <a:lvl2pPr lvl="1" rtl="0">
              <a:spcBef>
                <a:spcPts val="0"/>
              </a:spcBef>
              <a:buSzPts val="4200"/>
              <a:buNone/>
              <a:defRPr/>
            </a:lvl2pPr>
            <a:lvl3pPr lvl="2" rtl="0">
              <a:spcBef>
                <a:spcPts val="0"/>
              </a:spcBef>
              <a:buSzPts val="4200"/>
              <a:buNone/>
              <a:defRPr/>
            </a:lvl3pPr>
            <a:lvl4pPr lvl="3" rtl="0">
              <a:spcBef>
                <a:spcPts val="0"/>
              </a:spcBef>
              <a:buSzPts val="4200"/>
              <a:buNone/>
              <a:defRPr/>
            </a:lvl4pPr>
            <a:lvl5pPr lvl="4" rtl="0">
              <a:spcBef>
                <a:spcPts val="0"/>
              </a:spcBef>
              <a:buSzPts val="4200"/>
              <a:buNone/>
              <a:defRPr/>
            </a:lvl5pPr>
            <a:lvl6pPr lvl="5" rtl="0">
              <a:spcBef>
                <a:spcPts val="0"/>
              </a:spcBef>
              <a:buSzPts val="4200"/>
              <a:buNone/>
              <a:defRPr/>
            </a:lvl6pPr>
            <a:lvl7pPr lvl="6" rtl="0">
              <a:spcBef>
                <a:spcPts val="0"/>
              </a:spcBef>
              <a:buSzPts val="4200"/>
              <a:buNone/>
              <a:defRPr/>
            </a:lvl7pPr>
            <a:lvl8pPr lvl="7" rtl="0">
              <a:spcBef>
                <a:spcPts val="0"/>
              </a:spcBef>
              <a:buSzPts val="4200"/>
              <a:buNone/>
              <a:defRPr/>
            </a:lvl8pPr>
            <a:lvl9pPr lvl="8" rtl="0">
              <a:spcBef>
                <a:spcPts val="0"/>
              </a:spcBef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400"/>
              <a:buChar char="●"/>
              <a:defRPr sz="14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400"/>
              <a:buChar char="●"/>
              <a:defRPr sz="14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4000"/>
              <a:buNone/>
              <a:defRPr sz="4000"/>
            </a:lvl1pPr>
            <a:lvl2pPr lvl="1" rtl="0">
              <a:spcBef>
                <a:spcPts val="0"/>
              </a:spcBef>
              <a:buSzPts val="4000"/>
              <a:buNone/>
              <a:defRPr sz="4000"/>
            </a:lvl2pPr>
            <a:lvl3pPr lvl="2" rtl="0">
              <a:spcBef>
                <a:spcPts val="0"/>
              </a:spcBef>
              <a:buSzPts val="4000"/>
              <a:buNone/>
              <a:defRPr sz="4000"/>
            </a:lvl3pPr>
            <a:lvl4pPr lvl="3" rtl="0">
              <a:spcBef>
                <a:spcPts val="0"/>
              </a:spcBef>
              <a:buSzPts val="4000"/>
              <a:buNone/>
              <a:defRPr sz="4000"/>
            </a:lvl4pPr>
            <a:lvl5pPr lvl="4" rtl="0">
              <a:spcBef>
                <a:spcPts val="0"/>
              </a:spcBef>
              <a:buSzPts val="4000"/>
              <a:buNone/>
              <a:defRPr sz="4000"/>
            </a:lvl5pPr>
            <a:lvl6pPr lvl="5" rtl="0">
              <a:spcBef>
                <a:spcPts val="0"/>
              </a:spcBef>
              <a:buSzPts val="4000"/>
              <a:buNone/>
              <a:defRPr sz="4000"/>
            </a:lvl6pPr>
            <a:lvl7pPr lvl="6" rtl="0">
              <a:spcBef>
                <a:spcPts val="0"/>
              </a:spcBef>
              <a:buSzPts val="4000"/>
              <a:buNone/>
              <a:defRPr sz="4000"/>
            </a:lvl7pPr>
            <a:lvl8pPr lvl="7" rtl="0">
              <a:spcBef>
                <a:spcPts val="0"/>
              </a:spcBef>
              <a:buSzPts val="4000"/>
              <a:buNone/>
              <a:defRPr sz="4000"/>
            </a:lvl8pPr>
            <a:lvl9pPr lvl="8" rtl="0">
              <a:spcBef>
                <a:spcPts val="0"/>
              </a:spcBef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SzPts val="3000"/>
              <a:buNone/>
              <a:defRPr sz="3000"/>
            </a:lvl1pPr>
            <a:lvl2pPr lvl="1" rtl="0">
              <a:spcBef>
                <a:spcPts val="0"/>
              </a:spcBef>
              <a:buSzPts val="3000"/>
              <a:buNone/>
              <a:defRPr sz="3000"/>
            </a:lvl2pPr>
            <a:lvl3pPr lvl="2" rtl="0">
              <a:spcBef>
                <a:spcPts val="0"/>
              </a:spcBef>
              <a:buSzPts val="3000"/>
              <a:buNone/>
              <a:defRPr sz="3000"/>
            </a:lvl3pPr>
            <a:lvl4pPr lvl="3" rtl="0">
              <a:spcBef>
                <a:spcPts val="0"/>
              </a:spcBef>
              <a:buSzPts val="3000"/>
              <a:buNone/>
              <a:defRPr sz="3000"/>
            </a:lvl4pPr>
            <a:lvl5pPr lvl="4" rtl="0">
              <a:spcBef>
                <a:spcPts val="0"/>
              </a:spcBef>
              <a:buSzPts val="3000"/>
              <a:buNone/>
              <a:defRPr sz="3000"/>
            </a:lvl5pPr>
            <a:lvl6pPr lvl="5" rtl="0">
              <a:spcBef>
                <a:spcPts val="0"/>
              </a:spcBef>
              <a:buSzPts val="3000"/>
              <a:buNone/>
              <a:defRPr sz="3000"/>
            </a:lvl6pPr>
            <a:lvl7pPr lvl="6" rtl="0">
              <a:spcBef>
                <a:spcPts val="0"/>
              </a:spcBef>
              <a:buSzPts val="3000"/>
              <a:buNone/>
              <a:defRPr sz="3000"/>
            </a:lvl7pPr>
            <a:lvl8pPr lvl="7" rtl="0">
              <a:spcBef>
                <a:spcPts val="0"/>
              </a:spcBef>
              <a:buSzPts val="3000"/>
              <a:buNone/>
              <a:defRPr sz="3000"/>
            </a:lvl8pPr>
            <a:lvl9pPr lvl="8" rtl="0">
              <a:spcBef>
                <a:spcPts val="0"/>
              </a:spcBef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200"/>
              <a:buChar char="●"/>
              <a:defRPr sz="1200"/>
            </a:lvl1pPr>
            <a:lvl2pPr lvl="1" rtl="0">
              <a:spcBef>
                <a:spcPts val="0"/>
              </a:spcBef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83" name="Shape 8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SzPts val="5400"/>
              <a:buNone/>
              <a:defRPr sz="5400"/>
            </a:lvl1pPr>
            <a:lvl2pPr lvl="1" algn="ctr" rtl="0">
              <a:spcBef>
                <a:spcPts val="0"/>
              </a:spcBef>
              <a:buSzPts val="5400"/>
              <a:buNone/>
              <a:defRPr sz="5400"/>
            </a:lvl2pPr>
            <a:lvl3pPr lvl="2" algn="ctr" rtl="0">
              <a:spcBef>
                <a:spcPts val="0"/>
              </a:spcBef>
              <a:buSzPts val="5400"/>
              <a:buNone/>
              <a:defRPr sz="5400"/>
            </a:lvl3pPr>
            <a:lvl4pPr lvl="3" algn="ctr" rtl="0">
              <a:spcBef>
                <a:spcPts val="0"/>
              </a:spcBef>
              <a:buSzPts val="5400"/>
              <a:buNone/>
              <a:defRPr sz="5400"/>
            </a:lvl4pPr>
            <a:lvl5pPr lvl="4" algn="ctr" rtl="0">
              <a:spcBef>
                <a:spcPts val="0"/>
              </a:spcBef>
              <a:buSzPts val="5400"/>
              <a:buNone/>
              <a:defRPr sz="5400"/>
            </a:lvl5pPr>
            <a:lvl6pPr lvl="5" algn="ctr" rtl="0">
              <a:spcBef>
                <a:spcPts val="0"/>
              </a:spcBef>
              <a:buSzPts val="5400"/>
              <a:buNone/>
              <a:defRPr sz="5400"/>
            </a:lvl6pPr>
            <a:lvl7pPr lvl="6" algn="ctr" rtl="0">
              <a:spcBef>
                <a:spcPts val="0"/>
              </a:spcBef>
              <a:buSzPts val="5400"/>
              <a:buNone/>
              <a:defRPr sz="5400"/>
            </a:lvl7pPr>
            <a:lvl8pPr lvl="7" algn="ctr" rtl="0">
              <a:spcBef>
                <a:spcPts val="0"/>
              </a:spcBef>
              <a:buSzPts val="5400"/>
              <a:buNone/>
              <a:defRPr sz="5400"/>
            </a:lvl8pPr>
            <a:lvl9pPr lvl="8" algn="ctr" rtl="0">
              <a:spcBef>
                <a:spcPts val="0"/>
              </a:spcBef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cIqoN9oRgo&amp;feature=youtu.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edition.cnn.com/2017/10/08/politics/trump-huckabee-fake/index.html" TargetMode="External"/><Relationship Id="rId5" Type="http://schemas.openxmlformats.org/officeDocument/2006/relationships/hyperlink" Target="https://www.facebook.com/IikkaKivi/posts/1571814709568870" TargetMode="External"/><Relationship Id="rId4" Type="http://schemas.openxmlformats.org/officeDocument/2006/relationships/hyperlink" Target="https://www.youtube.com/watch?v=CSpyZor-Byk&amp;t=59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/>
              <a:t>Some videos Laura also used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Homo Narrans</a:t>
            </a:r>
            <a:r>
              <a:rPr lang="en"/>
              <a:t>  (students watched at home and in class about 2.20-3.20)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Miten teknologia vaikuttaa kokemuksiimme somessa?</a:t>
            </a:r>
            <a:r>
              <a:rPr lang="en"/>
              <a:t> (from beginning to 2 min)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Koomikko Iikka Kiven kiteytys nykyisestä keskustelukulttuurista</a:t>
            </a:r>
            <a:r>
              <a:rPr lang="en"/>
              <a:t> (a sarcastic approach to Finnish web discussion)</a:t>
            </a:r>
          </a:p>
          <a:p>
            <a:pPr marL="457200" lvl="0" indent="-342900" rtl="0">
              <a:spcBef>
                <a:spcPts val="0"/>
              </a:spcBef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Fake news</a:t>
            </a:r>
            <a:r>
              <a:rPr lang="en"/>
              <a:t> CNN analysis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Näytössä katseltava esitys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Amatic SC</vt:lpstr>
      <vt:lpstr>Source Code Pro</vt:lpstr>
      <vt:lpstr>Simple Light</vt:lpstr>
      <vt:lpstr>Beach Day</vt:lpstr>
      <vt:lpstr>Some videos Laura also used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videos Laura also used</dc:title>
  <dc:creator>Laura Mäkelä</dc:creator>
  <cp:lastModifiedBy>Laura Mäkelä</cp:lastModifiedBy>
  <cp:revision>1</cp:revision>
  <dcterms:modified xsi:type="dcterms:W3CDTF">2017-12-12T06:36:12Z</dcterms:modified>
</cp:coreProperties>
</file>