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n datum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en datum</a:t>
            </a:r>
          </a:p>
        </p:txBody>
      </p:sp>
      <p:sp>
        <p:nvSpPr>
          <p:cNvPr id="12" name="Naam presentati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Naam presentatie</a:t>
            </a:r>
          </a:p>
        </p:txBody>
      </p:sp>
      <p:sp>
        <p:nvSpPr>
          <p:cNvPr id="13" name="Hoofdtekst - niveau één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presentatie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Dianumm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Uiting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eitinformati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Feitinformatie</a:t>
            </a:r>
          </a:p>
        </p:txBody>
      </p:sp>
      <p:sp>
        <p:nvSpPr>
          <p:cNvPr id="107" name="Hoofdtekst - niveau één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oekenning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Toekenning</a:t>
            </a:r>
          </a:p>
        </p:txBody>
      </p:sp>
      <p:sp>
        <p:nvSpPr>
          <p:cNvPr id="116" name="Hoofdtekst - niveau één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“Bijzonder citaat”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fbeelding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fbeelding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Naam presentati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Naam presentatie</a:t>
            </a:r>
          </a:p>
        </p:txBody>
      </p:sp>
      <p:sp>
        <p:nvSpPr>
          <p:cNvPr id="23" name="Auteur en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en datum</a:t>
            </a:r>
          </a:p>
        </p:txBody>
      </p:sp>
      <p:sp>
        <p:nvSpPr>
          <p:cNvPr id="24" name="Hoofdtekst - niveau één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presentatie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aam dia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Naam dia</a:t>
            </a:r>
          </a:p>
        </p:txBody>
      </p:sp>
      <p:sp>
        <p:nvSpPr>
          <p:cNvPr id="33" name="Hoofdtekst - niveau één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Ondertitel dia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Dia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aam di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43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44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aam dia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61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62" name="Hoofdtekst - niveau één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etitel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Sectietitel</a:t>
            </a:r>
          </a:p>
        </p:txBody>
      </p:sp>
      <p:sp>
        <p:nvSpPr>
          <p:cNvPr id="72" name="Dia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aam dia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Naam dia</a:t>
            </a:r>
          </a:p>
        </p:txBody>
      </p:sp>
      <p:sp>
        <p:nvSpPr>
          <p:cNvPr id="80" name="Ondertitel di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dia</a:t>
            </a:r>
          </a:p>
        </p:txBody>
      </p:sp>
      <p:sp>
        <p:nvSpPr>
          <p:cNvPr id="8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agenda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Titel agenda</a:t>
            </a:r>
          </a:p>
        </p:txBody>
      </p:sp>
      <p:sp>
        <p:nvSpPr>
          <p:cNvPr id="89" name="Ondertitel agend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Ondertitel agenda</a:t>
            </a:r>
          </a:p>
        </p:txBody>
      </p:sp>
      <p:sp>
        <p:nvSpPr>
          <p:cNvPr id="90" name="Hoofdtekst - niveau één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Agendaonderwerpen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am dia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Naam dia</a:t>
            </a:r>
          </a:p>
        </p:txBody>
      </p:sp>
      <p:sp>
        <p:nvSpPr>
          <p:cNvPr id="3" name="Hoofdtekst - niveau één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Dia-opsommingstekst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cademie voor Muziek, Woord en Dans, Bornem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18184">
              <a:defRPr b="0" sz="3132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Academie voor Muziek, Woord en Dans, Bornem</a:t>
            </a:r>
          </a:p>
        </p:txBody>
      </p:sp>
      <p:sp>
        <p:nvSpPr>
          <p:cNvPr id="152" name="ALCHEMIA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ALCHEMIA</a:t>
            </a:r>
          </a:p>
        </p:txBody>
      </p:sp>
      <p:sp>
        <p:nvSpPr>
          <p:cNvPr id="153" name="Alliance of Cultural Heritage Exchange for Musical Innovation and Acquisition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spcBef>
                <a:spcPts val="1200"/>
              </a:spcBef>
              <a:defRPr b="0" sz="3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4500"/>
              <a:t>Al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liance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of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C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ultural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H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eritage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E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xchange for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M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usical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500"/>
              <a:t>I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nnovation and </a:t>
            </a:r>
            <a:r>
              <a:rPr sz="4500"/>
              <a:t>A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cquisition </a:t>
            </a:r>
          </a:p>
        </p:txBody>
      </p:sp>
      <p:pic>
        <p:nvPicPr>
          <p:cNvPr id="154" name="EN-Funded by the EU-POS.jpg" descr="EN-Funded by the EU-PO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97941" y="11479717"/>
            <a:ext cx="4158595" cy="87245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Day 9 (Sep 30)…"/>
          <p:cNvSpPr txBox="1"/>
          <p:nvPr/>
        </p:nvSpPr>
        <p:spPr>
          <a:xfrm>
            <a:off x="1206500" y="8770292"/>
            <a:ext cx="21971000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57200">
              <a:lnSpc>
                <a:spcPts val="7600"/>
              </a:lnSpc>
              <a:defRPr sz="1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4500"/>
              <a:t>Day 9 (Sep 30)</a:t>
            </a:r>
            <a:endParaRPr sz="4500"/>
          </a:p>
          <a:p>
            <a:pPr algn="l" defTabSz="457200">
              <a:lnSpc>
                <a:spcPts val="7600"/>
              </a:lnSpc>
              <a:defRPr sz="1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4500"/>
              <a:t>Canon (flourishing &amp; cadences) / Faux bourdon à l’anglaise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hermafbeelding 2021-09-28 om 23.08.33.png" descr="Schermafbeelding 2021-09-28 om 23.08.33.png"/>
          <p:cNvPicPr>
            <a:picLocks noChangeAspect="1"/>
          </p:cNvPicPr>
          <p:nvPr/>
        </p:nvPicPr>
        <p:blipFill>
          <a:blip r:embed="rId2">
            <a:extLst/>
          </a:blip>
          <a:srcRect l="0" t="14377" r="0" b="0"/>
          <a:stretch>
            <a:fillRect/>
          </a:stretch>
        </p:blipFill>
        <p:spPr>
          <a:xfrm>
            <a:off x="2991629" y="1154932"/>
            <a:ext cx="18400734" cy="48968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" name="Groepeer"/>
          <p:cNvGrpSpPr/>
          <p:nvPr/>
        </p:nvGrpSpPr>
        <p:grpSpPr>
          <a:xfrm>
            <a:off x="2991643" y="6766024"/>
            <a:ext cx="18400714" cy="4636401"/>
            <a:chOff x="0" y="0"/>
            <a:chExt cx="18400712" cy="4636399"/>
          </a:xfrm>
        </p:grpSpPr>
        <p:pic>
          <p:nvPicPr>
            <p:cNvPr id="158" name="Schermafbeelding 2021-09-29 om 18.23.53.png" descr="Schermafbeelding 2021-09-29 om 18.23.5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8400713" cy="4636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" name="Ovaal"/>
            <p:cNvSpPr/>
            <p:nvPr/>
          </p:nvSpPr>
          <p:spPr>
            <a:xfrm>
              <a:off x="14299096" y="1046995"/>
              <a:ext cx="3177232" cy="1126980"/>
            </a:xfrm>
            <a:prstGeom prst="ellips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0" name="Ovaal"/>
            <p:cNvSpPr/>
            <p:nvPr/>
          </p:nvSpPr>
          <p:spPr>
            <a:xfrm>
              <a:off x="14299096" y="2678690"/>
              <a:ext cx="3177232" cy="1126981"/>
            </a:xfrm>
            <a:prstGeom prst="ellips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hermafbeelding 2021-09-28 om 23.08.33.png" descr="Schermafbeelding 2021-09-28 om 23.08.33.png"/>
          <p:cNvPicPr>
            <a:picLocks noChangeAspect="1"/>
          </p:cNvPicPr>
          <p:nvPr/>
        </p:nvPicPr>
        <p:blipFill>
          <a:blip r:embed="rId2">
            <a:extLst/>
          </a:blip>
          <a:srcRect l="0" t="14377" r="0" b="0"/>
          <a:stretch>
            <a:fillRect/>
          </a:stretch>
        </p:blipFill>
        <p:spPr>
          <a:xfrm>
            <a:off x="2991629" y="1154932"/>
            <a:ext cx="18400734" cy="48968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" name="Groepeer"/>
          <p:cNvGrpSpPr/>
          <p:nvPr/>
        </p:nvGrpSpPr>
        <p:grpSpPr>
          <a:xfrm>
            <a:off x="2952448" y="6955312"/>
            <a:ext cx="18479104" cy="4845793"/>
            <a:chOff x="0" y="0"/>
            <a:chExt cx="18479103" cy="4845792"/>
          </a:xfrm>
        </p:grpSpPr>
        <p:pic>
          <p:nvPicPr>
            <p:cNvPr id="164" name="Schermafbeelding 2021-09-29 om 18.26.50.png" descr="Schermafbeelding 2021-09-29 om 18.26.5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479104" cy="48457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Ovaal"/>
            <p:cNvSpPr/>
            <p:nvPr/>
          </p:nvSpPr>
          <p:spPr>
            <a:xfrm>
              <a:off x="13523348" y="1138310"/>
              <a:ext cx="3177232" cy="1126980"/>
            </a:xfrm>
            <a:prstGeom prst="ellips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6" name="Ovaal"/>
            <p:cNvSpPr/>
            <p:nvPr/>
          </p:nvSpPr>
          <p:spPr>
            <a:xfrm>
              <a:off x="13704298" y="3046996"/>
              <a:ext cx="2815333" cy="1126980"/>
            </a:xfrm>
            <a:prstGeom prst="ellips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hermafbeelding 2021-09-29 om 18.26.50.png" descr="Schermafbeelding 2021-09-29 om 18.26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7482" y="1654857"/>
            <a:ext cx="17969763" cy="47122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" name="Groepeer"/>
          <p:cNvGrpSpPr/>
          <p:nvPr/>
        </p:nvGrpSpPr>
        <p:grpSpPr>
          <a:xfrm>
            <a:off x="3658897" y="7017470"/>
            <a:ext cx="17966933" cy="5128322"/>
            <a:chOff x="0" y="0"/>
            <a:chExt cx="17966931" cy="5128321"/>
          </a:xfrm>
        </p:grpSpPr>
        <p:pic>
          <p:nvPicPr>
            <p:cNvPr id="170" name="Schermafbeelding 2021-09-29 om 18.28.21.png" descr="Schermafbeelding 2021-09-29 om 18.28.2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966932" cy="5128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" name="Ovaal"/>
            <p:cNvSpPr/>
            <p:nvPr/>
          </p:nvSpPr>
          <p:spPr>
            <a:xfrm>
              <a:off x="5825530" y="968923"/>
              <a:ext cx="2110802" cy="1126980"/>
            </a:xfrm>
            <a:prstGeom prst="ellips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2" name="Ovaal"/>
            <p:cNvSpPr/>
            <p:nvPr/>
          </p:nvSpPr>
          <p:spPr>
            <a:xfrm>
              <a:off x="7668203" y="2661474"/>
              <a:ext cx="2110801" cy="1126981"/>
            </a:xfrm>
            <a:prstGeom prst="ellips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177" name="Groepeer"/>
          <p:cNvGrpSpPr/>
          <p:nvPr/>
        </p:nvGrpSpPr>
        <p:grpSpPr>
          <a:xfrm>
            <a:off x="3658890" y="7220723"/>
            <a:ext cx="17966947" cy="4721816"/>
            <a:chOff x="0" y="0"/>
            <a:chExt cx="17966946" cy="4721814"/>
          </a:xfrm>
        </p:grpSpPr>
        <p:pic>
          <p:nvPicPr>
            <p:cNvPr id="174" name="Schermafbeelding 2021-09-29 om 18.29.20.png" descr="Schermafbeelding 2021-09-29 om 18.29.2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3283" r="0" b="0"/>
            <a:stretch>
              <a:fillRect/>
            </a:stretch>
          </p:blipFill>
          <p:spPr>
            <a:xfrm>
              <a:off x="0" y="0"/>
              <a:ext cx="17966947" cy="4721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Ovaal"/>
            <p:cNvSpPr/>
            <p:nvPr/>
          </p:nvSpPr>
          <p:spPr>
            <a:xfrm>
              <a:off x="5862193" y="807909"/>
              <a:ext cx="3777975" cy="1357563"/>
            </a:xfrm>
            <a:prstGeom prst="ellips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6" name="Ovaal"/>
            <p:cNvSpPr/>
            <p:nvPr/>
          </p:nvSpPr>
          <p:spPr>
            <a:xfrm>
              <a:off x="7394857" y="2429856"/>
              <a:ext cx="3919857" cy="1357563"/>
            </a:xfrm>
            <a:prstGeom prst="ellips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2"/>
      <p:bldP build="whole" bldLvl="1" animBg="1" rev="0" advAuto="0" spid="17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hermafbeelding 2021-09-28 om 08.37.53.png" descr="Schermafbeelding 2021-09-28 om 08.37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869" y="4008068"/>
            <a:ext cx="12241559" cy="4725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chermafbeelding 2021-09-29 om 22.06.46.png" descr="Schermafbeelding 2021-09-29 om 22.06.46.png"/>
          <p:cNvPicPr>
            <a:picLocks noChangeAspect="1"/>
          </p:cNvPicPr>
          <p:nvPr/>
        </p:nvPicPr>
        <p:blipFill>
          <a:blip r:embed="rId3">
            <a:extLst/>
          </a:blip>
          <a:srcRect l="18076" t="5488" r="2670" b="12091"/>
          <a:stretch>
            <a:fillRect/>
          </a:stretch>
        </p:blipFill>
        <p:spPr>
          <a:xfrm>
            <a:off x="12654061" y="4012517"/>
            <a:ext cx="11595011" cy="473126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Ave Maris Stella"/>
          <p:cNvSpPr txBox="1"/>
          <p:nvPr/>
        </p:nvSpPr>
        <p:spPr>
          <a:xfrm>
            <a:off x="3245477" y="3074198"/>
            <a:ext cx="229880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Ave Maris Stella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hermafbeelding 2021-09-29 om 22.06.46.png" descr="Schermafbeelding 2021-09-29 om 22.06.46.png"/>
          <p:cNvPicPr>
            <a:picLocks noChangeAspect="1"/>
          </p:cNvPicPr>
          <p:nvPr/>
        </p:nvPicPr>
        <p:blipFill>
          <a:blip r:embed="rId2">
            <a:extLst/>
          </a:blip>
          <a:srcRect l="16122" t="15486" r="16122" b="26275"/>
          <a:stretch>
            <a:fillRect/>
          </a:stretch>
        </p:blipFill>
        <p:spPr>
          <a:xfrm>
            <a:off x="7235626" y="1547846"/>
            <a:ext cx="9912777" cy="3343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Schermafbeelding 2021-09-29 om 19.04.01.png" descr="Schermafbeelding 2021-09-29 om 19.04.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74" y="6110702"/>
            <a:ext cx="24388948" cy="4406147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Cantus Firmus in superius"/>
          <p:cNvSpPr txBox="1"/>
          <p:nvPr/>
        </p:nvSpPr>
        <p:spPr>
          <a:xfrm>
            <a:off x="1511308" y="5478196"/>
            <a:ext cx="366004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Cantus Firmus in superius</a:t>
            </a:r>
          </a:p>
        </p:txBody>
      </p:sp>
      <p:sp>
        <p:nvSpPr>
          <p:cNvPr id="186" name="Lijn"/>
          <p:cNvSpPr/>
          <p:nvPr/>
        </p:nvSpPr>
        <p:spPr>
          <a:xfrm flipV="1">
            <a:off x="318025" y="7810117"/>
            <a:ext cx="1412400" cy="268838"/>
          </a:xfrm>
          <a:prstGeom prst="line">
            <a:avLst/>
          </a:prstGeom>
          <a:ln w="1270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189" name="Groepeer"/>
          <p:cNvGrpSpPr/>
          <p:nvPr/>
        </p:nvGrpSpPr>
        <p:grpSpPr>
          <a:xfrm>
            <a:off x="2876935" y="7341491"/>
            <a:ext cx="6708344" cy="3807864"/>
            <a:chOff x="0" y="0"/>
            <a:chExt cx="6708343" cy="3807863"/>
          </a:xfrm>
        </p:grpSpPr>
        <p:sp>
          <p:nvSpPr>
            <p:cNvPr id="187" name="Passer"/>
            <p:cNvSpPr/>
            <p:nvPr/>
          </p:nvSpPr>
          <p:spPr>
            <a:xfrm rot="5602299">
              <a:off x="497917" y="-278573"/>
              <a:ext cx="1351490" cy="2025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10327" y="0"/>
                    <a:pt x="9946" y="254"/>
                    <a:pt x="9946" y="567"/>
                  </a:cubicBezTo>
                  <a:lnTo>
                    <a:pt x="9946" y="1610"/>
                  </a:lnTo>
                  <a:cubicBezTo>
                    <a:pt x="7891" y="1874"/>
                    <a:pt x="6330" y="3089"/>
                    <a:pt x="6330" y="4536"/>
                  </a:cubicBezTo>
                  <a:cubicBezTo>
                    <a:pt x="6330" y="5362"/>
                    <a:pt x="6838" y="6112"/>
                    <a:pt x="7655" y="6652"/>
                  </a:cubicBezTo>
                  <a:lnTo>
                    <a:pt x="4355" y="14251"/>
                  </a:lnTo>
                  <a:lnTo>
                    <a:pt x="850" y="14251"/>
                  </a:lnTo>
                  <a:cubicBezTo>
                    <a:pt x="380" y="14251"/>
                    <a:pt x="0" y="14505"/>
                    <a:pt x="0" y="14818"/>
                  </a:cubicBezTo>
                  <a:cubicBezTo>
                    <a:pt x="0" y="15131"/>
                    <a:pt x="380" y="15385"/>
                    <a:pt x="850" y="15385"/>
                  </a:cubicBezTo>
                  <a:lnTo>
                    <a:pt x="3862" y="15385"/>
                  </a:lnTo>
                  <a:lnTo>
                    <a:pt x="2428" y="18689"/>
                  </a:lnTo>
                  <a:cubicBezTo>
                    <a:pt x="2371" y="18829"/>
                    <a:pt x="2436" y="18970"/>
                    <a:pt x="2582" y="19067"/>
                  </a:cubicBezTo>
                  <a:lnTo>
                    <a:pt x="2258" y="21443"/>
                  </a:lnTo>
                  <a:lnTo>
                    <a:pt x="3035" y="21595"/>
                  </a:lnTo>
                  <a:lnTo>
                    <a:pt x="4580" y="19462"/>
                  </a:lnTo>
                  <a:cubicBezTo>
                    <a:pt x="4790" y="19440"/>
                    <a:pt x="4978" y="19338"/>
                    <a:pt x="5043" y="19192"/>
                  </a:cubicBezTo>
                  <a:lnTo>
                    <a:pt x="6694" y="15385"/>
                  </a:lnTo>
                  <a:lnTo>
                    <a:pt x="10134" y="15385"/>
                  </a:lnTo>
                  <a:lnTo>
                    <a:pt x="10134" y="15785"/>
                  </a:lnTo>
                  <a:cubicBezTo>
                    <a:pt x="10134" y="15995"/>
                    <a:pt x="10393" y="16163"/>
                    <a:pt x="10700" y="16163"/>
                  </a:cubicBezTo>
                  <a:lnTo>
                    <a:pt x="10804" y="16163"/>
                  </a:lnTo>
                  <a:lnTo>
                    <a:pt x="10821" y="16163"/>
                  </a:lnTo>
                  <a:lnTo>
                    <a:pt x="10925" y="16163"/>
                  </a:lnTo>
                  <a:cubicBezTo>
                    <a:pt x="11241" y="16163"/>
                    <a:pt x="11492" y="15990"/>
                    <a:pt x="11492" y="15785"/>
                  </a:cubicBezTo>
                  <a:lnTo>
                    <a:pt x="11492" y="15390"/>
                  </a:lnTo>
                  <a:lnTo>
                    <a:pt x="14931" y="15390"/>
                  </a:lnTo>
                  <a:lnTo>
                    <a:pt x="16583" y="19197"/>
                  </a:lnTo>
                  <a:cubicBezTo>
                    <a:pt x="16647" y="19343"/>
                    <a:pt x="16832" y="19440"/>
                    <a:pt x="17043" y="19467"/>
                  </a:cubicBezTo>
                  <a:lnTo>
                    <a:pt x="18591" y="21600"/>
                  </a:lnTo>
                  <a:lnTo>
                    <a:pt x="19367" y="21448"/>
                  </a:lnTo>
                  <a:lnTo>
                    <a:pt x="19043" y="19072"/>
                  </a:lnTo>
                  <a:cubicBezTo>
                    <a:pt x="19189" y="18975"/>
                    <a:pt x="19262" y="18835"/>
                    <a:pt x="19197" y="18694"/>
                  </a:cubicBezTo>
                  <a:lnTo>
                    <a:pt x="17741" y="15390"/>
                  </a:lnTo>
                  <a:lnTo>
                    <a:pt x="20750" y="15390"/>
                  </a:lnTo>
                  <a:cubicBezTo>
                    <a:pt x="21220" y="15390"/>
                    <a:pt x="21600" y="15136"/>
                    <a:pt x="21600" y="14823"/>
                  </a:cubicBezTo>
                  <a:cubicBezTo>
                    <a:pt x="21600" y="14510"/>
                    <a:pt x="21220" y="14251"/>
                    <a:pt x="20743" y="14251"/>
                  </a:cubicBezTo>
                  <a:lnTo>
                    <a:pt x="17238" y="14251"/>
                  </a:lnTo>
                  <a:lnTo>
                    <a:pt x="13937" y="6652"/>
                  </a:lnTo>
                  <a:cubicBezTo>
                    <a:pt x="14755" y="6112"/>
                    <a:pt x="15262" y="5362"/>
                    <a:pt x="15262" y="4536"/>
                  </a:cubicBezTo>
                  <a:cubicBezTo>
                    <a:pt x="15262" y="3083"/>
                    <a:pt x="13702" y="1874"/>
                    <a:pt x="11646" y="1610"/>
                  </a:cubicBezTo>
                  <a:lnTo>
                    <a:pt x="11646" y="567"/>
                  </a:lnTo>
                  <a:cubicBezTo>
                    <a:pt x="11646" y="254"/>
                    <a:pt x="11266" y="0"/>
                    <a:pt x="10796" y="0"/>
                  </a:cubicBezTo>
                  <a:close/>
                  <a:moveTo>
                    <a:pt x="9946" y="2781"/>
                  </a:moveTo>
                  <a:lnTo>
                    <a:pt x="9946" y="3520"/>
                  </a:lnTo>
                  <a:cubicBezTo>
                    <a:pt x="9946" y="3833"/>
                    <a:pt x="10327" y="4087"/>
                    <a:pt x="10796" y="4087"/>
                  </a:cubicBezTo>
                  <a:cubicBezTo>
                    <a:pt x="11266" y="4087"/>
                    <a:pt x="11646" y="3833"/>
                    <a:pt x="11646" y="3520"/>
                  </a:cubicBezTo>
                  <a:lnTo>
                    <a:pt x="11646" y="2781"/>
                  </a:lnTo>
                  <a:cubicBezTo>
                    <a:pt x="12755" y="3024"/>
                    <a:pt x="13555" y="3715"/>
                    <a:pt x="13555" y="4536"/>
                  </a:cubicBezTo>
                  <a:cubicBezTo>
                    <a:pt x="13555" y="5551"/>
                    <a:pt x="12318" y="6382"/>
                    <a:pt x="10789" y="6382"/>
                  </a:cubicBezTo>
                  <a:cubicBezTo>
                    <a:pt x="9259" y="6382"/>
                    <a:pt x="8019" y="5557"/>
                    <a:pt x="8019" y="4536"/>
                  </a:cubicBezTo>
                  <a:cubicBezTo>
                    <a:pt x="8027" y="3715"/>
                    <a:pt x="8838" y="3024"/>
                    <a:pt x="9946" y="2781"/>
                  </a:cubicBezTo>
                  <a:close/>
                  <a:moveTo>
                    <a:pt x="10108" y="7479"/>
                  </a:moveTo>
                  <a:cubicBezTo>
                    <a:pt x="10335" y="7501"/>
                    <a:pt x="10562" y="7516"/>
                    <a:pt x="10796" y="7516"/>
                  </a:cubicBezTo>
                  <a:cubicBezTo>
                    <a:pt x="11031" y="7516"/>
                    <a:pt x="11257" y="7501"/>
                    <a:pt x="11484" y="7479"/>
                  </a:cubicBezTo>
                  <a:lnTo>
                    <a:pt x="14423" y="14251"/>
                  </a:lnTo>
                  <a:lnTo>
                    <a:pt x="11477" y="14251"/>
                  </a:lnTo>
                  <a:lnTo>
                    <a:pt x="11477" y="13851"/>
                  </a:lnTo>
                  <a:cubicBezTo>
                    <a:pt x="11477" y="13640"/>
                    <a:pt x="11218" y="13473"/>
                    <a:pt x="10910" y="13473"/>
                  </a:cubicBezTo>
                  <a:lnTo>
                    <a:pt x="10796" y="13473"/>
                  </a:lnTo>
                  <a:lnTo>
                    <a:pt x="10682" y="13473"/>
                  </a:lnTo>
                  <a:cubicBezTo>
                    <a:pt x="10367" y="13473"/>
                    <a:pt x="10116" y="13646"/>
                    <a:pt x="10116" y="13851"/>
                  </a:cubicBezTo>
                  <a:lnTo>
                    <a:pt x="10116" y="14251"/>
                  </a:lnTo>
                  <a:lnTo>
                    <a:pt x="7170" y="14251"/>
                  </a:lnTo>
                  <a:lnTo>
                    <a:pt x="10108" y="7479"/>
                  </a:lnTo>
                  <a:close/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8" name="3rd part starts octave and continue in lower 6ths"/>
            <p:cNvSpPr txBox="1"/>
            <p:nvPr/>
          </p:nvSpPr>
          <p:spPr>
            <a:xfrm>
              <a:off x="0" y="3346497"/>
              <a:ext cx="6708344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3rd part starts octave and continue in lower 6ths</a:t>
              </a:r>
            </a:p>
          </p:txBody>
        </p:sp>
      </p:grpSp>
      <p:grpSp>
        <p:nvGrpSpPr>
          <p:cNvPr id="192" name="Groepeer"/>
          <p:cNvGrpSpPr/>
          <p:nvPr/>
        </p:nvGrpSpPr>
        <p:grpSpPr>
          <a:xfrm>
            <a:off x="8407823" y="5448529"/>
            <a:ext cx="4301644" cy="2210997"/>
            <a:chOff x="0" y="0"/>
            <a:chExt cx="4301642" cy="2210996"/>
          </a:xfrm>
        </p:grpSpPr>
        <p:sp>
          <p:nvSpPr>
            <p:cNvPr id="190" name="Passer"/>
            <p:cNvSpPr/>
            <p:nvPr/>
          </p:nvSpPr>
          <p:spPr>
            <a:xfrm rot="5602299">
              <a:off x="900901" y="1547396"/>
              <a:ext cx="513412" cy="769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10327" y="0"/>
                    <a:pt x="9946" y="254"/>
                    <a:pt x="9946" y="567"/>
                  </a:cubicBezTo>
                  <a:lnTo>
                    <a:pt x="9946" y="1610"/>
                  </a:lnTo>
                  <a:cubicBezTo>
                    <a:pt x="7891" y="1874"/>
                    <a:pt x="6330" y="3089"/>
                    <a:pt x="6330" y="4536"/>
                  </a:cubicBezTo>
                  <a:cubicBezTo>
                    <a:pt x="6330" y="5362"/>
                    <a:pt x="6838" y="6112"/>
                    <a:pt x="7655" y="6652"/>
                  </a:cubicBezTo>
                  <a:lnTo>
                    <a:pt x="4355" y="14251"/>
                  </a:lnTo>
                  <a:lnTo>
                    <a:pt x="850" y="14251"/>
                  </a:lnTo>
                  <a:cubicBezTo>
                    <a:pt x="380" y="14251"/>
                    <a:pt x="0" y="14505"/>
                    <a:pt x="0" y="14818"/>
                  </a:cubicBezTo>
                  <a:cubicBezTo>
                    <a:pt x="0" y="15131"/>
                    <a:pt x="380" y="15385"/>
                    <a:pt x="850" y="15385"/>
                  </a:cubicBezTo>
                  <a:lnTo>
                    <a:pt x="3862" y="15385"/>
                  </a:lnTo>
                  <a:lnTo>
                    <a:pt x="2428" y="18689"/>
                  </a:lnTo>
                  <a:cubicBezTo>
                    <a:pt x="2371" y="18829"/>
                    <a:pt x="2436" y="18970"/>
                    <a:pt x="2582" y="19067"/>
                  </a:cubicBezTo>
                  <a:lnTo>
                    <a:pt x="2258" y="21443"/>
                  </a:lnTo>
                  <a:lnTo>
                    <a:pt x="3035" y="21595"/>
                  </a:lnTo>
                  <a:lnTo>
                    <a:pt x="4580" y="19462"/>
                  </a:lnTo>
                  <a:cubicBezTo>
                    <a:pt x="4790" y="19440"/>
                    <a:pt x="4978" y="19338"/>
                    <a:pt x="5043" y="19192"/>
                  </a:cubicBezTo>
                  <a:lnTo>
                    <a:pt x="6694" y="15385"/>
                  </a:lnTo>
                  <a:lnTo>
                    <a:pt x="10134" y="15385"/>
                  </a:lnTo>
                  <a:lnTo>
                    <a:pt x="10134" y="15785"/>
                  </a:lnTo>
                  <a:cubicBezTo>
                    <a:pt x="10134" y="15995"/>
                    <a:pt x="10393" y="16163"/>
                    <a:pt x="10700" y="16163"/>
                  </a:cubicBezTo>
                  <a:lnTo>
                    <a:pt x="10804" y="16163"/>
                  </a:lnTo>
                  <a:lnTo>
                    <a:pt x="10821" y="16163"/>
                  </a:lnTo>
                  <a:lnTo>
                    <a:pt x="10925" y="16163"/>
                  </a:lnTo>
                  <a:cubicBezTo>
                    <a:pt x="11241" y="16163"/>
                    <a:pt x="11492" y="15990"/>
                    <a:pt x="11492" y="15785"/>
                  </a:cubicBezTo>
                  <a:lnTo>
                    <a:pt x="11492" y="15390"/>
                  </a:lnTo>
                  <a:lnTo>
                    <a:pt x="14931" y="15390"/>
                  </a:lnTo>
                  <a:lnTo>
                    <a:pt x="16583" y="19197"/>
                  </a:lnTo>
                  <a:cubicBezTo>
                    <a:pt x="16647" y="19343"/>
                    <a:pt x="16832" y="19440"/>
                    <a:pt x="17043" y="19467"/>
                  </a:cubicBezTo>
                  <a:lnTo>
                    <a:pt x="18591" y="21600"/>
                  </a:lnTo>
                  <a:lnTo>
                    <a:pt x="19367" y="21448"/>
                  </a:lnTo>
                  <a:lnTo>
                    <a:pt x="19043" y="19072"/>
                  </a:lnTo>
                  <a:cubicBezTo>
                    <a:pt x="19189" y="18975"/>
                    <a:pt x="19262" y="18835"/>
                    <a:pt x="19197" y="18694"/>
                  </a:cubicBezTo>
                  <a:lnTo>
                    <a:pt x="17741" y="15390"/>
                  </a:lnTo>
                  <a:lnTo>
                    <a:pt x="20750" y="15390"/>
                  </a:lnTo>
                  <a:cubicBezTo>
                    <a:pt x="21220" y="15390"/>
                    <a:pt x="21600" y="15136"/>
                    <a:pt x="21600" y="14823"/>
                  </a:cubicBezTo>
                  <a:cubicBezTo>
                    <a:pt x="21600" y="14510"/>
                    <a:pt x="21220" y="14251"/>
                    <a:pt x="20743" y="14251"/>
                  </a:cubicBezTo>
                  <a:lnTo>
                    <a:pt x="17238" y="14251"/>
                  </a:lnTo>
                  <a:lnTo>
                    <a:pt x="13937" y="6652"/>
                  </a:lnTo>
                  <a:cubicBezTo>
                    <a:pt x="14755" y="6112"/>
                    <a:pt x="15262" y="5362"/>
                    <a:pt x="15262" y="4536"/>
                  </a:cubicBezTo>
                  <a:cubicBezTo>
                    <a:pt x="15262" y="3083"/>
                    <a:pt x="13702" y="1874"/>
                    <a:pt x="11646" y="1610"/>
                  </a:cubicBezTo>
                  <a:lnTo>
                    <a:pt x="11646" y="567"/>
                  </a:lnTo>
                  <a:cubicBezTo>
                    <a:pt x="11646" y="254"/>
                    <a:pt x="11266" y="0"/>
                    <a:pt x="10796" y="0"/>
                  </a:cubicBezTo>
                  <a:close/>
                  <a:moveTo>
                    <a:pt x="9946" y="2781"/>
                  </a:moveTo>
                  <a:lnTo>
                    <a:pt x="9946" y="3520"/>
                  </a:lnTo>
                  <a:cubicBezTo>
                    <a:pt x="9946" y="3833"/>
                    <a:pt x="10327" y="4087"/>
                    <a:pt x="10796" y="4087"/>
                  </a:cubicBezTo>
                  <a:cubicBezTo>
                    <a:pt x="11266" y="4087"/>
                    <a:pt x="11646" y="3833"/>
                    <a:pt x="11646" y="3520"/>
                  </a:cubicBezTo>
                  <a:lnTo>
                    <a:pt x="11646" y="2781"/>
                  </a:lnTo>
                  <a:cubicBezTo>
                    <a:pt x="12755" y="3024"/>
                    <a:pt x="13555" y="3715"/>
                    <a:pt x="13555" y="4536"/>
                  </a:cubicBezTo>
                  <a:cubicBezTo>
                    <a:pt x="13555" y="5551"/>
                    <a:pt x="12318" y="6382"/>
                    <a:pt x="10789" y="6382"/>
                  </a:cubicBezTo>
                  <a:cubicBezTo>
                    <a:pt x="9259" y="6382"/>
                    <a:pt x="8019" y="5557"/>
                    <a:pt x="8019" y="4536"/>
                  </a:cubicBezTo>
                  <a:cubicBezTo>
                    <a:pt x="8027" y="3715"/>
                    <a:pt x="8838" y="3024"/>
                    <a:pt x="9946" y="2781"/>
                  </a:cubicBezTo>
                  <a:close/>
                  <a:moveTo>
                    <a:pt x="10108" y="7479"/>
                  </a:moveTo>
                  <a:cubicBezTo>
                    <a:pt x="10335" y="7501"/>
                    <a:pt x="10562" y="7516"/>
                    <a:pt x="10796" y="7516"/>
                  </a:cubicBezTo>
                  <a:cubicBezTo>
                    <a:pt x="11031" y="7516"/>
                    <a:pt x="11257" y="7501"/>
                    <a:pt x="11484" y="7479"/>
                  </a:cubicBezTo>
                  <a:lnTo>
                    <a:pt x="14423" y="14251"/>
                  </a:lnTo>
                  <a:lnTo>
                    <a:pt x="11477" y="14251"/>
                  </a:lnTo>
                  <a:lnTo>
                    <a:pt x="11477" y="13851"/>
                  </a:lnTo>
                  <a:cubicBezTo>
                    <a:pt x="11477" y="13640"/>
                    <a:pt x="11218" y="13473"/>
                    <a:pt x="10910" y="13473"/>
                  </a:cubicBezTo>
                  <a:lnTo>
                    <a:pt x="10796" y="13473"/>
                  </a:lnTo>
                  <a:lnTo>
                    <a:pt x="10682" y="13473"/>
                  </a:lnTo>
                  <a:cubicBezTo>
                    <a:pt x="10367" y="13473"/>
                    <a:pt x="10116" y="13646"/>
                    <a:pt x="10116" y="13851"/>
                  </a:cubicBezTo>
                  <a:lnTo>
                    <a:pt x="10116" y="14251"/>
                  </a:lnTo>
                  <a:lnTo>
                    <a:pt x="7170" y="14251"/>
                  </a:lnTo>
                  <a:lnTo>
                    <a:pt x="10108" y="7479"/>
                  </a:lnTo>
                  <a:close/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1" name="2nd part always in parallel 4ths"/>
            <p:cNvSpPr txBox="1"/>
            <p:nvPr/>
          </p:nvSpPr>
          <p:spPr>
            <a:xfrm>
              <a:off x="0" y="0"/>
              <a:ext cx="4301643" cy="520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2nd part always in parallel 4ths</a:t>
              </a:r>
            </a:p>
          </p:txBody>
        </p:sp>
      </p:grpSp>
      <p:grpSp>
        <p:nvGrpSpPr>
          <p:cNvPr id="195" name="Groepeer"/>
          <p:cNvGrpSpPr/>
          <p:nvPr/>
        </p:nvGrpSpPr>
        <p:grpSpPr>
          <a:xfrm>
            <a:off x="21731836" y="4666209"/>
            <a:ext cx="1522061" cy="2030480"/>
            <a:chOff x="1693630" y="260349"/>
            <a:chExt cx="1522060" cy="2030479"/>
          </a:xfrm>
        </p:grpSpPr>
        <p:sp>
          <p:nvSpPr>
            <p:cNvPr id="193" name="Geblokte vlag"/>
            <p:cNvSpPr/>
            <p:nvPr/>
          </p:nvSpPr>
          <p:spPr>
            <a:xfrm>
              <a:off x="1693630" y="804198"/>
              <a:ext cx="919914" cy="1486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87" y="21600"/>
                  </a:lnTo>
                  <a:lnTo>
                    <a:pt x="1887" y="11088"/>
                  </a:lnTo>
                  <a:lnTo>
                    <a:pt x="21600" y="11088"/>
                  </a:lnTo>
                  <a:lnTo>
                    <a:pt x="21600" y="706"/>
                  </a:lnTo>
                  <a:lnTo>
                    <a:pt x="1887" y="706"/>
                  </a:lnTo>
                  <a:lnTo>
                    <a:pt x="1887" y="0"/>
                  </a:lnTo>
                  <a:lnTo>
                    <a:pt x="0" y="0"/>
                  </a:lnTo>
                  <a:close/>
                  <a:moveTo>
                    <a:pt x="5661" y="1225"/>
                  </a:moveTo>
                  <a:lnTo>
                    <a:pt x="9437" y="1225"/>
                  </a:lnTo>
                  <a:lnTo>
                    <a:pt x="9437" y="3560"/>
                  </a:lnTo>
                  <a:lnTo>
                    <a:pt x="13211" y="3560"/>
                  </a:lnTo>
                  <a:lnTo>
                    <a:pt x="13211" y="1225"/>
                  </a:lnTo>
                  <a:lnTo>
                    <a:pt x="16985" y="1225"/>
                  </a:lnTo>
                  <a:lnTo>
                    <a:pt x="16985" y="3560"/>
                  </a:lnTo>
                  <a:lnTo>
                    <a:pt x="20762" y="3560"/>
                  </a:lnTo>
                  <a:lnTo>
                    <a:pt x="20762" y="5897"/>
                  </a:lnTo>
                  <a:lnTo>
                    <a:pt x="16985" y="5897"/>
                  </a:lnTo>
                  <a:lnTo>
                    <a:pt x="16985" y="8232"/>
                  </a:lnTo>
                  <a:lnTo>
                    <a:pt x="20762" y="8232"/>
                  </a:lnTo>
                  <a:lnTo>
                    <a:pt x="20762" y="10568"/>
                  </a:lnTo>
                  <a:lnTo>
                    <a:pt x="16985" y="10568"/>
                  </a:lnTo>
                  <a:lnTo>
                    <a:pt x="16985" y="8232"/>
                  </a:lnTo>
                  <a:lnTo>
                    <a:pt x="13211" y="8232"/>
                  </a:lnTo>
                  <a:lnTo>
                    <a:pt x="13211" y="10568"/>
                  </a:lnTo>
                  <a:lnTo>
                    <a:pt x="9437" y="10568"/>
                  </a:lnTo>
                  <a:lnTo>
                    <a:pt x="9437" y="8232"/>
                  </a:lnTo>
                  <a:lnTo>
                    <a:pt x="5661" y="8232"/>
                  </a:lnTo>
                  <a:lnTo>
                    <a:pt x="5661" y="10568"/>
                  </a:lnTo>
                  <a:lnTo>
                    <a:pt x="1887" y="10568"/>
                  </a:lnTo>
                  <a:lnTo>
                    <a:pt x="1887" y="8232"/>
                  </a:lnTo>
                  <a:lnTo>
                    <a:pt x="5661" y="8232"/>
                  </a:lnTo>
                  <a:lnTo>
                    <a:pt x="5661" y="5897"/>
                  </a:lnTo>
                  <a:lnTo>
                    <a:pt x="1887" y="5897"/>
                  </a:lnTo>
                  <a:lnTo>
                    <a:pt x="1887" y="3560"/>
                  </a:lnTo>
                  <a:lnTo>
                    <a:pt x="5661" y="3560"/>
                  </a:lnTo>
                  <a:lnTo>
                    <a:pt x="5661" y="1225"/>
                  </a:lnTo>
                  <a:close/>
                  <a:moveTo>
                    <a:pt x="5661" y="3560"/>
                  </a:moveTo>
                  <a:lnTo>
                    <a:pt x="5661" y="5897"/>
                  </a:lnTo>
                  <a:lnTo>
                    <a:pt x="9437" y="5897"/>
                  </a:lnTo>
                  <a:lnTo>
                    <a:pt x="9437" y="3560"/>
                  </a:lnTo>
                  <a:lnTo>
                    <a:pt x="5661" y="3560"/>
                  </a:lnTo>
                  <a:close/>
                  <a:moveTo>
                    <a:pt x="9437" y="5897"/>
                  </a:moveTo>
                  <a:lnTo>
                    <a:pt x="9437" y="8232"/>
                  </a:lnTo>
                  <a:lnTo>
                    <a:pt x="13211" y="8232"/>
                  </a:lnTo>
                  <a:lnTo>
                    <a:pt x="13211" y="5897"/>
                  </a:lnTo>
                  <a:lnTo>
                    <a:pt x="9437" y="5897"/>
                  </a:lnTo>
                  <a:close/>
                  <a:moveTo>
                    <a:pt x="13211" y="5897"/>
                  </a:moveTo>
                  <a:lnTo>
                    <a:pt x="16985" y="5897"/>
                  </a:lnTo>
                  <a:lnTo>
                    <a:pt x="16985" y="3560"/>
                  </a:lnTo>
                  <a:lnTo>
                    <a:pt x="13211" y="3560"/>
                  </a:lnTo>
                  <a:lnTo>
                    <a:pt x="13211" y="5897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194" name="Adding a cadence formula!!"/>
            <p:cNvSpPr/>
            <p:nvPr/>
          </p:nvSpPr>
          <p:spPr>
            <a:xfrm>
              <a:off x="1945690" y="2603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/>
              <a:r>
                <a:t>Adding a cadence formula!!</a:t>
              </a:r>
            </a:p>
          </p:txBody>
        </p:sp>
      </p:grpSp>
      <p:sp>
        <p:nvSpPr>
          <p:cNvPr id="196" name="Faux bourdon à l’anglaise"/>
          <p:cNvSpPr txBox="1"/>
          <p:nvPr/>
        </p:nvSpPr>
        <p:spPr>
          <a:xfrm>
            <a:off x="10387279" y="933151"/>
            <a:ext cx="3609442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Faux bourdon à l’anglaise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3"/>
      <p:bldP build="whole" bldLvl="1" animBg="1" rev="0" advAuto="0" spid="195" grpId="4"/>
      <p:bldP build="whole" bldLvl="1" animBg="1" rev="0" advAuto="0" spid="189" grpId="2"/>
      <p:bldP build="whole" bldLvl="1" animBg="1" rev="0" advAuto="0" spid="18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chermafbeelding 2021-09-29 om 19.22.39.png" descr="Schermafbeelding 2021-09-29 om 19.22.39.png"/>
          <p:cNvPicPr>
            <a:picLocks noChangeAspect="1"/>
          </p:cNvPicPr>
          <p:nvPr/>
        </p:nvPicPr>
        <p:blipFill>
          <a:blip r:embed="rId2">
            <a:extLst/>
          </a:blip>
          <a:srcRect l="0" t="2813" r="0" b="0"/>
          <a:stretch>
            <a:fillRect/>
          </a:stretch>
        </p:blipFill>
        <p:spPr>
          <a:xfrm>
            <a:off x="2181820" y="8209583"/>
            <a:ext cx="20020439" cy="4055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chermafbeelding 2021-09-29 om 22.06.46.png" descr="Schermafbeelding 2021-09-29 om 22.06.46.png"/>
          <p:cNvPicPr>
            <a:picLocks noChangeAspect="1"/>
          </p:cNvPicPr>
          <p:nvPr/>
        </p:nvPicPr>
        <p:blipFill>
          <a:blip r:embed="rId3">
            <a:extLst/>
          </a:blip>
          <a:srcRect l="16122" t="15486" r="16122" b="26275"/>
          <a:stretch>
            <a:fillRect/>
          </a:stretch>
        </p:blipFill>
        <p:spPr>
          <a:xfrm>
            <a:off x="7235626" y="1547846"/>
            <a:ext cx="9912777" cy="3343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Schermafbeelding 2021-09-29 om 19.04.01.png" descr="Schermafbeelding 2021-09-29 om 19.04.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36428" y="5293747"/>
            <a:ext cx="13911144" cy="2513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2063" t="3" r="1" b="0"/>
          <a:stretch>
            <a:fillRect/>
          </a:stretch>
        </p:blipFill>
        <p:spPr>
          <a:xfrm rot="120000">
            <a:off x="6016983" y="-16594"/>
            <a:ext cx="9422877" cy="135991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99"/>
                </a:moveTo>
                <a:lnTo>
                  <a:pt x="1063" y="21600"/>
                </a:lnTo>
                <a:lnTo>
                  <a:pt x="10833" y="21600"/>
                </a:lnTo>
                <a:lnTo>
                  <a:pt x="21600" y="21339"/>
                </a:lnTo>
                <a:lnTo>
                  <a:pt x="21600" y="19360"/>
                </a:lnTo>
                <a:lnTo>
                  <a:pt x="20624" y="0"/>
                </a:lnTo>
                <a:lnTo>
                  <a:pt x="0" y="49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3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2746" t="13828" r="2009" b="48695"/>
          <a:stretch>
            <a:fillRect/>
          </a:stretch>
        </p:blipFill>
        <p:spPr>
          <a:xfrm rot="120000">
            <a:off x="655796" y="1905956"/>
            <a:ext cx="21335416" cy="11865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332"/>
                </a:moveTo>
                <a:lnTo>
                  <a:pt x="394" y="21600"/>
                </a:lnTo>
                <a:lnTo>
                  <a:pt x="21600" y="20268"/>
                </a:lnTo>
                <a:lnTo>
                  <a:pt x="21206" y="0"/>
                </a:lnTo>
                <a:lnTo>
                  <a:pt x="0" y="133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04" name="Ovaal"/>
          <p:cNvSpPr/>
          <p:nvPr/>
        </p:nvSpPr>
        <p:spPr>
          <a:xfrm>
            <a:off x="15274825" y="2816253"/>
            <a:ext cx="994358" cy="878091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" name="Ovaal"/>
          <p:cNvSpPr/>
          <p:nvPr/>
        </p:nvSpPr>
        <p:spPr>
          <a:xfrm>
            <a:off x="11906143" y="2816253"/>
            <a:ext cx="994357" cy="878091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6" name="Ovaal"/>
          <p:cNvSpPr/>
          <p:nvPr/>
        </p:nvSpPr>
        <p:spPr>
          <a:xfrm>
            <a:off x="17996780" y="2966374"/>
            <a:ext cx="994357" cy="878091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" name="Ovaal"/>
          <p:cNvSpPr/>
          <p:nvPr/>
        </p:nvSpPr>
        <p:spPr>
          <a:xfrm>
            <a:off x="8755269" y="3203955"/>
            <a:ext cx="994357" cy="87809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" name="Ovaal"/>
          <p:cNvSpPr/>
          <p:nvPr/>
        </p:nvSpPr>
        <p:spPr>
          <a:xfrm>
            <a:off x="19047631" y="2966374"/>
            <a:ext cx="994357" cy="878091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9" name="Ovaal"/>
          <p:cNvSpPr/>
          <p:nvPr/>
        </p:nvSpPr>
        <p:spPr>
          <a:xfrm>
            <a:off x="5225909" y="8842554"/>
            <a:ext cx="994358" cy="87809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" name="Ovaal"/>
          <p:cNvSpPr/>
          <p:nvPr/>
        </p:nvSpPr>
        <p:spPr>
          <a:xfrm>
            <a:off x="6244422" y="8842554"/>
            <a:ext cx="994357" cy="87809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" name="Ovaal"/>
          <p:cNvSpPr/>
          <p:nvPr/>
        </p:nvSpPr>
        <p:spPr>
          <a:xfrm>
            <a:off x="7316717" y="8563757"/>
            <a:ext cx="994358" cy="878091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2" name="Ovaal"/>
          <p:cNvSpPr/>
          <p:nvPr/>
        </p:nvSpPr>
        <p:spPr>
          <a:xfrm>
            <a:off x="9139620" y="8842554"/>
            <a:ext cx="994357" cy="87809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" name="Ovaal"/>
          <p:cNvSpPr/>
          <p:nvPr/>
        </p:nvSpPr>
        <p:spPr>
          <a:xfrm>
            <a:off x="10555050" y="8842554"/>
            <a:ext cx="994357" cy="87809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" name="Ovaal"/>
          <p:cNvSpPr/>
          <p:nvPr/>
        </p:nvSpPr>
        <p:spPr>
          <a:xfrm>
            <a:off x="12183264" y="8991000"/>
            <a:ext cx="994357" cy="87809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5" name="Ovaal"/>
          <p:cNvSpPr/>
          <p:nvPr/>
        </p:nvSpPr>
        <p:spPr>
          <a:xfrm>
            <a:off x="13255559" y="8991000"/>
            <a:ext cx="994358" cy="87809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" name="Ovaal"/>
          <p:cNvSpPr/>
          <p:nvPr/>
        </p:nvSpPr>
        <p:spPr>
          <a:xfrm>
            <a:off x="15226907" y="8842554"/>
            <a:ext cx="994358" cy="87809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7" name="Ovaal"/>
          <p:cNvSpPr/>
          <p:nvPr/>
        </p:nvSpPr>
        <p:spPr>
          <a:xfrm>
            <a:off x="17049810" y="8842554"/>
            <a:ext cx="994357" cy="87809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" name="Ovaal"/>
          <p:cNvSpPr/>
          <p:nvPr/>
        </p:nvSpPr>
        <p:spPr>
          <a:xfrm>
            <a:off x="18270551" y="8991000"/>
            <a:ext cx="994357" cy="87809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" name="Ovaal"/>
          <p:cNvSpPr/>
          <p:nvPr/>
        </p:nvSpPr>
        <p:spPr>
          <a:xfrm>
            <a:off x="19194400" y="8991000"/>
            <a:ext cx="994357" cy="87809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3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3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3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3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3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3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8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3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8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8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3" dur="3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8" dur="3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3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8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9"/>
      <p:bldP build="whole" bldLvl="1" animBg="1" rev="0" advAuto="0" spid="210" grpId="8"/>
      <p:bldP build="whole" bldLvl="1" animBg="1" rev="0" advAuto="0" spid="209" grpId="7"/>
      <p:bldP build="whole" bldLvl="1" animBg="1" rev="0" advAuto="0" spid="206" grpId="5"/>
      <p:bldP build="whole" bldLvl="1" animBg="1" rev="0" advAuto="0" spid="204" grpId="4"/>
      <p:bldP build="whole" bldLvl="1" animBg="1" rev="0" advAuto="0" spid="205" grpId="3"/>
      <p:bldP build="whole" bldLvl="1" animBg="1" rev="0" advAuto="0" spid="218" grpId="16"/>
      <p:bldP build="whole" bldLvl="1" animBg="1" rev="0" advAuto="0" spid="219" grpId="17"/>
      <p:bldP build="whole" bldLvl="1" animBg="1" rev="0" advAuto="0" spid="208" grpId="6"/>
      <p:bldP build="whole" bldLvl="1" animBg="1" rev="0" advAuto="0" spid="203" grpId="1"/>
      <p:bldP build="whole" bldLvl="1" animBg="1" rev="0" advAuto="0" spid="215" grpId="13"/>
      <p:bldP build="whole" bldLvl="1" animBg="1" rev="0" advAuto="0" spid="217" grpId="15"/>
      <p:bldP build="whole" bldLvl="1" animBg="1" rev="0" advAuto="0" spid="216" grpId="14"/>
      <p:bldP build="whole" bldLvl="1" animBg="1" rev="0" advAuto="0" spid="207" grpId="2"/>
      <p:bldP build="whole" bldLvl="1" animBg="1" rev="0" advAuto="0" spid="212" grpId="10"/>
      <p:bldP build="whole" bldLvl="1" animBg="1" rev="0" advAuto="0" spid="214" grpId="12"/>
      <p:bldP build="whole" bldLvl="1" animBg="1" rev="0" advAuto="0" spid="213" grpId="1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Dow Partbooks superius.png" descr="Dow Partbooks superiu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363" y="1997294"/>
            <a:ext cx="12658969" cy="972141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1.…"/>
          <p:cNvSpPr txBox="1"/>
          <p:nvPr/>
        </p:nvSpPr>
        <p:spPr>
          <a:xfrm>
            <a:off x="13307187" y="298450"/>
            <a:ext cx="3608833" cy="131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3700"/>
              </a:lnSpc>
              <a:defRPr sz="1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Christe qui lux es et dies,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Noctis tenebras detegis,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Lucisque lumen crederis,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Lumen beatum praedicans.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 algn="l" defTabSz="457200">
              <a:lnSpc>
                <a:spcPts val="3700"/>
              </a:lnSpc>
              <a:defRPr sz="1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2.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Precamur Sancte Domine,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Defende nos in hac nocte,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Sit nobis in te requies,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Quietam noctem tribue.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 algn="l" defTabSz="457200">
              <a:lnSpc>
                <a:spcPts val="3700"/>
              </a:lnSpc>
              <a:defRPr sz="1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3.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Ne gravis somnus irruat,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Nec hostis nos surripiat,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Nec caro illi consentiens,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Nos tibi reos statuat.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 algn="l" defTabSz="457200">
              <a:lnSpc>
                <a:spcPts val="3700"/>
              </a:lnSpc>
              <a:defRPr sz="1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4.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Oculi somnum capiant,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Cor ad te semper vigilet,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Dextera tua protegat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Famulos qui te diligunt.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 algn="l" defTabSz="457200">
              <a:lnSpc>
                <a:spcPts val="3700"/>
              </a:lnSpc>
              <a:defRPr sz="1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5.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Defensor noster aspice,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Insidiantes reprime,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Guberna tuos famulos,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Quos sanguine mercatus es.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 algn="l" defTabSz="457200">
              <a:lnSpc>
                <a:spcPts val="3700"/>
              </a:lnSpc>
              <a:defRPr sz="1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6.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Memento nostri Domine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 gravi isto corpore,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Qui es defensor animae,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Adesto nobis Domine.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 algn="l" defTabSz="457200">
              <a:lnSpc>
                <a:spcPts val="3700"/>
              </a:lnSpc>
              <a:defRPr sz="18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7.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Deo Patri sit gloria,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Eiusque soli Filio,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Cum Spiritu Paraclito,</a:t>
            </a:r>
          </a:p>
          <a:p>
            <a:pPr algn="l" defTabSz="457200">
              <a:lnSpc>
                <a:spcPts val="3700"/>
              </a:lnSpc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Et nunc et in perpetuum. Amen.</a:t>
            </a:r>
          </a:p>
        </p:txBody>
      </p:sp>
      <p:grpSp>
        <p:nvGrpSpPr>
          <p:cNvPr id="227" name="Groepeer"/>
          <p:cNvGrpSpPr/>
          <p:nvPr/>
        </p:nvGrpSpPr>
        <p:grpSpPr>
          <a:xfrm>
            <a:off x="16301522" y="437341"/>
            <a:ext cx="7683602" cy="12854471"/>
            <a:chOff x="0" y="0"/>
            <a:chExt cx="7683600" cy="12854469"/>
          </a:xfrm>
        </p:grpSpPr>
        <p:pic>
          <p:nvPicPr>
            <p:cNvPr id="223" name="Schermafbeelding 2021-09-29 om 23.07.01.png" descr="Schermafbeelding 2021-09-29 om 23.07.0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683601" cy="2456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Schermafbeelding 2021-09-29 om 23.07.10.png" descr="Schermafbeelding 2021-09-29 om 23.07.1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726345"/>
              <a:ext cx="7683601" cy="2113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Schermafbeelding 2021-09-29 om 23.07.20.png" descr="Schermafbeelding 2021-09-29 om 23.07.2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7394342"/>
              <a:ext cx="7683601" cy="1979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Schermafbeelding 2021-09-29 om 23.07.33.png" descr="Schermafbeelding 2021-09-29 om 23.07.3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9931" y="10735021"/>
              <a:ext cx="6877216" cy="2119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