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4a" ContentType="audio/unknown"/>
  <Override PartName="/ppt/media/media1.mp3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n datum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en datum</a:t>
            </a:r>
          </a:p>
        </p:txBody>
      </p:sp>
      <p:sp>
        <p:nvSpPr>
          <p:cNvPr id="12" name="Naam presentati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Naam presentatie</a:t>
            </a:r>
          </a:p>
        </p:txBody>
      </p:sp>
      <p:sp>
        <p:nvSpPr>
          <p:cNvPr id="13" name="Hoofdtekst - niveau één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presentatie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Dianumm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Uiting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eitinformati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Feitinformatie</a:t>
            </a:r>
          </a:p>
        </p:txBody>
      </p:sp>
      <p:sp>
        <p:nvSpPr>
          <p:cNvPr id="107" name="Hoofdtekst - niveau één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oekenning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Toekenning</a:t>
            </a:r>
          </a:p>
        </p:txBody>
      </p:sp>
      <p:sp>
        <p:nvSpPr>
          <p:cNvPr id="116" name="Hoofdtekst - niveau één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“Bijzonder citaat”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fbeelding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fbeelding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Naam presentati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Naam presentatie</a:t>
            </a:r>
          </a:p>
        </p:txBody>
      </p:sp>
      <p:sp>
        <p:nvSpPr>
          <p:cNvPr id="23" name="Auteur en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en datum</a:t>
            </a:r>
          </a:p>
        </p:txBody>
      </p:sp>
      <p:sp>
        <p:nvSpPr>
          <p:cNvPr id="24" name="Hoofdtekst - niveau één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presentatie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aam dia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Naam dia</a:t>
            </a:r>
          </a:p>
        </p:txBody>
      </p:sp>
      <p:sp>
        <p:nvSpPr>
          <p:cNvPr id="33" name="Hoofdtekst - niveau één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dia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Dia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aam di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43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44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aam dia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61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62" name="Hoofdtekst - niveau één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etitel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Sectietitel</a:t>
            </a:r>
          </a:p>
        </p:txBody>
      </p:sp>
      <p:sp>
        <p:nvSpPr>
          <p:cNvPr id="72" name="Dia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aam dia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80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8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agenda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Titel agenda</a:t>
            </a:r>
          </a:p>
        </p:txBody>
      </p:sp>
      <p:sp>
        <p:nvSpPr>
          <p:cNvPr id="89" name="Ondertitel agend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agenda</a:t>
            </a:r>
          </a:p>
        </p:txBody>
      </p:sp>
      <p:sp>
        <p:nvSpPr>
          <p:cNvPr id="90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Agendaonderwerpen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am dia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Naam dia</a:t>
            </a:r>
          </a:p>
        </p:txBody>
      </p:sp>
      <p:sp>
        <p:nvSpPr>
          <p:cNvPr id="3" name="Hoofdtekst - niveau één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audio" Target="../media/media1.m4a"/><Relationship Id="rId6" Type="http://schemas.microsoft.com/office/2007/relationships/media" Target="../media/media1.m4a"/><Relationship Id="rId7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Relationship Id="rId6" Type="http://schemas.openxmlformats.org/officeDocument/2006/relationships/audio" Target="../media/media1.m4a"/><Relationship Id="rId7" Type="http://schemas.microsoft.com/office/2007/relationships/media" Target="../media/media1.m4a"/><Relationship Id="rId8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cademie voor Muziek, Woord en Dans, Bornem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18184">
              <a:defRPr b="0" sz="3132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Academie voor Muziek, Woord en Dans, Bornem</a:t>
            </a:r>
          </a:p>
        </p:txBody>
      </p:sp>
      <p:sp>
        <p:nvSpPr>
          <p:cNvPr id="152" name="ALCHEMIA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ALCHEMIA</a:t>
            </a:r>
          </a:p>
        </p:txBody>
      </p:sp>
      <p:sp>
        <p:nvSpPr>
          <p:cNvPr id="153" name="Alliance of Cultural Heritage Exchange for Musical Innovation and Acquisition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spcBef>
                <a:spcPts val="1200"/>
              </a:spcBef>
              <a:defRPr b="0" sz="3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4500"/>
              <a:t>Al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liance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of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C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ultural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H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eritage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E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xchange for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M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usical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I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nnovation and </a:t>
            </a:r>
            <a:r>
              <a:rPr sz="4500"/>
              <a:t>A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cquisition </a:t>
            </a:r>
          </a:p>
        </p:txBody>
      </p:sp>
      <p:pic>
        <p:nvPicPr>
          <p:cNvPr id="154" name="EN-Funded by the EU-POS.jpg" descr="EN-Funded by the EU-PO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97941" y="11479717"/>
            <a:ext cx="4158595" cy="87245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Day 2 (Sep 27)…"/>
          <p:cNvSpPr txBox="1"/>
          <p:nvPr/>
        </p:nvSpPr>
        <p:spPr>
          <a:xfrm>
            <a:off x="1206500" y="8770292"/>
            <a:ext cx="21971000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57200">
              <a:lnSpc>
                <a:spcPts val="7600"/>
              </a:lnSpc>
              <a:defRPr sz="1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4500"/>
              <a:t>Day 2 (Sep 27)</a:t>
            </a:r>
            <a:endParaRPr sz="4500"/>
          </a:p>
          <a:p>
            <a:pPr algn="l" defTabSz="457200">
              <a:lnSpc>
                <a:spcPts val="7600"/>
              </a:lnSpc>
              <a:defRPr sz="1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4500"/>
              <a:t>Canon (principles)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2260" y="607835"/>
            <a:ext cx="10979480" cy="15537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1508_1_Goeyvaerts_Pärt_Lullaby_X1_a_Weihnachtliches Wiegenlied.mp3" descr="1508_1_Goeyvaerts_Pärt_Lullaby_X1_a_Weihnachtliches Wiegenlied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9424244" y="938252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5709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Naam d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" name="Ondertitel dia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Dia-opsommings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7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500" y="-7938"/>
            <a:ext cx="21971000" cy="137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Ovaal"/>
          <p:cNvSpPr/>
          <p:nvPr/>
        </p:nvSpPr>
        <p:spPr>
          <a:xfrm>
            <a:off x="15794474" y="2546618"/>
            <a:ext cx="980855" cy="935694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9" name="Ovaal"/>
          <p:cNvSpPr/>
          <p:nvPr/>
        </p:nvSpPr>
        <p:spPr>
          <a:xfrm>
            <a:off x="16418762" y="1048834"/>
            <a:ext cx="980854" cy="935695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" grpId="2"/>
      <p:bldP build="whole" bldLvl="1" animBg="1" rev="0" advAuto="0" spid="24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hermafbeelding 2021-09-28 om 21.52.37.png" descr="Schermafbeelding 2021-09-28 om 21.52.37.png"/>
          <p:cNvPicPr>
            <a:picLocks noChangeAspect="1"/>
          </p:cNvPicPr>
          <p:nvPr/>
        </p:nvPicPr>
        <p:blipFill>
          <a:blip r:embed="rId2">
            <a:extLst/>
          </a:blip>
          <a:srcRect l="0" t="18137" r="0" b="18137"/>
          <a:stretch>
            <a:fillRect/>
          </a:stretch>
        </p:blipFill>
        <p:spPr>
          <a:xfrm>
            <a:off x="7942414" y="5461333"/>
            <a:ext cx="4521201" cy="1934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Schermafbeelding 2021-09-28 om 21.53.31.png" descr="Schermafbeelding 2021-09-28 om 21.53.31.png"/>
          <p:cNvPicPr>
            <a:picLocks noChangeAspect="1"/>
          </p:cNvPicPr>
          <p:nvPr/>
        </p:nvPicPr>
        <p:blipFill>
          <a:blip r:embed="rId3">
            <a:extLst/>
          </a:blip>
          <a:srcRect l="0" t="4346" r="0" b="4346"/>
          <a:stretch>
            <a:fillRect/>
          </a:stretch>
        </p:blipFill>
        <p:spPr>
          <a:xfrm>
            <a:off x="12468433" y="5479788"/>
            <a:ext cx="4051301" cy="1948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Schermafbeelding 2021-09-28 om 21.54.11.png" descr="Schermafbeelding 2021-09-28 om 21.54.11.png"/>
          <p:cNvPicPr>
            <a:picLocks noChangeAspect="1"/>
          </p:cNvPicPr>
          <p:nvPr/>
        </p:nvPicPr>
        <p:blipFill>
          <a:blip r:embed="rId4">
            <a:extLst/>
          </a:blip>
          <a:srcRect l="0" t="12014" r="5473" b="12014"/>
          <a:stretch>
            <a:fillRect/>
          </a:stretch>
        </p:blipFill>
        <p:spPr>
          <a:xfrm>
            <a:off x="12435294" y="5457166"/>
            <a:ext cx="4117663" cy="1968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Schermafbeelding 2021-09-28 om 21.54.57.png" descr="Schermafbeelding 2021-09-28 om 21.54.57.png"/>
          <p:cNvPicPr>
            <a:picLocks noChangeAspect="1"/>
          </p:cNvPicPr>
          <p:nvPr/>
        </p:nvPicPr>
        <p:blipFill>
          <a:blip r:embed="rId5">
            <a:extLst/>
          </a:blip>
          <a:srcRect l="0" t="12166" r="0" b="17995"/>
          <a:stretch>
            <a:fillRect/>
          </a:stretch>
        </p:blipFill>
        <p:spPr>
          <a:xfrm>
            <a:off x="12290633" y="5483360"/>
            <a:ext cx="4508501" cy="1915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Schermafbeelding 2021-09-28 om 21.55.37.png" descr="Schermafbeelding 2021-09-28 om 21.55.37.png"/>
          <p:cNvPicPr>
            <a:picLocks noChangeAspect="1"/>
          </p:cNvPicPr>
          <p:nvPr/>
        </p:nvPicPr>
        <p:blipFill>
          <a:blip r:embed="rId6">
            <a:extLst/>
          </a:blip>
          <a:srcRect l="0" t="12835" r="0" b="12835"/>
          <a:stretch>
            <a:fillRect/>
          </a:stretch>
        </p:blipFill>
        <p:spPr>
          <a:xfrm>
            <a:off x="11483286" y="5457960"/>
            <a:ext cx="5473701" cy="1991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Schermafbeelding 2021-09-28 om 21.56.15.png" descr="Schermafbeelding 2021-09-28 om 21.56.15.png"/>
          <p:cNvPicPr>
            <a:picLocks noChangeAspect="1"/>
          </p:cNvPicPr>
          <p:nvPr/>
        </p:nvPicPr>
        <p:blipFill>
          <a:blip r:embed="rId7">
            <a:extLst/>
          </a:blip>
          <a:srcRect l="0" t="22997" r="4557" b="10305"/>
          <a:stretch>
            <a:fillRect/>
          </a:stretch>
        </p:blipFill>
        <p:spPr>
          <a:xfrm>
            <a:off x="11815375" y="5454388"/>
            <a:ext cx="5357565" cy="1948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Schermafbeelding 2021-09-28 om 21.56.46.png" descr="Schermafbeelding 2021-09-28 om 21.56.46.png"/>
          <p:cNvPicPr>
            <a:picLocks noChangeAspect="1"/>
          </p:cNvPicPr>
          <p:nvPr/>
        </p:nvPicPr>
        <p:blipFill>
          <a:blip r:embed="rId8">
            <a:extLst/>
          </a:blip>
          <a:srcRect l="0" t="20675" r="2900" b="13768"/>
          <a:stretch>
            <a:fillRect/>
          </a:stretch>
        </p:blipFill>
        <p:spPr>
          <a:xfrm>
            <a:off x="11725681" y="5458555"/>
            <a:ext cx="5536897" cy="1939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Schermafbeelding 2021-09-28 om 21.57.36.png" descr="Schermafbeelding 2021-09-28 om 21.57.36.png"/>
          <p:cNvPicPr>
            <a:picLocks noChangeAspect="1"/>
          </p:cNvPicPr>
          <p:nvPr/>
        </p:nvPicPr>
        <p:blipFill>
          <a:blip r:embed="rId9">
            <a:extLst/>
          </a:blip>
          <a:srcRect l="0" t="8259" r="0" b="12749"/>
          <a:stretch>
            <a:fillRect/>
          </a:stretch>
        </p:blipFill>
        <p:spPr>
          <a:xfrm>
            <a:off x="12043146" y="5412914"/>
            <a:ext cx="5334001" cy="205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Schermafbeelding 2021-09-28 om 22.04.27.png" descr="Schermafbeelding 2021-09-28 om 22.04.27.png"/>
          <p:cNvPicPr>
            <a:picLocks noChangeAspect="1"/>
          </p:cNvPicPr>
          <p:nvPr/>
        </p:nvPicPr>
        <p:blipFill>
          <a:blip r:embed="rId10">
            <a:extLst/>
          </a:blip>
          <a:srcRect l="0" t="14348" r="0" b="19342"/>
          <a:stretch>
            <a:fillRect/>
          </a:stretch>
        </p:blipFill>
        <p:spPr>
          <a:xfrm>
            <a:off x="11719133" y="5467429"/>
            <a:ext cx="5549901" cy="199582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Consonants"/>
          <p:cNvSpPr txBox="1"/>
          <p:nvPr/>
        </p:nvSpPr>
        <p:spPr>
          <a:xfrm>
            <a:off x="12054019" y="4066328"/>
            <a:ext cx="171785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Consonants</a:t>
            </a:r>
          </a:p>
        </p:txBody>
      </p:sp>
      <p:grpSp>
        <p:nvGrpSpPr>
          <p:cNvPr id="171" name="Groepeer"/>
          <p:cNvGrpSpPr/>
          <p:nvPr/>
        </p:nvGrpSpPr>
        <p:grpSpPr>
          <a:xfrm>
            <a:off x="18199216" y="5603737"/>
            <a:ext cx="2820661" cy="1649562"/>
            <a:chOff x="0" y="0"/>
            <a:chExt cx="2820660" cy="1649560"/>
          </a:xfrm>
        </p:grpSpPr>
        <p:sp>
          <p:nvSpPr>
            <p:cNvPr id="167" name="Afgeronde rechthoek"/>
            <p:cNvSpPr/>
            <p:nvPr/>
          </p:nvSpPr>
          <p:spPr>
            <a:xfrm>
              <a:off x="0" y="0"/>
              <a:ext cx="2820661" cy="1649561"/>
            </a:xfrm>
            <a:prstGeom prst="roundRect">
              <a:avLst>
                <a:gd name="adj" fmla="val 11549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8" name="U"/>
            <p:cNvSpPr txBox="1"/>
            <p:nvPr/>
          </p:nvSpPr>
          <p:spPr>
            <a:xfrm>
              <a:off x="287559" y="577130"/>
              <a:ext cx="323394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U</a:t>
              </a:r>
            </a:p>
          </p:txBody>
        </p:sp>
        <p:sp>
          <p:nvSpPr>
            <p:cNvPr id="169" name="3 5 6 8"/>
            <p:cNvSpPr txBox="1"/>
            <p:nvPr/>
          </p:nvSpPr>
          <p:spPr>
            <a:xfrm>
              <a:off x="1003326" y="238549"/>
              <a:ext cx="1131113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3 5 6 8 </a:t>
              </a:r>
            </a:p>
          </p:txBody>
        </p:sp>
        <p:sp>
          <p:nvSpPr>
            <p:cNvPr id="170" name="3 5 8"/>
            <p:cNvSpPr txBox="1"/>
            <p:nvPr/>
          </p:nvSpPr>
          <p:spPr>
            <a:xfrm>
              <a:off x="1088060" y="910263"/>
              <a:ext cx="961645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3 5 8 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6"/>
      <p:bldP build="whole" bldLvl="1" animBg="1" rev="0" advAuto="0" spid="158" grpId="1"/>
      <p:bldP build="whole" bldLvl="1" animBg="1" rev="0" advAuto="0" spid="171" grpId="9"/>
      <p:bldP build="whole" bldLvl="1" animBg="1" rev="0" advAuto="0" spid="160" grpId="3"/>
      <p:bldP build="whole" bldLvl="1" animBg="1" rev="0" advAuto="0" spid="165" grpId="8"/>
      <p:bldP build="whole" bldLvl="1" animBg="1" rev="0" advAuto="0" spid="161" grpId="4"/>
      <p:bldP build="whole" bldLvl="1" animBg="1" rev="0" advAuto="0" spid="162" grpId="5"/>
      <p:bldP build="whole" bldLvl="1" animBg="1" rev="0" advAuto="0" spid="164" grpId="7"/>
      <p:bldP build="whole" bldLvl="1" animBg="1" rev="0" advAuto="0" spid="159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Naam d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Ondertitel dia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Dia-opsommingsteks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6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8146" y="-504570"/>
            <a:ext cx="22087708" cy="14725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10584" t="7196" r="48257" b="75592"/>
          <a:stretch>
            <a:fillRect/>
          </a:stretch>
        </p:blipFill>
        <p:spPr>
          <a:xfrm>
            <a:off x="-358246" y="2282831"/>
            <a:ext cx="26627176" cy="742327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Verbindingslijn"/>
          <p:cNvSpPr/>
          <p:nvPr/>
        </p:nvSpPr>
        <p:spPr>
          <a:xfrm>
            <a:off x="12191999" y="5994406"/>
            <a:ext cx="875582" cy="919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61" h="18883" fill="norm" stroke="1" extrusionOk="0">
                <a:moveTo>
                  <a:pt x="15745" y="0"/>
                </a:moveTo>
                <a:cubicBezTo>
                  <a:pt x="21600" y="15687"/>
                  <a:pt x="16352" y="21600"/>
                  <a:pt x="0" y="17740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192" name="Groepeer"/>
          <p:cNvGrpSpPr/>
          <p:nvPr/>
        </p:nvGrpSpPr>
        <p:grpSpPr>
          <a:xfrm>
            <a:off x="4913672" y="4033378"/>
            <a:ext cx="11246387" cy="841196"/>
            <a:chOff x="0" y="0"/>
            <a:chExt cx="11246385" cy="841194"/>
          </a:xfrm>
        </p:grpSpPr>
        <p:sp>
          <p:nvSpPr>
            <p:cNvPr id="179" name="5"/>
            <p:cNvSpPr txBox="1"/>
            <p:nvPr/>
          </p:nvSpPr>
          <p:spPr>
            <a:xfrm>
              <a:off x="0" y="379829"/>
              <a:ext cx="283769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5</a:t>
              </a:r>
            </a:p>
          </p:txBody>
        </p:sp>
        <p:sp>
          <p:nvSpPr>
            <p:cNvPr id="180" name="3"/>
            <p:cNvSpPr txBox="1"/>
            <p:nvPr/>
          </p:nvSpPr>
          <p:spPr>
            <a:xfrm>
              <a:off x="667256" y="379829"/>
              <a:ext cx="283769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3</a:t>
              </a:r>
            </a:p>
          </p:txBody>
        </p:sp>
        <p:sp>
          <p:nvSpPr>
            <p:cNvPr id="181" name="3"/>
            <p:cNvSpPr txBox="1"/>
            <p:nvPr/>
          </p:nvSpPr>
          <p:spPr>
            <a:xfrm>
              <a:off x="1334511" y="379829"/>
              <a:ext cx="283770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3</a:t>
              </a:r>
            </a:p>
          </p:txBody>
        </p:sp>
        <p:sp>
          <p:nvSpPr>
            <p:cNvPr id="182" name="3"/>
            <p:cNvSpPr txBox="1"/>
            <p:nvPr/>
          </p:nvSpPr>
          <p:spPr>
            <a:xfrm>
              <a:off x="2001768" y="379829"/>
              <a:ext cx="283770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3</a:t>
              </a:r>
            </a:p>
          </p:txBody>
        </p:sp>
        <p:sp>
          <p:nvSpPr>
            <p:cNvPr id="183" name="3"/>
            <p:cNvSpPr txBox="1"/>
            <p:nvPr/>
          </p:nvSpPr>
          <p:spPr>
            <a:xfrm>
              <a:off x="3178548" y="209721"/>
              <a:ext cx="283770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3</a:t>
              </a:r>
            </a:p>
          </p:txBody>
        </p:sp>
        <p:sp>
          <p:nvSpPr>
            <p:cNvPr id="184" name="3"/>
            <p:cNvSpPr txBox="1"/>
            <p:nvPr/>
          </p:nvSpPr>
          <p:spPr>
            <a:xfrm>
              <a:off x="4355328" y="209721"/>
              <a:ext cx="283770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3</a:t>
              </a:r>
            </a:p>
          </p:txBody>
        </p:sp>
        <p:sp>
          <p:nvSpPr>
            <p:cNvPr id="185" name="3"/>
            <p:cNvSpPr txBox="1"/>
            <p:nvPr/>
          </p:nvSpPr>
          <p:spPr>
            <a:xfrm>
              <a:off x="5532108" y="209721"/>
              <a:ext cx="283770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3</a:t>
              </a:r>
            </a:p>
          </p:txBody>
        </p:sp>
        <p:sp>
          <p:nvSpPr>
            <p:cNvPr id="186" name="8"/>
            <p:cNvSpPr txBox="1"/>
            <p:nvPr/>
          </p:nvSpPr>
          <p:spPr>
            <a:xfrm>
              <a:off x="6357096" y="209721"/>
              <a:ext cx="283770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8</a:t>
              </a:r>
            </a:p>
          </p:txBody>
        </p:sp>
        <p:sp>
          <p:nvSpPr>
            <p:cNvPr id="187" name="3"/>
            <p:cNvSpPr txBox="1"/>
            <p:nvPr/>
          </p:nvSpPr>
          <p:spPr>
            <a:xfrm>
              <a:off x="7136442" y="209721"/>
              <a:ext cx="283770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3</a:t>
              </a:r>
            </a:p>
          </p:txBody>
        </p:sp>
        <p:sp>
          <p:nvSpPr>
            <p:cNvPr id="188" name="3"/>
            <p:cNvSpPr txBox="1"/>
            <p:nvPr/>
          </p:nvSpPr>
          <p:spPr>
            <a:xfrm>
              <a:off x="8358864" y="0"/>
              <a:ext cx="283770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3</a:t>
              </a:r>
            </a:p>
          </p:txBody>
        </p:sp>
        <p:sp>
          <p:nvSpPr>
            <p:cNvPr id="189" name="3"/>
            <p:cNvSpPr txBox="1"/>
            <p:nvPr/>
          </p:nvSpPr>
          <p:spPr>
            <a:xfrm>
              <a:off x="9581287" y="0"/>
              <a:ext cx="283770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3</a:t>
              </a:r>
            </a:p>
          </p:txBody>
        </p:sp>
        <p:sp>
          <p:nvSpPr>
            <p:cNvPr id="190" name="3"/>
            <p:cNvSpPr txBox="1"/>
            <p:nvPr/>
          </p:nvSpPr>
          <p:spPr>
            <a:xfrm>
              <a:off x="10360633" y="209721"/>
              <a:ext cx="283770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3</a:t>
              </a:r>
            </a:p>
          </p:txBody>
        </p:sp>
        <p:sp>
          <p:nvSpPr>
            <p:cNvPr id="191" name="3"/>
            <p:cNvSpPr txBox="1"/>
            <p:nvPr/>
          </p:nvSpPr>
          <p:spPr>
            <a:xfrm>
              <a:off x="10962616" y="209721"/>
              <a:ext cx="283770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3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2"/>
      <p:bldP build="whole" bldLvl="1" animBg="1" rev="0" advAuto="0" spid="17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10584" t="7196" r="48257" b="75592"/>
          <a:stretch>
            <a:fillRect/>
          </a:stretch>
        </p:blipFill>
        <p:spPr>
          <a:xfrm>
            <a:off x="-358246" y="2282831"/>
            <a:ext cx="26627176" cy="742327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passing notes"/>
          <p:cNvSpPr txBox="1"/>
          <p:nvPr/>
        </p:nvSpPr>
        <p:spPr>
          <a:xfrm>
            <a:off x="6288461" y="6597650"/>
            <a:ext cx="198272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passing notes</a:t>
            </a:r>
          </a:p>
        </p:txBody>
      </p:sp>
      <p:sp>
        <p:nvSpPr>
          <p:cNvPr id="197" name="rythms"/>
          <p:cNvSpPr txBox="1"/>
          <p:nvPr/>
        </p:nvSpPr>
        <p:spPr>
          <a:xfrm>
            <a:off x="11680698" y="6597650"/>
            <a:ext cx="102260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rythms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3"/>
      <p:bldP build="whole" bldLvl="1" animBg="1" rev="0" advAuto="0" spid="195" grpId="1"/>
      <p:bldP build="whole" bldLvl="1" animBg="1" rev="0" advAuto="0" spid="19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chermafbeelding 2021-09-28 om 23.06.39.png" descr="Schermafbeelding 2021-09-28 om 23.06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1592" y="1566649"/>
            <a:ext cx="20060790" cy="5044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Schermafbeelding 2021-09-28 om 23.08.33.png" descr="Schermafbeelding 2021-09-28 om 23.08.33.png"/>
          <p:cNvPicPr>
            <a:picLocks noChangeAspect="1"/>
          </p:cNvPicPr>
          <p:nvPr/>
        </p:nvPicPr>
        <p:blipFill>
          <a:blip r:embed="rId3">
            <a:extLst/>
          </a:blip>
          <a:srcRect l="0" t="14377" r="0" b="0"/>
          <a:stretch>
            <a:fillRect/>
          </a:stretch>
        </p:blipFill>
        <p:spPr>
          <a:xfrm>
            <a:off x="2159992" y="6809794"/>
            <a:ext cx="20063990" cy="5339523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Ovaal"/>
          <p:cNvSpPr/>
          <p:nvPr/>
        </p:nvSpPr>
        <p:spPr>
          <a:xfrm>
            <a:off x="15253378" y="10281106"/>
            <a:ext cx="2815333" cy="112698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1"/>
      <p:bldP build="whole" bldLvl="1" animBg="1" rev="0" advAuto="0" spid="20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epeer"/>
          <p:cNvGrpSpPr/>
          <p:nvPr/>
        </p:nvGrpSpPr>
        <p:grpSpPr>
          <a:xfrm>
            <a:off x="2748861" y="3832194"/>
            <a:ext cx="18973418" cy="6051498"/>
            <a:chOff x="-178565" y="-465904"/>
            <a:chExt cx="18973417" cy="6051497"/>
          </a:xfrm>
        </p:grpSpPr>
        <p:grpSp>
          <p:nvGrpSpPr>
            <p:cNvPr id="205" name="Groepeer"/>
            <p:cNvGrpSpPr/>
            <p:nvPr/>
          </p:nvGrpSpPr>
          <p:grpSpPr>
            <a:xfrm>
              <a:off x="6428302" y="-260692"/>
              <a:ext cx="12366550" cy="5652143"/>
              <a:chOff x="-45001" y="-276507"/>
              <a:chExt cx="12366548" cy="5652142"/>
            </a:xfrm>
          </p:grpSpPr>
          <p:pic>
            <p:nvPicPr>
              <p:cNvPr id="203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3337" r="7655" b="5794"/>
              <a:stretch>
                <a:fillRect/>
              </a:stretch>
            </p:blipFill>
            <p:spPr>
              <a:xfrm rot="21540000">
                <a:off x="14" y="-61118"/>
                <a:ext cx="7048389" cy="5220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" y="0"/>
                    </a:moveTo>
                    <a:lnTo>
                      <a:pt x="0" y="10669"/>
                    </a:lnTo>
                    <a:lnTo>
                      <a:pt x="0" y="21097"/>
                    </a:lnTo>
                    <a:lnTo>
                      <a:pt x="21327" y="21600"/>
                    </a:lnTo>
                    <a:lnTo>
                      <a:pt x="21600" y="506"/>
                    </a:lnTo>
                    <a:lnTo>
                      <a:pt x="138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4" name="Schermafbeelding 2021-09-28 om 23.14.24.png" descr="Schermafbeelding 2021-09-28 om 23.14.24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238" t="4138" r="1451" b="490"/>
              <a:stretch>
                <a:fillRect/>
              </a:stretch>
            </p:blipFill>
            <p:spPr>
              <a:xfrm rot="21420000">
                <a:off x="6517279" y="-131868"/>
                <a:ext cx="5667817" cy="5362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15" y="0"/>
                    </a:moveTo>
                    <a:lnTo>
                      <a:pt x="0" y="20460"/>
                    </a:lnTo>
                    <a:lnTo>
                      <a:pt x="20585" y="21600"/>
                    </a:lnTo>
                    <a:lnTo>
                      <a:pt x="21600" y="1140"/>
                    </a:lnTo>
                    <a:lnTo>
                      <a:pt x="1015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06" name="Schermafbeelding 2021-09-28 om 23.17.49.png" descr="Schermafbeelding 2021-09-28 om 23.17.4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40" t="2896" r="4481" b="7206"/>
            <a:stretch>
              <a:fillRect/>
            </a:stretch>
          </p:blipFill>
          <p:spPr>
            <a:xfrm rot="21480000">
              <a:off x="-85269" y="-231535"/>
              <a:ext cx="13528557" cy="5582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5" y="0"/>
                  </a:moveTo>
                  <a:lnTo>
                    <a:pt x="0" y="19796"/>
                  </a:lnTo>
                  <a:lnTo>
                    <a:pt x="21315" y="21600"/>
                  </a:lnTo>
                  <a:lnTo>
                    <a:pt x="21600" y="1804"/>
                  </a:lnTo>
                  <a:lnTo>
                    <a:pt x="28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08" name="Afgeronde rechthoek"/>
          <p:cNvSpPr/>
          <p:nvPr/>
        </p:nvSpPr>
        <p:spPr>
          <a:xfrm>
            <a:off x="10073844" y="4176290"/>
            <a:ext cx="10462272" cy="5363420"/>
          </a:xfrm>
          <a:prstGeom prst="roundRect">
            <a:avLst>
              <a:gd name="adj" fmla="val 15000"/>
            </a:avLst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9" name="Faux-bourdon à la française"/>
          <p:cNvSpPr txBox="1"/>
          <p:nvPr/>
        </p:nvSpPr>
        <p:spPr>
          <a:xfrm>
            <a:off x="10338563" y="3146363"/>
            <a:ext cx="527677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Faux-bourdon à la française</a:t>
            </a:r>
          </a:p>
        </p:txBody>
      </p:sp>
      <p:pic>
        <p:nvPicPr>
          <p:cNvPr id="210" name="10 Plaine d'ennuy de longue main - Anima mea.m4a" descr="10 Plaine d'ennuy de longue main - Anima mea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3489449" y="1203323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5829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audio>
          </p:childTnLst>
        </p:cTn>
      </p:par>
    </p:tnLst>
    <p:bldLst>
      <p:bldP build="whole" bldLvl="1" animBg="1" rev="0" advAuto="0" spid="208" grpId="2"/>
      <p:bldP build="whole" bldLvl="1" animBg="1" rev="0" advAuto="0" spid="209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7653" y="3654466"/>
            <a:ext cx="15008694" cy="5363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79075" y="3473337"/>
            <a:ext cx="17825850" cy="5818893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Adding a gymel on the upper 6th"/>
          <p:cNvSpPr txBox="1"/>
          <p:nvPr/>
        </p:nvSpPr>
        <p:spPr>
          <a:xfrm>
            <a:off x="4920091" y="2722732"/>
            <a:ext cx="580872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Adding a gymel on the upper 6th</a:t>
            </a:r>
          </a:p>
        </p:txBody>
      </p:sp>
      <p:pic>
        <p:nvPicPr>
          <p:cNvPr id="215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5918" y="3369539"/>
            <a:ext cx="18272164" cy="658229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Adding a 3th above the tenor"/>
          <p:cNvSpPr txBox="1"/>
          <p:nvPr/>
        </p:nvSpPr>
        <p:spPr>
          <a:xfrm>
            <a:off x="11772069" y="2720354"/>
            <a:ext cx="515950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Adding a 3th above the tenor</a:t>
            </a:r>
          </a:p>
        </p:txBody>
      </p:sp>
      <p:pic>
        <p:nvPicPr>
          <p:cNvPr id="217" name="Schermafbeelding 2021-09-28 om 23.47.06.png" descr="Schermafbeelding 2021-09-28 om 23.47.06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7288"/>
          <a:stretch>
            <a:fillRect/>
          </a:stretch>
        </p:blipFill>
        <p:spPr>
          <a:xfrm>
            <a:off x="842934" y="3259607"/>
            <a:ext cx="23127343" cy="63063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" name="Groepeer"/>
          <p:cNvGrpSpPr/>
          <p:nvPr/>
        </p:nvGrpSpPr>
        <p:grpSpPr>
          <a:xfrm>
            <a:off x="323764" y="2737320"/>
            <a:ext cx="23736472" cy="8849141"/>
            <a:chOff x="0" y="0"/>
            <a:chExt cx="23736470" cy="8849139"/>
          </a:xfrm>
        </p:grpSpPr>
        <p:pic>
          <p:nvPicPr>
            <p:cNvPr id="218" name="Schermafbeelding 2021-09-29 om 08.55.55.png" descr="Schermafbeelding 2021-09-29 om 08.55.55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327513"/>
              <a:ext cx="23736471" cy="7521627"/>
            </a:xfrm>
            <a:prstGeom prst="rect">
              <a:avLst/>
            </a:prstGeom>
            <a:ln w="88900" cap="flat">
              <a:solidFill>
                <a:schemeClr val="accent5"/>
              </a:solidFill>
              <a:prstDash val="solid"/>
              <a:miter lim="400000"/>
            </a:ln>
            <a:effectLst/>
          </p:spPr>
        </p:pic>
        <p:sp>
          <p:nvSpPr>
            <p:cNvPr id="219" name="Double leading notes!!"/>
            <p:cNvSpPr txBox="1"/>
            <p:nvPr/>
          </p:nvSpPr>
          <p:spPr>
            <a:xfrm>
              <a:off x="18229606" y="0"/>
              <a:ext cx="4002406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chemeClr val="accent5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Double leading notes!!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4"/>
      <p:bldP build="whole" bldLvl="1" animBg="1" rev="0" advAuto="0" spid="216" grpId="3"/>
      <p:bldP build="whole" bldLvl="1" animBg="1" rev="0" advAuto="0" spid="217" grpId="5"/>
      <p:bldP build="whole" bldLvl="1" animBg="1" rev="0" advAuto="0" spid="220" grpId="6"/>
      <p:bldP build="whole" bldLvl="1" animBg="1" rev="0" advAuto="0" spid="214" grpId="2"/>
      <p:bldP build="whole" bldLvl="1" animBg="1" rev="0" advAuto="0" spid="2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epeer"/>
          <p:cNvGrpSpPr/>
          <p:nvPr/>
        </p:nvGrpSpPr>
        <p:grpSpPr>
          <a:xfrm>
            <a:off x="2748861" y="495434"/>
            <a:ext cx="18973418" cy="6051498"/>
            <a:chOff x="-178565" y="-344096"/>
            <a:chExt cx="18973417" cy="6051497"/>
          </a:xfrm>
        </p:grpSpPr>
        <p:grpSp>
          <p:nvGrpSpPr>
            <p:cNvPr id="226" name="Groepeer"/>
            <p:cNvGrpSpPr/>
            <p:nvPr/>
          </p:nvGrpSpPr>
          <p:grpSpPr>
            <a:xfrm>
              <a:off x="-178566" y="-344097"/>
              <a:ext cx="18973418" cy="6051498"/>
              <a:chOff x="-178565" y="-465904"/>
              <a:chExt cx="18973417" cy="6051497"/>
            </a:xfrm>
          </p:grpSpPr>
          <p:grpSp>
            <p:nvGrpSpPr>
              <p:cNvPr id="224" name="Groepeer"/>
              <p:cNvGrpSpPr/>
              <p:nvPr/>
            </p:nvGrpSpPr>
            <p:grpSpPr>
              <a:xfrm>
                <a:off x="6428302" y="-260692"/>
                <a:ext cx="12366550" cy="5652143"/>
                <a:chOff x="-45001" y="-276507"/>
                <a:chExt cx="12366548" cy="5652142"/>
              </a:xfrm>
            </p:grpSpPr>
            <p:pic>
              <p:nvPicPr>
                <p:cNvPr id="222" name="Afbeelding" descr="Afbeeldi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0" t="3337" r="7655" b="5794"/>
                <a:stretch>
                  <a:fillRect/>
                </a:stretch>
              </p:blipFill>
              <p:spPr>
                <a:xfrm rot="21540000">
                  <a:off x="14" y="-61118"/>
                  <a:ext cx="7048389" cy="52201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8" y="0"/>
                      </a:moveTo>
                      <a:lnTo>
                        <a:pt x="0" y="10669"/>
                      </a:lnTo>
                      <a:lnTo>
                        <a:pt x="0" y="21097"/>
                      </a:lnTo>
                      <a:lnTo>
                        <a:pt x="21327" y="21600"/>
                      </a:lnTo>
                      <a:lnTo>
                        <a:pt x="21600" y="506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3" name="Schermafbeelding 2021-09-28 om 23.14.24.png" descr="Schermafbeelding 2021-09-28 om 23.14.24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20238" t="4138" r="1451" b="490"/>
                <a:stretch>
                  <a:fillRect/>
                </a:stretch>
              </p:blipFill>
              <p:spPr>
                <a:xfrm rot="21420000">
                  <a:off x="6517279" y="-131868"/>
                  <a:ext cx="5667817" cy="5362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15" y="0"/>
                      </a:moveTo>
                      <a:lnTo>
                        <a:pt x="0" y="20460"/>
                      </a:lnTo>
                      <a:lnTo>
                        <a:pt x="20585" y="21600"/>
                      </a:lnTo>
                      <a:lnTo>
                        <a:pt x="21600" y="1140"/>
                      </a:lnTo>
                      <a:lnTo>
                        <a:pt x="1015" y="0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225" name="Schermafbeelding 2021-09-28 om 23.17.49.png" descr="Schermafbeelding 2021-09-28 om 23.17.49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540" t="2896" r="4481" b="7206"/>
              <a:stretch>
                <a:fillRect/>
              </a:stretch>
            </p:blipFill>
            <p:spPr>
              <a:xfrm rot="21480000">
                <a:off x="-85269" y="-231535"/>
                <a:ext cx="13528557" cy="5582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" y="0"/>
                    </a:moveTo>
                    <a:lnTo>
                      <a:pt x="0" y="19796"/>
                    </a:lnTo>
                    <a:lnTo>
                      <a:pt x="21315" y="21600"/>
                    </a:lnTo>
                    <a:lnTo>
                      <a:pt x="21600" y="1804"/>
                    </a:lnTo>
                    <a:lnTo>
                      <a:pt x="285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27" name="Afgeronde rechthoek"/>
            <p:cNvSpPr/>
            <p:nvPr/>
          </p:nvSpPr>
          <p:spPr>
            <a:xfrm>
              <a:off x="7146417" y="0"/>
              <a:ext cx="10462272" cy="5363419"/>
            </a:xfrm>
            <a:prstGeom prst="roundRect">
              <a:avLst>
                <a:gd name="adj" fmla="val 15000"/>
              </a:avLst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231" name="Groepeer"/>
          <p:cNvGrpSpPr/>
          <p:nvPr/>
        </p:nvGrpSpPr>
        <p:grpSpPr>
          <a:xfrm>
            <a:off x="8883556" y="6920723"/>
            <a:ext cx="12777826" cy="4586881"/>
            <a:chOff x="0" y="0"/>
            <a:chExt cx="12777825" cy="4586879"/>
          </a:xfrm>
        </p:grpSpPr>
        <p:pic>
          <p:nvPicPr>
            <p:cNvPr id="229" name="Schermafbeelding 2021-09-29 om 08.55.55.png" descr="Schermafbeelding 2021-09-29 om 08.55.5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88106"/>
              <a:ext cx="12303607" cy="3898774"/>
            </a:xfrm>
            <a:prstGeom prst="rect">
              <a:avLst/>
            </a:prstGeom>
            <a:ln w="88900" cap="flat">
              <a:solidFill>
                <a:schemeClr val="accent5"/>
              </a:solidFill>
              <a:prstDash val="solid"/>
              <a:miter lim="400000"/>
            </a:ln>
            <a:effectLst/>
          </p:spPr>
        </p:pic>
        <p:sp>
          <p:nvSpPr>
            <p:cNvPr id="230" name="Double leading notes!!"/>
            <p:cNvSpPr txBox="1"/>
            <p:nvPr/>
          </p:nvSpPr>
          <p:spPr>
            <a:xfrm>
              <a:off x="6752934" y="-1"/>
              <a:ext cx="6024892" cy="639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solidFill>
                    <a:schemeClr val="accent5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Double leading notes!!</a:t>
              </a:r>
            </a:p>
          </p:txBody>
        </p:sp>
      </p:grpSp>
      <p:pic>
        <p:nvPicPr>
          <p:cNvPr id="232" name="10 Plaine d'ennuy de longue main - Anima mea.m4a" descr="10 Plaine d'ennuy de longue main - Anima mea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3489449" y="12033234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Prullenmand"/>
          <p:cNvSpPr/>
          <p:nvPr/>
        </p:nvSpPr>
        <p:spPr>
          <a:xfrm>
            <a:off x="12759325" y="1135825"/>
            <a:ext cx="2063586" cy="3242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600" fill="norm" stroke="1" extrusionOk="0">
                <a:moveTo>
                  <a:pt x="15738" y="0"/>
                </a:moveTo>
                <a:cubicBezTo>
                  <a:pt x="15000" y="0"/>
                  <a:pt x="14261" y="180"/>
                  <a:pt x="13698" y="538"/>
                </a:cubicBezTo>
                <a:cubicBezTo>
                  <a:pt x="12571" y="1256"/>
                  <a:pt x="12571" y="2420"/>
                  <a:pt x="13698" y="3137"/>
                </a:cubicBezTo>
                <a:cubicBezTo>
                  <a:pt x="14825" y="3855"/>
                  <a:pt x="16652" y="3855"/>
                  <a:pt x="17779" y="3137"/>
                </a:cubicBezTo>
                <a:cubicBezTo>
                  <a:pt x="18906" y="2420"/>
                  <a:pt x="18906" y="1256"/>
                  <a:pt x="17779" y="538"/>
                </a:cubicBezTo>
                <a:cubicBezTo>
                  <a:pt x="17215" y="180"/>
                  <a:pt x="16477" y="0"/>
                  <a:pt x="15738" y="0"/>
                </a:cubicBezTo>
                <a:close/>
                <a:moveTo>
                  <a:pt x="12431" y="4060"/>
                </a:moveTo>
                <a:cubicBezTo>
                  <a:pt x="12375" y="4060"/>
                  <a:pt x="12329" y="4065"/>
                  <a:pt x="12277" y="4067"/>
                </a:cubicBezTo>
                <a:lnTo>
                  <a:pt x="11792" y="4070"/>
                </a:lnTo>
                <a:lnTo>
                  <a:pt x="11790" y="4074"/>
                </a:lnTo>
                <a:cubicBezTo>
                  <a:pt x="11397" y="4092"/>
                  <a:pt x="11041" y="4249"/>
                  <a:pt x="10921" y="4504"/>
                </a:cubicBezTo>
                <a:lnTo>
                  <a:pt x="7711" y="11274"/>
                </a:lnTo>
                <a:cubicBezTo>
                  <a:pt x="7555" y="11605"/>
                  <a:pt x="7850" y="11954"/>
                  <a:pt x="8369" y="12054"/>
                </a:cubicBezTo>
                <a:cubicBezTo>
                  <a:pt x="8463" y="12072"/>
                  <a:pt x="8558" y="12081"/>
                  <a:pt x="8652" y="12081"/>
                </a:cubicBezTo>
                <a:cubicBezTo>
                  <a:pt x="9074" y="12081"/>
                  <a:pt x="9465" y="11906"/>
                  <a:pt x="9593" y="11635"/>
                </a:cubicBezTo>
                <a:lnTo>
                  <a:pt x="11901" y="6764"/>
                </a:lnTo>
                <a:lnTo>
                  <a:pt x="12386" y="6772"/>
                </a:lnTo>
                <a:lnTo>
                  <a:pt x="12386" y="12631"/>
                </a:lnTo>
                <a:lnTo>
                  <a:pt x="12394" y="12631"/>
                </a:lnTo>
                <a:lnTo>
                  <a:pt x="12394" y="20611"/>
                </a:lnTo>
                <a:cubicBezTo>
                  <a:pt x="12394" y="21148"/>
                  <a:pt x="13075" y="21583"/>
                  <a:pt x="13918" y="21583"/>
                </a:cubicBezTo>
                <a:cubicBezTo>
                  <a:pt x="14761" y="21583"/>
                  <a:pt x="15444" y="21148"/>
                  <a:pt x="15444" y="20611"/>
                </a:cubicBezTo>
                <a:lnTo>
                  <a:pt x="15444" y="12631"/>
                </a:lnTo>
                <a:lnTo>
                  <a:pt x="16030" y="12631"/>
                </a:lnTo>
                <a:lnTo>
                  <a:pt x="16030" y="20611"/>
                </a:lnTo>
                <a:cubicBezTo>
                  <a:pt x="16030" y="21148"/>
                  <a:pt x="16713" y="21583"/>
                  <a:pt x="17556" y="21583"/>
                </a:cubicBezTo>
                <a:cubicBezTo>
                  <a:pt x="18399" y="21583"/>
                  <a:pt x="19083" y="21148"/>
                  <a:pt x="19083" y="20611"/>
                </a:cubicBezTo>
                <a:lnTo>
                  <a:pt x="19083" y="12631"/>
                </a:lnTo>
                <a:lnTo>
                  <a:pt x="19093" y="12631"/>
                </a:lnTo>
                <a:lnTo>
                  <a:pt x="19093" y="6772"/>
                </a:lnTo>
                <a:lnTo>
                  <a:pt x="19674" y="6772"/>
                </a:lnTo>
                <a:lnTo>
                  <a:pt x="19674" y="12383"/>
                </a:lnTo>
                <a:cubicBezTo>
                  <a:pt x="19674" y="12718"/>
                  <a:pt x="20101" y="12990"/>
                  <a:pt x="20628" y="12990"/>
                </a:cubicBezTo>
                <a:cubicBezTo>
                  <a:pt x="21154" y="12990"/>
                  <a:pt x="21582" y="12718"/>
                  <a:pt x="21582" y="12383"/>
                </a:cubicBezTo>
                <a:lnTo>
                  <a:pt x="21582" y="5603"/>
                </a:lnTo>
                <a:cubicBezTo>
                  <a:pt x="21600" y="5436"/>
                  <a:pt x="21598" y="4959"/>
                  <a:pt x="21054" y="4563"/>
                </a:cubicBezTo>
                <a:cubicBezTo>
                  <a:pt x="20738" y="4333"/>
                  <a:pt x="20133" y="4060"/>
                  <a:pt x="19040" y="4060"/>
                </a:cubicBezTo>
                <a:lnTo>
                  <a:pt x="15834" y="4060"/>
                </a:lnTo>
                <a:lnTo>
                  <a:pt x="15638" y="4060"/>
                </a:lnTo>
                <a:lnTo>
                  <a:pt x="13041" y="4060"/>
                </a:lnTo>
                <a:lnTo>
                  <a:pt x="12431" y="4060"/>
                </a:lnTo>
                <a:close/>
                <a:moveTo>
                  <a:pt x="6816" y="12941"/>
                </a:moveTo>
                <a:lnTo>
                  <a:pt x="5496" y="13097"/>
                </a:lnTo>
                <a:cubicBezTo>
                  <a:pt x="5404" y="13107"/>
                  <a:pt x="5344" y="13163"/>
                  <a:pt x="5361" y="13222"/>
                </a:cubicBezTo>
                <a:lnTo>
                  <a:pt x="5602" y="14062"/>
                </a:lnTo>
                <a:cubicBezTo>
                  <a:pt x="5619" y="14120"/>
                  <a:pt x="5706" y="14159"/>
                  <a:pt x="5798" y="14148"/>
                </a:cubicBezTo>
                <a:lnTo>
                  <a:pt x="7118" y="13994"/>
                </a:lnTo>
                <a:cubicBezTo>
                  <a:pt x="7210" y="13984"/>
                  <a:pt x="7270" y="13926"/>
                  <a:pt x="7253" y="13868"/>
                </a:cubicBezTo>
                <a:lnTo>
                  <a:pt x="7012" y="13029"/>
                </a:lnTo>
                <a:cubicBezTo>
                  <a:pt x="6995" y="12971"/>
                  <a:pt x="6908" y="12931"/>
                  <a:pt x="6816" y="12941"/>
                </a:cubicBezTo>
                <a:close/>
                <a:moveTo>
                  <a:pt x="1651" y="13966"/>
                </a:moveTo>
                <a:lnTo>
                  <a:pt x="0" y="14175"/>
                </a:lnTo>
                <a:lnTo>
                  <a:pt x="2313" y="21600"/>
                </a:lnTo>
                <a:lnTo>
                  <a:pt x="4346" y="21600"/>
                </a:lnTo>
                <a:lnTo>
                  <a:pt x="6153" y="21600"/>
                </a:lnTo>
                <a:lnTo>
                  <a:pt x="8183" y="21600"/>
                </a:lnTo>
                <a:lnTo>
                  <a:pt x="10499" y="14175"/>
                </a:lnTo>
                <a:lnTo>
                  <a:pt x="8848" y="13966"/>
                </a:lnTo>
                <a:lnTo>
                  <a:pt x="6803" y="20528"/>
                </a:lnTo>
                <a:lnTo>
                  <a:pt x="6153" y="20528"/>
                </a:lnTo>
                <a:lnTo>
                  <a:pt x="4346" y="20528"/>
                </a:lnTo>
                <a:lnTo>
                  <a:pt x="3697" y="20528"/>
                </a:lnTo>
                <a:lnTo>
                  <a:pt x="1651" y="13966"/>
                </a:lnTo>
                <a:close/>
                <a:moveTo>
                  <a:pt x="4669" y="14519"/>
                </a:moveTo>
                <a:cubicBezTo>
                  <a:pt x="4626" y="14514"/>
                  <a:pt x="4580" y="14519"/>
                  <a:pt x="4542" y="14536"/>
                </a:cubicBezTo>
                <a:lnTo>
                  <a:pt x="3442" y="15025"/>
                </a:lnTo>
                <a:cubicBezTo>
                  <a:pt x="3366" y="15060"/>
                  <a:pt x="3347" y="15127"/>
                  <a:pt x="3400" y="15176"/>
                </a:cubicBezTo>
                <a:lnTo>
                  <a:pt x="4168" y="15876"/>
                </a:lnTo>
                <a:cubicBezTo>
                  <a:pt x="4222" y="15925"/>
                  <a:pt x="4328" y="15937"/>
                  <a:pt x="4404" y="15903"/>
                </a:cubicBezTo>
                <a:lnTo>
                  <a:pt x="5504" y="15414"/>
                </a:lnTo>
                <a:cubicBezTo>
                  <a:pt x="5581" y="15380"/>
                  <a:pt x="5597" y="15312"/>
                  <a:pt x="5544" y="15263"/>
                </a:cubicBezTo>
                <a:lnTo>
                  <a:pt x="4778" y="14563"/>
                </a:lnTo>
                <a:cubicBezTo>
                  <a:pt x="4751" y="14539"/>
                  <a:pt x="4712" y="14524"/>
                  <a:pt x="4669" y="14519"/>
                </a:cubicBezTo>
                <a:close/>
                <a:moveTo>
                  <a:pt x="6214" y="16100"/>
                </a:moveTo>
                <a:cubicBezTo>
                  <a:pt x="6171" y="16097"/>
                  <a:pt x="6124" y="16105"/>
                  <a:pt x="6087" y="16122"/>
                </a:cubicBezTo>
                <a:lnTo>
                  <a:pt x="5019" y="16635"/>
                </a:lnTo>
                <a:cubicBezTo>
                  <a:pt x="4945" y="16671"/>
                  <a:pt x="4929" y="16740"/>
                  <a:pt x="4985" y="16787"/>
                </a:cubicBezTo>
                <a:lnTo>
                  <a:pt x="5793" y="17469"/>
                </a:lnTo>
                <a:cubicBezTo>
                  <a:pt x="5849" y="17516"/>
                  <a:pt x="5954" y="17525"/>
                  <a:pt x="6029" y="17489"/>
                </a:cubicBezTo>
                <a:lnTo>
                  <a:pt x="7099" y="16976"/>
                </a:lnTo>
                <a:cubicBezTo>
                  <a:pt x="7174" y="16940"/>
                  <a:pt x="7190" y="16872"/>
                  <a:pt x="7134" y="16824"/>
                </a:cubicBezTo>
                <a:lnTo>
                  <a:pt x="6326" y="16143"/>
                </a:lnTo>
                <a:cubicBezTo>
                  <a:pt x="6297" y="16119"/>
                  <a:pt x="6257" y="16104"/>
                  <a:pt x="6214" y="161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5829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chermafbeelding 2021-09-29 om 08.34.20.png" descr="Schermafbeelding 2021-09-29 om 08.34.20.png"/>
          <p:cNvPicPr>
            <a:picLocks noChangeAspect="1"/>
          </p:cNvPicPr>
          <p:nvPr/>
        </p:nvPicPr>
        <p:blipFill>
          <a:blip r:embed="rId2">
            <a:extLst/>
          </a:blip>
          <a:srcRect l="0" t="63253" r="0" b="0"/>
          <a:stretch>
            <a:fillRect/>
          </a:stretch>
        </p:blipFill>
        <p:spPr>
          <a:xfrm>
            <a:off x="911694" y="7534915"/>
            <a:ext cx="22560612" cy="1876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Schermafbeelding 2021-09-29 om 08.34.20.png" descr="Schermafbeelding 2021-09-29 om 08.34.20.png"/>
          <p:cNvPicPr>
            <a:picLocks noChangeAspect="1"/>
          </p:cNvPicPr>
          <p:nvPr/>
        </p:nvPicPr>
        <p:blipFill>
          <a:blip r:embed="rId2">
            <a:extLst/>
          </a:blip>
          <a:srcRect l="0" t="33970" r="0" b="0"/>
          <a:stretch>
            <a:fillRect/>
          </a:stretch>
        </p:blipFill>
        <p:spPr>
          <a:xfrm>
            <a:off x="911621" y="6039327"/>
            <a:ext cx="22560612" cy="3372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Schermafbeelding 2021-09-29 om 08.34.20.png" descr="Schermafbeelding 2021-09-29 om 08.34.20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911621" y="4304366"/>
            <a:ext cx="22560612" cy="5107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Schermafbeelding 2021-09-29 om 08.33.24.png" descr="Schermafbeelding 2021-09-29 om 08.33.24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0902"/>
          <a:stretch>
            <a:fillRect/>
          </a:stretch>
        </p:blipFill>
        <p:spPr>
          <a:xfrm>
            <a:off x="930530" y="4326471"/>
            <a:ext cx="22522940" cy="5063058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Ecce quod natura (carol)"/>
          <p:cNvSpPr txBox="1"/>
          <p:nvPr/>
        </p:nvSpPr>
        <p:spPr>
          <a:xfrm>
            <a:off x="8843009" y="2614698"/>
            <a:ext cx="669798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Ecce quod natura (carol)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" grpId="3"/>
      <p:bldP build="whole" bldLvl="1" animBg="1" rev="0" advAuto="0" spid="236" grpId="2"/>
      <p:bldP build="whole" bldLvl="1" animBg="1" rev="0" advAuto="0" spid="238" grpId="4"/>
      <p:bldP build="whole" bldLvl="1" animBg="1" rev="0" advAuto="0" spid="23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