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12" name="Naam presentati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Uiting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eitinformati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Feitinformatie</a:t>
            </a:r>
          </a:p>
        </p:txBody>
      </p:sp>
      <p:sp>
        <p:nvSpPr>
          <p:cNvPr id="107" name="Hoofdtekst - niveau één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Toekenning</a:t>
            </a:r>
          </a:p>
        </p:txBody>
      </p:sp>
      <p:sp>
        <p:nvSpPr>
          <p:cNvPr id="11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“Bijzonder citaat”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aam presentati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23" name="Auteur en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am di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Naam dia</a:t>
            </a:r>
          </a:p>
        </p:txBody>
      </p:sp>
      <p:sp>
        <p:nvSpPr>
          <p:cNvPr id="33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dia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43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am di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61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6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Sectietitel</a:t>
            </a:r>
          </a:p>
        </p:txBody>
      </p:sp>
      <p:sp>
        <p:nvSpPr>
          <p:cNvPr id="72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80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agenda</a:t>
            </a:r>
          </a:p>
        </p:txBody>
      </p:sp>
      <p:sp>
        <p:nvSpPr>
          <p:cNvPr id="89" name="Ondertitel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agenda</a:t>
            </a:r>
          </a:p>
        </p:txBody>
      </p:sp>
      <p:sp>
        <p:nvSpPr>
          <p:cNvPr id="9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Agendaonderwerpen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Naam dia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open.spotify.com/track/3w0U8yWexUal1Axx2C9ykO?si=255ef6eddbd948fa" TargetMode="External"/><Relationship Id="rId3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youtu.be/KEeZG9oFTQY" TargetMode="External"/><Relationship Id="rId4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hyperlink" Target="https://open.spotify.com/track/1nTifqkvuWQ4S8NcIV2O4K?si=7b6d049cbd644736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cademie voor Muziek, Woord en Dans, Borne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18184">
              <a:defRPr b="0" sz="313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Academie voor Muziek, Woord en Dans, Bornem</a:t>
            </a:r>
          </a:p>
        </p:txBody>
      </p:sp>
      <p:sp>
        <p:nvSpPr>
          <p:cNvPr id="152" name="ALCHEM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ALCHEMIA</a:t>
            </a:r>
          </a:p>
        </p:txBody>
      </p:sp>
      <p:sp>
        <p:nvSpPr>
          <p:cNvPr id="153" name="Alliance of Cultural Heritage Exchange for Musical Innovation and Acquisiti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b="0" sz="3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/>
              <a:t>Al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liance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C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ultural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H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eritage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xchange for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usical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I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nnovation and </a:t>
            </a:r>
            <a:r>
              <a:rPr sz="4500"/>
              <a:t>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cquisition </a:t>
            </a:r>
          </a:p>
        </p:txBody>
      </p:sp>
      <p:pic>
        <p:nvPicPr>
          <p:cNvPr id="154" name="EN-Funded by the EU-POS.jpg" descr="EN-Funded by the EU-P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941" y="11479717"/>
            <a:ext cx="4158595" cy="87245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ay 1 (Sep 26)…"/>
          <p:cNvSpPr txBox="1"/>
          <p:nvPr/>
        </p:nvSpPr>
        <p:spPr>
          <a:xfrm>
            <a:off x="1206500" y="8770292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Day 1 (Sep 26)</a:t>
            </a:r>
            <a:endParaRPr sz="4500"/>
          </a:p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Gymel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juan del encina.pdf" descr="juan del encin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4740" y="274831"/>
            <a:ext cx="9557045" cy="13524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hermafbeelding 2021-09-26 om 22.28.23.png" descr="Schermafbeelding 2021-09-26 om 22.28.23.png"/>
          <p:cNvPicPr>
            <a:picLocks noChangeAspect="1"/>
          </p:cNvPicPr>
          <p:nvPr/>
        </p:nvPicPr>
        <p:blipFill>
          <a:blip r:embed="rId3">
            <a:extLst/>
          </a:blip>
          <a:srcRect l="1663" t="0" r="0" b="0"/>
          <a:stretch>
            <a:fillRect/>
          </a:stretch>
        </p:blipFill>
        <p:spPr>
          <a:xfrm>
            <a:off x="12822723" y="1900340"/>
            <a:ext cx="9006277" cy="4886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Mille Regretz (old) - Zeghere Van Male partbooks.pdf" descr="Mille Regretz (old) - Zeghere Van Male partbook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7866" y="370872"/>
            <a:ext cx="9168269" cy="12974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0" t="11147" r="0" b="0"/>
          <a:stretch>
            <a:fillRect/>
          </a:stretch>
        </p:blipFill>
        <p:spPr>
          <a:xfrm>
            <a:off x="8832925" y="7584839"/>
            <a:ext cx="2540001" cy="239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2925" y="445250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2925" y="1470567"/>
            <a:ext cx="2540001" cy="269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fbeelding" descr="Afbeeld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44492" y="1470567"/>
            <a:ext cx="2540001" cy="269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fbeelding" descr="Afbeeldi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44492" y="445250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Afbeelding" descr="Afbeeldi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44492" y="7434448"/>
            <a:ext cx="2540001" cy="269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Afbeelding" descr="Afbeeldi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235300" y="10416389"/>
            <a:ext cx="2540001" cy="269989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BL"/>
          <p:cNvSpPr txBox="1"/>
          <p:nvPr/>
        </p:nvSpPr>
        <p:spPr>
          <a:xfrm>
            <a:off x="5920562" y="2156500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BL</a:t>
            </a:r>
          </a:p>
        </p:txBody>
      </p:sp>
      <p:sp>
        <p:nvSpPr>
          <p:cNvPr id="203" name="LL"/>
          <p:cNvSpPr txBox="1"/>
          <p:nvPr/>
        </p:nvSpPr>
        <p:spPr>
          <a:xfrm>
            <a:off x="5994286" y="5091564"/>
            <a:ext cx="1300735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LL</a:t>
            </a:r>
          </a:p>
        </p:txBody>
      </p:sp>
      <p:sp>
        <p:nvSpPr>
          <p:cNvPr id="204" name="BB"/>
          <p:cNvSpPr txBox="1"/>
          <p:nvPr/>
        </p:nvSpPr>
        <p:spPr>
          <a:xfrm>
            <a:off x="5846839" y="8026628"/>
            <a:ext cx="159562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05" name="LB"/>
          <p:cNvSpPr txBox="1"/>
          <p:nvPr/>
        </p:nvSpPr>
        <p:spPr>
          <a:xfrm>
            <a:off x="5920562" y="10961692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LB</a:t>
            </a:r>
          </a:p>
        </p:txBody>
      </p:sp>
      <p:sp>
        <p:nvSpPr>
          <p:cNvPr id="206" name="ASCENDING"/>
          <p:cNvSpPr txBox="1"/>
          <p:nvPr/>
        </p:nvSpPr>
        <p:spPr>
          <a:xfrm>
            <a:off x="8674403" y="1118548"/>
            <a:ext cx="285704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ASCENDING</a:t>
            </a:r>
          </a:p>
        </p:txBody>
      </p:sp>
      <p:sp>
        <p:nvSpPr>
          <p:cNvPr id="207" name="DESCENDING"/>
          <p:cNvSpPr txBox="1"/>
          <p:nvPr/>
        </p:nvSpPr>
        <p:spPr>
          <a:xfrm>
            <a:off x="12637839" y="1118548"/>
            <a:ext cx="31533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DESCENDING</a:t>
            </a:r>
          </a:p>
        </p:txBody>
      </p:sp>
      <p:sp>
        <p:nvSpPr>
          <p:cNvPr id="208" name="BL"/>
          <p:cNvSpPr txBox="1"/>
          <p:nvPr/>
        </p:nvSpPr>
        <p:spPr>
          <a:xfrm>
            <a:off x="17687287" y="2058978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BL</a:t>
            </a:r>
          </a:p>
        </p:txBody>
      </p:sp>
      <p:sp>
        <p:nvSpPr>
          <p:cNvPr id="209" name="LL"/>
          <p:cNvSpPr txBox="1"/>
          <p:nvPr/>
        </p:nvSpPr>
        <p:spPr>
          <a:xfrm>
            <a:off x="17761011" y="4994042"/>
            <a:ext cx="1300735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LL</a:t>
            </a:r>
          </a:p>
        </p:txBody>
      </p:sp>
      <p:sp>
        <p:nvSpPr>
          <p:cNvPr id="210" name="BB"/>
          <p:cNvSpPr txBox="1"/>
          <p:nvPr/>
        </p:nvSpPr>
        <p:spPr>
          <a:xfrm>
            <a:off x="17613564" y="7929106"/>
            <a:ext cx="159562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11" name="LB"/>
          <p:cNvSpPr txBox="1"/>
          <p:nvPr/>
        </p:nvSpPr>
        <p:spPr>
          <a:xfrm>
            <a:off x="17687287" y="10864171"/>
            <a:ext cx="144818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LB</a:t>
            </a:r>
          </a:p>
        </p:txBody>
      </p:sp>
      <p:grpSp>
        <p:nvGrpSpPr>
          <p:cNvPr id="214" name="Groepeer"/>
          <p:cNvGrpSpPr/>
          <p:nvPr/>
        </p:nvGrpSpPr>
        <p:grpSpPr>
          <a:xfrm>
            <a:off x="1208008" y="986927"/>
            <a:ext cx="3364828" cy="4002730"/>
            <a:chOff x="0" y="0"/>
            <a:chExt cx="3364827" cy="4002729"/>
          </a:xfrm>
        </p:grpSpPr>
        <p:pic>
          <p:nvPicPr>
            <p:cNvPr id="212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0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1567858" y="1264094"/>
              <a:ext cx="1796970" cy="269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" name="Groepeer"/>
          <p:cNvGrpSpPr/>
          <p:nvPr/>
        </p:nvGrpSpPr>
        <p:grpSpPr>
          <a:xfrm>
            <a:off x="1091525" y="5155039"/>
            <a:ext cx="3481312" cy="2699851"/>
            <a:chOff x="0" y="0"/>
            <a:chExt cx="3481310" cy="2699849"/>
          </a:xfrm>
        </p:grpSpPr>
        <p:pic>
          <p:nvPicPr>
            <p:cNvPr id="215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0" y="0"/>
              <a:ext cx="1796969" cy="269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1684341" y="0"/>
              <a:ext cx="1796970" cy="2699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0" name="Groepeer"/>
          <p:cNvGrpSpPr/>
          <p:nvPr/>
        </p:nvGrpSpPr>
        <p:grpSpPr>
          <a:xfrm>
            <a:off x="1091525" y="9694580"/>
            <a:ext cx="3364857" cy="4002730"/>
            <a:chOff x="0" y="0"/>
            <a:chExt cx="3364855" cy="4002729"/>
          </a:xfrm>
        </p:grpSpPr>
        <p:pic>
          <p:nvPicPr>
            <p:cNvPr id="218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1800824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Afbeelding" descr="Afbeeldi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0714" t="48697" r="23768" b="0"/>
            <a:stretch>
              <a:fillRect/>
            </a:stretch>
          </p:blipFill>
          <p:spPr>
            <a:xfrm>
              <a:off x="0" y="1177848"/>
              <a:ext cx="1796969" cy="2699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oepeer"/>
          <p:cNvGrpSpPr/>
          <p:nvPr/>
        </p:nvGrpSpPr>
        <p:grpSpPr>
          <a:xfrm>
            <a:off x="1208008" y="6857038"/>
            <a:ext cx="3248374" cy="4002730"/>
            <a:chOff x="0" y="0"/>
            <a:chExt cx="3248372" cy="4002729"/>
          </a:xfrm>
        </p:grpSpPr>
        <p:pic>
          <p:nvPicPr>
            <p:cNvPr id="221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0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Afbeelding" descr="Afbeeldi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6956" t="0" r="58567" b="0"/>
            <a:stretch>
              <a:fillRect/>
            </a:stretch>
          </p:blipFill>
          <p:spPr>
            <a:xfrm>
              <a:off x="1684341" y="0"/>
              <a:ext cx="1564032" cy="4002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4" name="BEAUTIFUL LIGATURE…"/>
          <p:cNvSpPr txBox="1"/>
          <p:nvPr/>
        </p:nvSpPr>
        <p:spPr>
          <a:xfrm>
            <a:off x="19279391" y="2147414"/>
            <a:ext cx="486552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EAUTIFUL</a:t>
            </a:r>
            <a:r>
              <a:t> 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IGATURE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ASIC </a:t>
            </a:r>
            <a:r>
              <a:t>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IGATURE</a:t>
            </a:r>
          </a:p>
        </p:txBody>
      </p:sp>
      <p:pic>
        <p:nvPicPr>
          <p:cNvPr id="225" name="Afbeelding" descr="Afbeeldi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51775" y="10457907"/>
            <a:ext cx="2271539" cy="2671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6822" t="0" r="66291" b="0"/>
          <a:stretch>
            <a:fillRect/>
          </a:stretch>
        </p:blipFill>
        <p:spPr>
          <a:xfrm>
            <a:off x="2896485" y="3955057"/>
            <a:ext cx="3810001" cy="5806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8275" t="0" r="36825" b="0"/>
          <a:stretch>
            <a:fillRect/>
          </a:stretch>
        </p:blipFill>
        <p:spPr>
          <a:xfrm>
            <a:off x="9880424" y="3723282"/>
            <a:ext cx="3810001" cy="626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67341" t="0" r="0" b="0"/>
          <a:stretch>
            <a:fillRect/>
          </a:stretch>
        </p:blipFill>
        <p:spPr>
          <a:xfrm>
            <a:off x="17276576" y="4468217"/>
            <a:ext cx="3810001" cy="477963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EMIBREVE LIGATURES"/>
          <p:cNvSpPr txBox="1"/>
          <p:nvPr/>
        </p:nvSpPr>
        <p:spPr>
          <a:xfrm>
            <a:off x="9581845" y="1838773"/>
            <a:ext cx="522031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SEMIBREVE LIGATURES</a:t>
            </a:r>
          </a:p>
        </p:txBody>
      </p:sp>
      <p:sp>
        <p:nvSpPr>
          <p:cNvPr id="231" name="Always come in a pair"/>
          <p:cNvSpPr txBox="1"/>
          <p:nvPr/>
        </p:nvSpPr>
        <p:spPr>
          <a:xfrm>
            <a:off x="9806559" y="2781027"/>
            <a:ext cx="477088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Always come in a pair</a:t>
            </a:r>
          </a:p>
        </p:txBody>
      </p:sp>
      <p:grpSp>
        <p:nvGrpSpPr>
          <p:cNvPr id="234" name="Groepeer"/>
          <p:cNvGrpSpPr/>
          <p:nvPr/>
        </p:nvGrpSpPr>
        <p:grpSpPr>
          <a:xfrm>
            <a:off x="1838893" y="9593273"/>
            <a:ext cx="6707564" cy="3009748"/>
            <a:chOff x="0" y="0"/>
            <a:chExt cx="6707563" cy="3009747"/>
          </a:xfrm>
        </p:grpSpPr>
        <p:pic>
          <p:nvPicPr>
            <p:cNvPr id="232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7" name="Groepeer"/>
          <p:cNvGrpSpPr/>
          <p:nvPr/>
        </p:nvGrpSpPr>
        <p:grpSpPr>
          <a:xfrm>
            <a:off x="8431642" y="9593273"/>
            <a:ext cx="6707564" cy="3009748"/>
            <a:chOff x="0" y="0"/>
            <a:chExt cx="6707563" cy="3009747"/>
          </a:xfrm>
        </p:grpSpPr>
        <p:pic>
          <p:nvPicPr>
            <p:cNvPr id="235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" name="Groepeer"/>
          <p:cNvGrpSpPr/>
          <p:nvPr/>
        </p:nvGrpSpPr>
        <p:grpSpPr>
          <a:xfrm>
            <a:off x="15827795" y="9593273"/>
            <a:ext cx="6707563" cy="3009748"/>
            <a:chOff x="0" y="0"/>
            <a:chExt cx="6707563" cy="3009747"/>
          </a:xfrm>
        </p:grpSpPr>
        <p:pic>
          <p:nvPicPr>
            <p:cNvPr id="238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0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56" r="0" b="11717"/>
            <a:stretch>
              <a:fillRect/>
            </a:stretch>
          </p:blipFill>
          <p:spPr>
            <a:xfrm>
              <a:off x="1936681" y="0"/>
              <a:ext cx="4770883" cy="3009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chermafbeelding 2021-09-27 om 08.24.29.png" descr="Schermafbeelding 2021-09-27 om 08.24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74" y="509434"/>
            <a:ext cx="17537129" cy="1269713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LBB"/>
          <p:cNvSpPr txBox="1"/>
          <p:nvPr/>
        </p:nvSpPr>
        <p:spPr>
          <a:xfrm>
            <a:off x="12524390" y="1503283"/>
            <a:ext cx="50566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LBB</a:t>
            </a:r>
          </a:p>
        </p:txBody>
      </p:sp>
      <p:sp>
        <p:nvSpPr>
          <p:cNvPr id="244" name="SSB"/>
          <p:cNvSpPr txBox="1"/>
          <p:nvPr/>
        </p:nvSpPr>
        <p:spPr>
          <a:xfrm>
            <a:off x="14217441" y="2169121"/>
            <a:ext cx="516841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</a:t>
            </a:r>
          </a:p>
        </p:txBody>
      </p:sp>
      <p:sp>
        <p:nvSpPr>
          <p:cNvPr id="245" name="SSB"/>
          <p:cNvSpPr txBox="1"/>
          <p:nvPr/>
        </p:nvSpPr>
        <p:spPr>
          <a:xfrm>
            <a:off x="14793482" y="2010369"/>
            <a:ext cx="5168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</a:t>
            </a:r>
          </a:p>
        </p:txBody>
      </p:sp>
      <p:sp>
        <p:nvSpPr>
          <p:cNvPr id="246" name="SSBBL"/>
          <p:cNvSpPr txBox="1"/>
          <p:nvPr/>
        </p:nvSpPr>
        <p:spPr>
          <a:xfrm>
            <a:off x="15304669" y="2169121"/>
            <a:ext cx="769012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SSBBL</a:t>
            </a:r>
          </a:p>
        </p:txBody>
      </p:sp>
      <p:sp>
        <p:nvSpPr>
          <p:cNvPr id="247" name="BB"/>
          <p:cNvSpPr txBox="1"/>
          <p:nvPr/>
        </p:nvSpPr>
        <p:spPr>
          <a:xfrm>
            <a:off x="15018847" y="4214746"/>
            <a:ext cx="392685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48" name="SS"/>
          <p:cNvSpPr txBox="1"/>
          <p:nvPr/>
        </p:nvSpPr>
        <p:spPr>
          <a:xfrm>
            <a:off x="16720470" y="4010637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49" name="SS"/>
          <p:cNvSpPr txBox="1"/>
          <p:nvPr/>
        </p:nvSpPr>
        <p:spPr>
          <a:xfrm>
            <a:off x="17214866" y="4214746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50" name="SSBL"/>
          <p:cNvSpPr txBox="1"/>
          <p:nvPr/>
        </p:nvSpPr>
        <p:spPr>
          <a:xfrm>
            <a:off x="16884671" y="6097083"/>
            <a:ext cx="629819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SSBL</a:t>
            </a:r>
          </a:p>
        </p:txBody>
      </p:sp>
      <p:sp>
        <p:nvSpPr>
          <p:cNvPr id="251" name="BB"/>
          <p:cNvSpPr txBox="1"/>
          <p:nvPr/>
        </p:nvSpPr>
        <p:spPr>
          <a:xfrm>
            <a:off x="13370098" y="7954474"/>
            <a:ext cx="392685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52" name="SSB"/>
          <p:cNvSpPr txBox="1"/>
          <p:nvPr/>
        </p:nvSpPr>
        <p:spPr>
          <a:xfrm>
            <a:off x="13761594" y="7954474"/>
            <a:ext cx="516841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</a:t>
            </a:r>
          </a:p>
        </p:txBody>
      </p:sp>
      <p:sp>
        <p:nvSpPr>
          <p:cNvPr id="253" name="SS"/>
          <p:cNvSpPr txBox="1"/>
          <p:nvPr/>
        </p:nvSpPr>
        <p:spPr>
          <a:xfrm>
            <a:off x="12933111" y="9857223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54" name="BB"/>
          <p:cNvSpPr txBox="1"/>
          <p:nvPr/>
        </p:nvSpPr>
        <p:spPr>
          <a:xfrm>
            <a:off x="13823672" y="10020510"/>
            <a:ext cx="392685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BB</a:t>
            </a:r>
          </a:p>
        </p:txBody>
      </p:sp>
      <p:sp>
        <p:nvSpPr>
          <p:cNvPr id="255" name="SSB"/>
          <p:cNvSpPr txBox="1"/>
          <p:nvPr/>
        </p:nvSpPr>
        <p:spPr>
          <a:xfrm>
            <a:off x="14217441" y="10020510"/>
            <a:ext cx="51684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</a:t>
            </a:r>
          </a:p>
        </p:txBody>
      </p:sp>
      <p:sp>
        <p:nvSpPr>
          <p:cNvPr id="256" name="SSB"/>
          <p:cNvSpPr txBox="1"/>
          <p:nvPr/>
        </p:nvSpPr>
        <p:spPr>
          <a:xfrm>
            <a:off x="12353242" y="12245298"/>
            <a:ext cx="51684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</a:t>
            </a:r>
          </a:p>
        </p:txBody>
      </p:sp>
      <p:sp>
        <p:nvSpPr>
          <p:cNvPr id="257" name="SS"/>
          <p:cNvSpPr txBox="1"/>
          <p:nvPr/>
        </p:nvSpPr>
        <p:spPr>
          <a:xfrm>
            <a:off x="12933111" y="12245298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58" name="SS"/>
          <p:cNvSpPr txBox="1"/>
          <p:nvPr/>
        </p:nvSpPr>
        <p:spPr>
          <a:xfrm>
            <a:off x="14035299" y="11755436"/>
            <a:ext cx="377649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59" name="SSBB"/>
          <p:cNvSpPr txBox="1"/>
          <p:nvPr/>
        </p:nvSpPr>
        <p:spPr>
          <a:xfrm>
            <a:off x="14467613" y="12086545"/>
            <a:ext cx="656032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SSBB</a:t>
            </a:r>
          </a:p>
        </p:txBody>
      </p:sp>
      <p:sp>
        <p:nvSpPr>
          <p:cNvPr id="260" name="SS"/>
          <p:cNvSpPr txBox="1"/>
          <p:nvPr/>
        </p:nvSpPr>
        <p:spPr>
          <a:xfrm>
            <a:off x="16035567" y="11755436"/>
            <a:ext cx="377649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61" name="SS"/>
          <p:cNvSpPr txBox="1"/>
          <p:nvPr/>
        </p:nvSpPr>
        <p:spPr>
          <a:xfrm>
            <a:off x="16720470" y="11612560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62" name="SS"/>
          <p:cNvSpPr txBox="1"/>
          <p:nvPr/>
        </p:nvSpPr>
        <p:spPr>
          <a:xfrm>
            <a:off x="17048857" y="11742736"/>
            <a:ext cx="37764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  <p:sp>
        <p:nvSpPr>
          <p:cNvPr id="263" name="BL"/>
          <p:cNvSpPr txBox="1"/>
          <p:nvPr/>
        </p:nvSpPr>
        <p:spPr>
          <a:xfrm>
            <a:off x="18678695" y="12245298"/>
            <a:ext cx="36647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BL</a:t>
            </a:r>
          </a:p>
        </p:txBody>
      </p:sp>
      <p:sp>
        <p:nvSpPr>
          <p:cNvPr id="264" name="SS"/>
          <p:cNvSpPr txBox="1"/>
          <p:nvPr/>
        </p:nvSpPr>
        <p:spPr>
          <a:xfrm>
            <a:off x="16522708" y="5746467"/>
            <a:ext cx="377649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6"/>
      <p:bldP build="whole" bldLvl="1" animBg="1" rev="0" advAuto="0" spid="254" grpId="13"/>
      <p:bldP build="whole" bldLvl="1" animBg="1" rev="0" advAuto="0" spid="252" grpId="11"/>
      <p:bldP build="whole" bldLvl="1" animBg="1" rev="0" advAuto="0" spid="257" grpId="16"/>
      <p:bldP build="whole" bldLvl="1" animBg="1" rev="0" advAuto="0" spid="264" grpId="8"/>
      <p:bldP build="whole" bldLvl="1" animBg="1" rev="0" advAuto="0" spid="250" grpId="9"/>
      <p:bldP build="whole" bldLvl="1" animBg="1" rev="0" advAuto="0" spid="251" grpId="10"/>
      <p:bldP build="whole" bldLvl="1" animBg="1" rev="0" advAuto="0" spid="245" grpId="3"/>
      <p:bldP build="whole" bldLvl="1" animBg="1" rev="0" advAuto="0" spid="243" grpId="1"/>
      <p:bldP build="whole" bldLvl="1" animBg="1" rev="0" advAuto="0" spid="246" grpId="4"/>
      <p:bldP build="whole" bldLvl="1" animBg="1" rev="0" advAuto="0" spid="258" grpId="17"/>
      <p:bldP build="whole" bldLvl="1" animBg="1" rev="0" advAuto="0" spid="249" grpId="7"/>
      <p:bldP build="whole" bldLvl="1" animBg="1" rev="0" advAuto="0" spid="255" grpId="14"/>
      <p:bldP build="whole" bldLvl="1" animBg="1" rev="0" advAuto="0" spid="244" grpId="2"/>
      <p:bldP build="whole" bldLvl="1" animBg="1" rev="0" advAuto="0" spid="262" grpId="21"/>
      <p:bldP build="whole" bldLvl="1" animBg="1" rev="0" advAuto="0" spid="263" grpId="22"/>
      <p:bldP build="whole" bldLvl="1" animBg="1" rev="0" advAuto="0" spid="261" grpId="20"/>
      <p:bldP build="whole" bldLvl="1" animBg="1" rev="0" advAuto="0" spid="260" grpId="19"/>
      <p:bldP build="whole" bldLvl="1" animBg="1" rev="0" advAuto="0" spid="253" grpId="12"/>
      <p:bldP build="whole" bldLvl="1" animBg="1" rev="0" advAuto="0" spid="256" grpId="15"/>
      <p:bldP build="whole" bldLvl="1" animBg="1" rev="0" advAuto="0" spid="247" grpId="5"/>
      <p:bldP build="whole" bldLvl="1" animBg="1" rev="0" advAuto="0" spid="259" grpId="18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fbeelding" descr="Afbeeldi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6557" y="2528134"/>
            <a:ext cx="11144439" cy="734836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he St Magnus Hymn, or &quot;Nobilis humilis&quot; is a piece of music which celebrates St Magnus of Orkney, XIIIth century"/>
          <p:cNvSpPr txBox="1"/>
          <p:nvPr/>
        </p:nvSpPr>
        <p:spPr>
          <a:xfrm>
            <a:off x="8058575" y="10062709"/>
            <a:ext cx="125366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913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St Magnus Hymn, or "Nobilis humilis" is a piece of music which celebrates St Magnus of Orkney, XIIIth century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Hymne-Saint-Magnus.pdf" descr="Hymne-Saint-Magnu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9155" y="605657"/>
            <a:ext cx="10982560" cy="15541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fbeelding" descr="Afbeeldi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0536" y="3076313"/>
            <a:ext cx="8364040" cy="5515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ne l'oseray je dire.pdf" descr="ne l'oseray je dir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557" y="1943514"/>
            <a:ext cx="21254886" cy="1501978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Ovaal"/>
          <p:cNvSpPr/>
          <p:nvPr/>
        </p:nvSpPr>
        <p:spPr>
          <a:xfrm>
            <a:off x="12580102" y="4867389"/>
            <a:ext cx="980855" cy="93569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" name="Ovaal"/>
          <p:cNvSpPr/>
          <p:nvPr/>
        </p:nvSpPr>
        <p:spPr>
          <a:xfrm>
            <a:off x="18768984" y="4867389"/>
            <a:ext cx="980855" cy="93569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" name="Ovaal"/>
          <p:cNvSpPr/>
          <p:nvPr/>
        </p:nvSpPr>
        <p:spPr>
          <a:xfrm>
            <a:off x="9842416" y="7168481"/>
            <a:ext cx="980854" cy="935695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" name="Ovaal"/>
          <p:cNvSpPr/>
          <p:nvPr/>
        </p:nvSpPr>
        <p:spPr>
          <a:xfrm>
            <a:off x="20252481" y="7168481"/>
            <a:ext cx="980855" cy="935695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6" grpId="3"/>
      <p:bldP build="whole" bldLvl="1" animBg="1" rev="0" advAuto="0" spid="167" grpId="4"/>
      <p:bldP build="whole" bldLvl="1" animBg="1" rev="0" advAuto="0" spid="16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ne l'oseray je dire gymel.pdf" descr="ne l'oseray je dire gyme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9186" y="2522435"/>
            <a:ext cx="20105628" cy="1420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chermafbeelding 2021-09-26 om 21.08.59.png" descr="Schermafbeelding 2021-09-26 om 21.08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00047" y="8560725"/>
            <a:ext cx="6642824" cy="213108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Gymel in thirds"/>
          <p:cNvSpPr txBox="1"/>
          <p:nvPr/>
        </p:nvSpPr>
        <p:spPr>
          <a:xfrm>
            <a:off x="11107826" y="2070422"/>
            <a:ext cx="2168348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Gymel in thirds</a:t>
            </a:r>
          </a:p>
        </p:txBody>
      </p:sp>
      <p:sp>
        <p:nvSpPr>
          <p:cNvPr id="172" name="Ovaal"/>
          <p:cNvSpPr/>
          <p:nvPr/>
        </p:nvSpPr>
        <p:spPr>
          <a:xfrm>
            <a:off x="12057232" y="4867389"/>
            <a:ext cx="1503725" cy="132653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Ovaal"/>
          <p:cNvSpPr/>
          <p:nvPr/>
        </p:nvSpPr>
        <p:spPr>
          <a:xfrm>
            <a:off x="17744059" y="5062807"/>
            <a:ext cx="1503725" cy="132653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Ovaal"/>
          <p:cNvSpPr/>
          <p:nvPr/>
        </p:nvSpPr>
        <p:spPr>
          <a:xfrm>
            <a:off x="8257058" y="7227558"/>
            <a:ext cx="2959516" cy="1476902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4"/>
      <p:bldP build="whole" bldLvl="1" animBg="1" rev="0" advAuto="0" spid="170" grpId="1"/>
      <p:bldP build="whole" bldLvl="1" animBg="1" rev="0" advAuto="0" spid="172" grpId="2"/>
      <p:bldP build="whole" bldLvl="1" animBg="1" rev="0" advAuto="0" spid="17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Ne_l'oseray_je_dire 6th.pdf" descr="Ne_l'oseray_je_dire 6t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9779" y="1564794"/>
            <a:ext cx="15144442" cy="2143129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ymel in sixths"/>
          <p:cNvSpPr txBox="1"/>
          <p:nvPr/>
        </p:nvSpPr>
        <p:spPr>
          <a:xfrm>
            <a:off x="11110417" y="1405188"/>
            <a:ext cx="216316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Gymel in sixths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ñora de hermosura.pdf" descr="Señora de hermosur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7087" y="1963878"/>
            <a:ext cx="18809826" cy="26618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ancionero de Palacio, Madrid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9995154" y="1405188"/>
            <a:ext cx="439369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Cancionero de Palacio, Madrid </a:t>
            </a:r>
          </a:p>
        </p:txBody>
      </p:sp>
      <p:sp>
        <p:nvSpPr>
          <p:cNvPr id="181" name="Juan del Encina"/>
          <p:cNvSpPr txBox="1"/>
          <p:nvPr/>
        </p:nvSpPr>
        <p:spPr>
          <a:xfrm>
            <a:off x="11064697" y="2018162"/>
            <a:ext cx="225460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Juan del Encina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ñora_de_hermosura thirds.pdf" descr="Señora_de_hermosura third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0787" y="2020983"/>
            <a:ext cx="17102426" cy="24202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ñora de hermosura (slot).pdf" descr="Señora de hermosura (slot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3663" y="1592247"/>
            <a:ext cx="18756674" cy="26543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