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n datum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Auteur en datum</a:t>
            </a:r>
          </a:p>
        </p:txBody>
      </p:sp>
      <p:sp>
        <p:nvSpPr>
          <p:cNvPr id="12" name="Naam presentati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Naam presentatie</a:t>
            </a:r>
          </a:p>
        </p:txBody>
      </p:sp>
      <p:sp>
        <p:nvSpPr>
          <p:cNvPr id="13" name="Hoofdtekst - niveau één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Ondertitel presentatie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Dianumm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Hoofdtekst - niveau één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Uiting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Groot f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eitinformatie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Feitinformatie</a:t>
            </a:r>
          </a:p>
        </p:txBody>
      </p:sp>
      <p:sp>
        <p:nvSpPr>
          <p:cNvPr id="107" name="Hoofdtekst - niveau één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oekenning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Toekenning</a:t>
            </a:r>
          </a:p>
        </p:txBody>
      </p:sp>
      <p:sp>
        <p:nvSpPr>
          <p:cNvPr id="116" name="Hoofdtekst - niveau één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“Bijzonder citaat”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824910546_2681x1332.jpg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575395635_960x639.jpg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Afbeelding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fbeelding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Naam presentati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Naam presentatie</a:t>
            </a:r>
          </a:p>
        </p:txBody>
      </p:sp>
      <p:sp>
        <p:nvSpPr>
          <p:cNvPr id="23" name="Auteur en datum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Auteur en datum</a:t>
            </a:r>
          </a:p>
        </p:txBody>
      </p:sp>
      <p:sp>
        <p:nvSpPr>
          <p:cNvPr id="24" name="Hoofdtekst - niveau één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Ondertitel presentatie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f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Naam dia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Naam dia</a:t>
            </a:r>
          </a:p>
        </p:txBody>
      </p:sp>
      <p:sp>
        <p:nvSpPr>
          <p:cNvPr id="33" name="Hoofdtekst - niveau één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Ondertitel dia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92709243_1322x1323.jpeg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Dia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aam di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Naam dia</a:t>
            </a:r>
          </a:p>
        </p:txBody>
      </p:sp>
      <p:sp>
        <p:nvSpPr>
          <p:cNvPr id="43" name="Ondertitel dia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Ondertitel dia</a:t>
            </a:r>
          </a:p>
        </p:txBody>
      </p:sp>
      <p:sp>
        <p:nvSpPr>
          <p:cNvPr id="44" name="Hoofdtekst - niveau één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Dia-opsommingstekst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Hoofdtekst - niveau één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Dia-opsommingstekst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opsomm.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Naam dia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Naam dia</a:t>
            </a:r>
          </a:p>
        </p:txBody>
      </p:sp>
      <p:sp>
        <p:nvSpPr>
          <p:cNvPr id="61" name="Ondertitel dia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Ondertitel dia</a:t>
            </a:r>
          </a:p>
        </p:txBody>
      </p:sp>
      <p:sp>
        <p:nvSpPr>
          <p:cNvPr id="62" name="Hoofdtekst - niveau één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Dia-opsommingstekst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824910546_2681x1332.jpg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etitel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Sectietitel</a:t>
            </a:r>
          </a:p>
        </p:txBody>
      </p:sp>
      <p:sp>
        <p:nvSpPr>
          <p:cNvPr id="72" name="Dia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Naam dia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Naam dia</a:t>
            </a:r>
          </a:p>
        </p:txBody>
      </p:sp>
      <p:sp>
        <p:nvSpPr>
          <p:cNvPr id="80" name="Ondertitel dia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Ondertitel dia</a:t>
            </a:r>
          </a:p>
        </p:txBody>
      </p:sp>
      <p:sp>
        <p:nvSpPr>
          <p:cNvPr id="8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el agenda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Titel agenda</a:t>
            </a:r>
          </a:p>
        </p:txBody>
      </p:sp>
      <p:sp>
        <p:nvSpPr>
          <p:cNvPr id="89" name="Ondertitel agenda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Ondertitel agenda</a:t>
            </a:r>
          </a:p>
        </p:txBody>
      </p:sp>
      <p:sp>
        <p:nvSpPr>
          <p:cNvPr id="90" name="Hoofdtekst - niveau één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Agendaonderwerpen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am dia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Naam dia</a:t>
            </a:r>
          </a:p>
        </p:txBody>
      </p:sp>
      <p:sp>
        <p:nvSpPr>
          <p:cNvPr id="3" name="Hoofdtekst - niveau één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Dia-opsommingstekst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Dianumm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open.spotify.com/track/1Xdu9AxTrPgFJT2u9ppRIH?si=1063126674a54997" TargetMode="External"/><Relationship Id="rId3" Type="http://schemas.openxmlformats.org/officeDocument/2006/relationships/image" Target="../media/image4.jpeg"/><Relationship Id="rId4" Type="http://schemas.openxmlformats.org/officeDocument/2006/relationships/hyperlink" Target="https://digital.bodleian.ox.ac.uk/objects/a4120d22-b62f-4b57-861d-43c839c790a0/surfaces/9858a99f-c691-4bfe-aa34-131975ff1991/" TargetMode="External"/><Relationship Id="rId5" Type="http://schemas.openxmlformats.org/officeDocument/2006/relationships/image" Target="../media/image5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open.spotify.com/track/4hdjRiJvsnp2uJ6ZiOeA1L?si=df1109425dba4660" TargetMode="External"/><Relationship Id="rId3" Type="http://schemas.openxmlformats.org/officeDocument/2006/relationships/image" Target="../media/image5.png"/><Relationship Id="rId4" Type="http://schemas.openxmlformats.org/officeDocument/2006/relationships/hyperlink" Target="https://repository.teneo.libis.be/delivery/DeliveryManagerServlet?dps_pid=IE7950914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www.diamm.ac.uk/compositions/25393/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hyperlink" Target="https://idemdatabase.org/items/show/91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open.spotify.com/track/6B2WTA7qsQGeKRUCwnPhj6?si=21a75504ee8e43d7" TargetMode="External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Relationship Id="rId3" Type="http://schemas.openxmlformats.org/officeDocument/2006/relationships/image" Target="../media/image5.tif"/><Relationship Id="rId4" Type="http://schemas.openxmlformats.org/officeDocument/2006/relationships/image" Target="../media/image4.tif"/><Relationship Id="rId5" Type="http://schemas.openxmlformats.org/officeDocument/2006/relationships/image" Target="../media/image3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Relationship Id="rId3" Type="http://schemas.openxmlformats.org/officeDocument/2006/relationships/image" Target="../media/image5.tif"/><Relationship Id="rId4" Type="http://schemas.openxmlformats.org/officeDocument/2006/relationships/image" Target="../media/image3.tif"/><Relationship Id="rId5" Type="http://schemas.openxmlformats.org/officeDocument/2006/relationships/image" Target="../media/image4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Relationship Id="rId3" Type="http://schemas.openxmlformats.org/officeDocument/2006/relationships/image" Target="../media/image4.tif"/><Relationship Id="rId4" Type="http://schemas.openxmlformats.org/officeDocument/2006/relationships/image" Target="../media/image3.tif"/><Relationship Id="rId5" Type="http://schemas.openxmlformats.org/officeDocument/2006/relationships/image" Target="../media/image1.tif"/><Relationship Id="rId6" Type="http://schemas.openxmlformats.org/officeDocument/2006/relationships/image" Target="../media/image6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cademie voor Muziek, Woord en Dans, Bornem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718184">
              <a:defRPr b="0" sz="3132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Academie voor Muziek, Woord en Dans, Bornem</a:t>
            </a:r>
          </a:p>
        </p:txBody>
      </p:sp>
      <p:sp>
        <p:nvSpPr>
          <p:cNvPr id="152" name="ALCHEMIA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ALCHEMIA</a:t>
            </a:r>
          </a:p>
        </p:txBody>
      </p:sp>
      <p:sp>
        <p:nvSpPr>
          <p:cNvPr id="153" name="Alliance of Cultural Heritage Exchange for Musical Innovation and Acquisition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spcBef>
                <a:spcPts val="1200"/>
              </a:spcBef>
              <a:defRPr b="0" sz="3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4500"/>
              <a:t>Al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liance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of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4500"/>
              <a:t>C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ultural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4500"/>
              <a:t>H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eritage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4500"/>
              <a:t>E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xchange for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4500"/>
              <a:t>M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usical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4500"/>
              <a:t>I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nnovation and </a:t>
            </a:r>
            <a:r>
              <a:rPr sz="4500"/>
              <a:t>A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cquisition</a:t>
            </a:r>
          </a:p>
        </p:txBody>
      </p:sp>
      <p:pic>
        <p:nvPicPr>
          <p:cNvPr id="154" name="EN-Funded by the EU-POS.jpg" descr="EN-Funded by the EU-PO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97941" y="11479717"/>
            <a:ext cx="4158595" cy="872454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Day 2 (Aug 31)…"/>
          <p:cNvSpPr txBox="1"/>
          <p:nvPr/>
        </p:nvSpPr>
        <p:spPr>
          <a:xfrm>
            <a:off x="1206500" y="8770292"/>
            <a:ext cx="21971000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355600">
              <a:defRPr sz="1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4500"/>
              <a:t>Day 2 (Aug 31)</a:t>
            </a:r>
            <a:endParaRPr sz="4500"/>
          </a:p>
          <a:p>
            <a:pPr algn="l" defTabSz="355600">
              <a:defRPr sz="1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4500"/>
              <a:t>Notes and values in context - theory and practical tips for instruction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Bodleian-Library-MS-Canon-Misc-213_00100_fol-44v.jpg" descr="Bodleian-Library-MS-Canon-Misc-213_00100_fol-44v.jp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22277" t="7854" r="6168" b="61458"/>
          <a:stretch>
            <a:fillRect/>
          </a:stretch>
        </p:blipFill>
        <p:spPr>
          <a:xfrm>
            <a:off x="100083" y="2181238"/>
            <a:ext cx="13792570" cy="7112906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GB-Ob MS. Canon. Misc. 213, 44v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4499917" y="1554259"/>
            <a:ext cx="4992929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5500"/>
              </a:lnSpc>
              <a:spcBef>
                <a:spcPts val="1800"/>
              </a:spcBef>
              <a:defRPr>
                <a:solidFill>
                  <a:srgbClr val="363636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GB-Ob MS. Canon. Misc. 213, 44v </a:t>
            </a:r>
          </a:p>
        </p:txBody>
      </p:sp>
      <p:pic>
        <p:nvPicPr>
          <p:cNvPr id="463" name="dufay 2.jpeg" descr="dufay 2.jpeg"/>
          <p:cNvPicPr>
            <a:picLocks noChangeAspect="1"/>
          </p:cNvPicPr>
          <p:nvPr/>
        </p:nvPicPr>
        <p:blipFill>
          <a:blip r:embed="rId5">
            <a:extLst/>
          </a:blip>
          <a:srcRect l="0" t="3200" r="0" b="46107"/>
          <a:stretch>
            <a:fillRect/>
          </a:stretch>
        </p:blipFill>
        <p:spPr>
          <a:xfrm>
            <a:off x="13708600" y="2320789"/>
            <a:ext cx="9922374" cy="71128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Schermafbeelding 2021-08-30 om 14.17.22.png" descr="Schermafbeelding 2021-08-30 om 14.17.22.p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02244" y="1541353"/>
            <a:ext cx="13523856" cy="9729897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Occo Codex - B Br ms. IV 922 - 133v"/>
          <p:cNvSpPr txBox="1"/>
          <p:nvPr/>
        </p:nvSpPr>
        <p:spPr>
          <a:xfrm>
            <a:off x="9458887" y="979288"/>
            <a:ext cx="5096562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latin typeface="Avenir Book"/>
                <a:ea typeface="Avenir Book"/>
                <a:cs typeface="Avenir Book"/>
                <a:sym typeface="Avenir Book"/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Occo Codex - B Br ms. IV 922 - 133v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chermafbeelding 2021-08-30 om 13.04.12.png" descr="Schermafbeelding 2021-08-30 om 13.04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20996" y="815151"/>
            <a:ext cx="8329339" cy="5574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Schermafbeelding 2021-08-30 om 13.07.23.png" descr="Schermafbeelding 2021-08-30 om 13.07.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67857" y="6474114"/>
            <a:ext cx="8035620" cy="5599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Schermafbeelding 2021-08-30 om 13.10.44.png" descr="Schermafbeelding 2021-08-30 om 13.10.4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53631" y="802208"/>
            <a:ext cx="8382528" cy="5574169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Innsbruck ich muss dich lassen, Heinrich Isaac D-Mu MS 8 328/329/330/331)"/>
          <p:cNvSpPr txBox="1"/>
          <p:nvPr/>
        </p:nvSpPr>
        <p:spPr>
          <a:xfrm>
            <a:off x="3327234" y="6784733"/>
            <a:ext cx="10456470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latin typeface="Avenir Book"/>
                <a:ea typeface="Avenir Book"/>
                <a:cs typeface="Avenir Book"/>
                <a:sym typeface="Avenir Book"/>
                <a:hlinkClick r:id="rId5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5" invalidUrl="" action="" tgtFrame="" tooltip="" history="1" highlightClick="0" endSnd="0"/>
              </a:rPr>
              <a:t>Innsbruck ich muss dich lassen, Heinrich Isaac D-Mu MS 8 328/329/330/331)</a:t>
            </a:r>
          </a:p>
        </p:txBody>
      </p:sp>
      <p:sp>
        <p:nvSpPr>
          <p:cNvPr id="161" name="TIME FOR A CHALLENGE!!"/>
          <p:cNvSpPr txBox="1"/>
          <p:nvPr/>
        </p:nvSpPr>
        <p:spPr>
          <a:xfrm>
            <a:off x="3356270" y="8211018"/>
            <a:ext cx="3957829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TIME FOR A CHALLENGE!!</a:t>
            </a:r>
          </a:p>
        </p:txBody>
      </p:sp>
      <p:sp>
        <p:nvSpPr>
          <p:cNvPr id="162" name="FIND THE MISTAKE"/>
          <p:cNvSpPr txBox="1"/>
          <p:nvPr/>
        </p:nvSpPr>
        <p:spPr>
          <a:xfrm>
            <a:off x="3875496" y="8654929"/>
            <a:ext cx="291937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FIND THE MISTAKE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  <p:bldP build="whole" bldLvl="1" animBg="1" rev="0" advAuto="0" spid="16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chermafbeelding 2021-08-30 om 14.09.43.png" descr="Schermafbeelding 2021-08-30 om 14.09.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4278" y="-62838"/>
            <a:ext cx="9350985" cy="13841676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B-Br-ms-IV-922, Occo Codex"/>
          <p:cNvSpPr txBox="1"/>
          <p:nvPr/>
        </p:nvSpPr>
        <p:spPr>
          <a:xfrm>
            <a:off x="1071281" y="2860561"/>
            <a:ext cx="824611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7600"/>
              </a:lnSpc>
              <a:defRPr sz="5000" u="sng">
                <a:latin typeface="Avenir Book"/>
                <a:ea typeface="Avenir Book"/>
                <a:cs typeface="Avenir Book"/>
                <a:sym typeface="Avenir Book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B-Br-ms-IV-922, Occo Codex</a:t>
            </a:r>
          </a:p>
        </p:txBody>
      </p:sp>
      <p:sp>
        <p:nvSpPr>
          <p:cNvPr id="166" name="IT’S TIME TO SING!!"/>
          <p:cNvSpPr txBox="1"/>
          <p:nvPr/>
        </p:nvSpPr>
        <p:spPr>
          <a:xfrm>
            <a:off x="1075964" y="6483350"/>
            <a:ext cx="4542639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IT’S TIME TO SING!!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roepeer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2473298" y="460668"/>
            <a:ext cx="18900493" cy="12794664"/>
            <a:chOff x="0" y="0"/>
            <a:chExt cx="18900492" cy="12794662"/>
          </a:xfrm>
        </p:grpSpPr>
        <p:pic>
          <p:nvPicPr>
            <p:cNvPr id="168" name="V1-FL7906799.jpg" descr="V1-FL7906799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5858" t="14266" r="7759" b="3888"/>
            <a:stretch>
              <a:fillRect/>
            </a:stretch>
          </p:blipFill>
          <p:spPr>
            <a:xfrm>
              <a:off x="10022358" y="66695"/>
              <a:ext cx="8878135" cy="126612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V1-FL7906798.jpg" descr="V1-FL7906798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2585" r="13023" b="13985"/>
            <a:stretch>
              <a:fillRect/>
            </a:stretch>
          </p:blipFill>
          <p:spPr>
            <a:xfrm>
              <a:off x="0" y="0"/>
              <a:ext cx="10022160" cy="127946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roepeer"/>
          <p:cNvGrpSpPr/>
          <p:nvPr/>
        </p:nvGrpSpPr>
        <p:grpSpPr>
          <a:xfrm>
            <a:off x="6536479" y="1463340"/>
            <a:ext cx="4106889" cy="1974336"/>
            <a:chOff x="0" y="0"/>
            <a:chExt cx="4106888" cy="1974335"/>
          </a:xfrm>
        </p:grpSpPr>
        <p:pic>
          <p:nvPicPr>
            <p:cNvPr id="172" name="Afbeelding" descr="Afbeeldi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6956" t="0" r="30919" b="0"/>
            <a:stretch>
              <a:fillRect/>
            </a:stretch>
          </p:blipFill>
          <p:spPr>
            <a:xfrm>
              <a:off x="967901" y="0"/>
              <a:ext cx="2244811" cy="19743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Afbeelding" descr="Afbeeldi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529965"/>
              <a:ext cx="845215" cy="11273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Afbeelding" descr="Afbeeldi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6956" t="0" r="58567" b="0"/>
            <a:stretch>
              <a:fillRect/>
            </a:stretch>
          </p:blipFill>
          <p:spPr>
            <a:xfrm>
              <a:off x="3335433" y="0"/>
              <a:ext cx="771456" cy="19743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6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57081" y="3494879"/>
            <a:ext cx="5080001" cy="18820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2" name="Groepeer"/>
          <p:cNvGrpSpPr/>
          <p:nvPr/>
        </p:nvGrpSpPr>
        <p:grpSpPr>
          <a:xfrm>
            <a:off x="13929368" y="921886"/>
            <a:ext cx="4183049" cy="1716872"/>
            <a:chOff x="0" y="0"/>
            <a:chExt cx="4183048" cy="1716871"/>
          </a:xfrm>
        </p:grpSpPr>
        <p:pic>
          <p:nvPicPr>
            <p:cNvPr id="177" name="Afbeelding" descr="Afbeeldi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0" y="1214215"/>
              <a:ext cx="837260" cy="488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0" name="Groepeer"/>
            <p:cNvGrpSpPr/>
            <p:nvPr/>
          </p:nvGrpSpPr>
          <p:grpSpPr>
            <a:xfrm>
              <a:off x="1408188" y="0"/>
              <a:ext cx="1366673" cy="1716872"/>
              <a:chOff x="0" y="0"/>
              <a:chExt cx="1366672" cy="1716871"/>
            </a:xfrm>
          </p:grpSpPr>
          <p:pic>
            <p:nvPicPr>
              <p:cNvPr id="178" name="Afbeelding" descr="Afbeeldi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601909" cy="17168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9" name="Afbeelding" descr="Afbeeldi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764764" y="0"/>
                <a:ext cx="601909" cy="17168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81" name="Afbeelding" descr="Afbeeldi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45789" y="1214215"/>
              <a:ext cx="837260" cy="488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9" name="Groepeer"/>
          <p:cNvGrpSpPr/>
          <p:nvPr/>
        </p:nvGrpSpPr>
        <p:grpSpPr>
          <a:xfrm>
            <a:off x="13925060" y="2966390"/>
            <a:ext cx="4956569" cy="1724829"/>
            <a:chOff x="0" y="0"/>
            <a:chExt cx="4956568" cy="1724828"/>
          </a:xfrm>
        </p:grpSpPr>
        <p:pic>
          <p:nvPicPr>
            <p:cNvPr id="183" name="Afbeelding" descr="Afbeeldi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0" y="1214134"/>
              <a:ext cx="1119329" cy="5106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7" name="Groepeer"/>
            <p:cNvGrpSpPr/>
            <p:nvPr/>
          </p:nvGrpSpPr>
          <p:grpSpPr>
            <a:xfrm>
              <a:off x="1412495" y="0"/>
              <a:ext cx="2131437" cy="1716872"/>
              <a:chOff x="764762" y="0"/>
              <a:chExt cx="2131436" cy="1716871"/>
            </a:xfrm>
          </p:grpSpPr>
          <p:pic>
            <p:nvPicPr>
              <p:cNvPr id="184" name="Afbeelding" descr="Afbeeldi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764762" y="0"/>
                <a:ext cx="601910" cy="17168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5" name="Afbeelding" descr="Afbeeldi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529526" y="0"/>
                <a:ext cx="601910" cy="17168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6" name="Afbeelding" descr="Afbeeldi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294290" y="0"/>
                <a:ext cx="601910" cy="17168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88" name="Afbeelding" descr="Afbeeldi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3837240" y="1214134"/>
              <a:ext cx="1119329" cy="5106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8" name="Groepeer"/>
          <p:cNvGrpSpPr/>
          <p:nvPr/>
        </p:nvGrpSpPr>
        <p:grpSpPr>
          <a:xfrm>
            <a:off x="9163356" y="7087285"/>
            <a:ext cx="4956570" cy="2067202"/>
            <a:chOff x="0" y="0"/>
            <a:chExt cx="4956568" cy="2067200"/>
          </a:xfrm>
        </p:grpSpPr>
        <p:sp>
          <p:nvSpPr>
            <p:cNvPr id="203" name="Verbindingslijn"/>
            <p:cNvSpPr/>
            <p:nvPr/>
          </p:nvSpPr>
          <p:spPr>
            <a:xfrm>
              <a:off x="1616509" y="1789882"/>
              <a:ext cx="919045" cy="277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6" fill="norm" stroke="1" extrusionOk="0">
                  <a:moveTo>
                    <a:pt x="21600" y="1241"/>
                  </a:moveTo>
                  <a:cubicBezTo>
                    <a:pt x="13576" y="21600"/>
                    <a:pt x="6376" y="21186"/>
                    <a:pt x="0" y="0"/>
                  </a:cubicBezTo>
                </a:path>
              </a:pathLst>
            </a:cu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grpSp>
          <p:nvGrpSpPr>
            <p:cNvPr id="197" name="Groepeer"/>
            <p:cNvGrpSpPr/>
            <p:nvPr/>
          </p:nvGrpSpPr>
          <p:grpSpPr>
            <a:xfrm>
              <a:off x="-1" y="-1"/>
              <a:ext cx="4956570" cy="1724830"/>
              <a:chOff x="0" y="0"/>
              <a:chExt cx="4956568" cy="1724828"/>
            </a:xfrm>
          </p:grpSpPr>
          <p:pic>
            <p:nvPicPr>
              <p:cNvPr id="191" name="Afbeelding" descr="Afbeeldi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1214134"/>
                <a:ext cx="1119329" cy="5106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95" name="Groepeer"/>
              <p:cNvGrpSpPr/>
              <p:nvPr/>
            </p:nvGrpSpPr>
            <p:grpSpPr>
              <a:xfrm>
                <a:off x="1412495" y="0"/>
                <a:ext cx="2131437" cy="1716872"/>
                <a:chOff x="764762" y="0"/>
                <a:chExt cx="2131436" cy="1716871"/>
              </a:xfrm>
            </p:grpSpPr>
            <p:pic>
              <p:nvPicPr>
                <p:cNvPr id="192" name="Afbeelding" descr="Afbeeldi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764762" y="0"/>
                  <a:ext cx="601910" cy="171687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93" name="Afbeelding" descr="Afbeeldi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529526" y="0"/>
                  <a:ext cx="601910" cy="171687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94" name="Afbeelding" descr="Afbeeldi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2294290" y="0"/>
                  <a:ext cx="601910" cy="171687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196" name="Afbeelding" descr="Afbeeldi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3837240" y="1214134"/>
                <a:ext cx="1119329" cy="5106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99" name="QUESTION: A problem arises. What sign can we use to write a note that last 2 half notes??"/>
          <p:cNvSpPr txBox="1"/>
          <p:nvPr/>
        </p:nvSpPr>
        <p:spPr>
          <a:xfrm>
            <a:off x="5080211" y="5971767"/>
            <a:ext cx="13122860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QUESTION: A problem arises. What sign can we use to write a note that last 2 half notes??</a:t>
            </a:r>
          </a:p>
        </p:txBody>
      </p:sp>
      <p:sp>
        <p:nvSpPr>
          <p:cNvPr id="200" name="ANSWER: Sometimes the brevis (imperfected) and sometimes the semibrevis (altered)"/>
          <p:cNvSpPr txBox="1"/>
          <p:nvPr/>
        </p:nvSpPr>
        <p:spPr>
          <a:xfrm>
            <a:off x="5445667" y="10090355"/>
            <a:ext cx="12391949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ANSWER: Sometimes the brevis (imperfected) and sometimes the semibrevis (altered)</a:t>
            </a:r>
          </a:p>
        </p:txBody>
      </p:sp>
      <p:pic>
        <p:nvPicPr>
          <p:cNvPr id="201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rcRect l="26956" t="0" r="58296" b="0"/>
          <a:stretch>
            <a:fillRect/>
          </a:stretch>
        </p:blipFill>
        <p:spPr>
          <a:xfrm>
            <a:off x="10036569" y="9825477"/>
            <a:ext cx="785879" cy="1974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rcRect l="55057" t="0" r="30919" b="0"/>
          <a:stretch>
            <a:fillRect/>
          </a:stretch>
        </p:blipFill>
        <p:spPr>
          <a:xfrm>
            <a:off x="15201565" y="9825477"/>
            <a:ext cx="747299" cy="1974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2" dur="1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6" grpId="3"/>
      <p:bldP build="whole" bldLvl="1" animBg="1" rev="0" advAuto="0" spid="175" grpId="1"/>
      <p:bldP build="whole" bldLvl="1" animBg="1" rev="0" advAuto="0" spid="198" grpId="6"/>
      <p:bldP build="whole" bldLvl="1" animBg="1" rev="0" advAuto="0" spid="200" grpId="7"/>
      <p:bldP build="whole" bldLvl="1" animBg="1" rev="0" advAuto="0" spid="202" grpId="9"/>
      <p:bldP build="whole" bldLvl="1" animBg="1" rev="0" advAuto="0" spid="189" grpId="4"/>
      <p:bldP build="whole" bldLvl="1" animBg="1" rev="0" advAuto="0" spid="201" grpId="8"/>
      <p:bldP build="whole" bldLvl="1" animBg="1" rev="0" advAuto="0" spid="182" grpId="2"/>
      <p:bldP build="whole" bldLvl="1" animBg="1" rev="0" advAuto="0" spid="199" grpId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IMPERFECTED BREVE"/>
          <p:cNvSpPr txBox="1"/>
          <p:nvPr/>
        </p:nvSpPr>
        <p:spPr>
          <a:xfrm>
            <a:off x="9802682" y="2187941"/>
            <a:ext cx="536346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IMPERFECTED BREVE</a:t>
            </a:r>
          </a:p>
        </p:txBody>
      </p:sp>
      <p:grpSp>
        <p:nvGrpSpPr>
          <p:cNvPr id="213" name="Groepeer"/>
          <p:cNvGrpSpPr/>
          <p:nvPr/>
        </p:nvGrpSpPr>
        <p:grpSpPr>
          <a:xfrm>
            <a:off x="3616243" y="3378667"/>
            <a:ext cx="7620001" cy="2803883"/>
            <a:chOff x="0" y="0"/>
            <a:chExt cx="7620000" cy="2803882"/>
          </a:xfrm>
        </p:grpSpPr>
        <p:grpSp>
          <p:nvGrpSpPr>
            <p:cNvPr id="211" name="Groepeer"/>
            <p:cNvGrpSpPr/>
            <p:nvPr/>
          </p:nvGrpSpPr>
          <p:grpSpPr>
            <a:xfrm>
              <a:off x="-1" y="0"/>
              <a:ext cx="7620001" cy="2803883"/>
              <a:chOff x="0" y="0"/>
              <a:chExt cx="7619999" cy="2803882"/>
            </a:xfrm>
          </p:grpSpPr>
          <p:pic>
            <p:nvPicPr>
              <p:cNvPr id="206" name="Afbeelding" descr="Afbeeldi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83194" b="0"/>
              <a:stretch>
                <a:fillRect/>
              </a:stretch>
            </p:blipFill>
            <p:spPr>
              <a:xfrm>
                <a:off x="0" y="0"/>
                <a:ext cx="1271878" cy="28038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7" name="Afbeelding" descr="Afbeeldi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3539" t="0" r="44154" b="0"/>
              <a:stretch>
                <a:fillRect/>
              </a:stretch>
            </p:blipFill>
            <p:spPr>
              <a:xfrm>
                <a:off x="2569791" y="0"/>
                <a:ext cx="2444910" cy="28038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8" name="Afbeelding" descr="Afbeeldi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82725" t="0" r="0" b="0"/>
              <a:stretch>
                <a:fillRect/>
              </a:stretch>
            </p:blipFill>
            <p:spPr>
              <a:xfrm>
                <a:off x="4986038" y="0"/>
                <a:ext cx="1307360" cy="28038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9" name="Afbeelding" descr="Afbeeldi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3033" t="0" r="58823" b="0"/>
              <a:stretch>
                <a:fillRect/>
              </a:stretch>
            </p:blipFill>
            <p:spPr>
              <a:xfrm>
                <a:off x="1328067" y="0"/>
                <a:ext cx="1373020" cy="28038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0" name="Afbeelding" descr="Afbeeldi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82725" t="0" r="0" b="0"/>
              <a:stretch>
                <a:fillRect/>
              </a:stretch>
            </p:blipFill>
            <p:spPr>
              <a:xfrm>
                <a:off x="6312640" y="0"/>
                <a:ext cx="1307360" cy="28038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74" name="Verbindingslijn"/>
            <p:cNvSpPr/>
            <p:nvPr/>
          </p:nvSpPr>
          <p:spPr>
            <a:xfrm>
              <a:off x="3221683" y="1945894"/>
              <a:ext cx="1307406" cy="344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21600" y="358"/>
                  </a:moveTo>
                  <a:cubicBezTo>
                    <a:pt x="13311" y="21600"/>
                    <a:pt x="6111" y="21481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</p:grpSp>
      <p:grpSp>
        <p:nvGrpSpPr>
          <p:cNvPr id="224" name="Groepeer"/>
          <p:cNvGrpSpPr/>
          <p:nvPr/>
        </p:nvGrpSpPr>
        <p:grpSpPr>
          <a:xfrm>
            <a:off x="2908588" y="5635256"/>
            <a:ext cx="9035310" cy="2803884"/>
            <a:chOff x="0" y="0"/>
            <a:chExt cx="9035308" cy="2803882"/>
          </a:xfrm>
        </p:grpSpPr>
        <p:pic>
          <p:nvPicPr>
            <p:cNvPr id="214" name="Afbeelding" descr="Afbeeldi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83791" b="0"/>
            <a:stretch>
              <a:fillRect/>
            </a:stretch>
          </p:blipFill>
          <p:spPr>
            <a:xfrm>
              <a:off x="8160" y="65"/>
              <a:ext cx="1226662" cy="28038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3" name="Groepeer"/>
            <p:cNvGrpSpPr/>
            <p:nvPr/>
          </p:nvGrpSpPr>
          <p:grpSpPr>
            <a:xfrm>
              <a:off x="-1" y="-1"/>
              <a:ext cx="9035310" cy="2803884"/>
              <a:chOff x="0" y="0"/>
              <a:chExt cx="9035308" cy="2803882"/>
            </a:xfrm>
          </p:grpSpPr>
          <p:pic>
            <p:nvPicPr>
              <p:cNvPr id="215" name="Afbeelding" descr="Afbeeldi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2423" t="0" r="17698" b="0"/>
              <a:stretch>
                <a:fillRect/>
              </a:stretch>
            </p:blipFill>
            <p:spPr>
              <a:xfrm>
                <a:off x="4982021" y="65"/>
                <a:ext cx="3017947" cy="28038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22" name="Groepeer"/>
              <p:cNvGrpSpPr/>
              <p:nvPr/>
            </p:nvGrpSpPr>
            <p:grpSpPr>
              <a:xfrm>
                <a:off x="-1" y="0"/>
                <a:ext cx="9035310" cy="2803817"/>
                <a:chOff x="0" y="0"/>
                <a:chExt cx="9035308" cy="2803816"/>
              </a:xfrm>
            </p:grpSpPr>
            <p:grpSp>
              <p:nvGrpSpPr>
                <p:cNvPr id="220" name="Groepeer"/>
                <p:cNvGrpSpPr/>
                <p:nvPr/>
              </p:nvGrpSpPr>
              <p:grpSpPr>
                <a:xfrm>
                  <a:off x="-1" y="0"/>
                  <a:ext cx="9035310" cy="2803817"/>
                  <a:chOff x="0" y="0"/>
                  <a:chExt cx="9035308" cy="2803816"/>
                </a:xfrm>
              </p:grpSpPr>
              <p:pic>
                <p:nvPicPr>
                  <p:cNvPr id="216" name="Afbeelding" descr="Afbeelding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rcRect l="0" t="0" r="83194" b="0"/>
                  <a:stretch>
                    <a:fillRect/>
                  </a:stretch>
                </p:blipFill>
                <p:spPr>
                  <a:xfrm>
                    <a:off x="0" y="0"/>
                    <a:ext cx="1271848" cy="280381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17" name="Afbeelding" descr="Afbeelding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rcRect l="23539" t="0" r="44154" b="0"/>
                  <a:stretch>
                    <a:fillRect/>
                  </a:stretch>
                </p:blipFill>
                <p:spPr>
                  <a:xfrm>
                    <a:off x="2569730" y="0"/>
                    <a:ext cx="2444851" cy="280381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18" name="Afbeelding" descr="Afbeelding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rcRect l="23033" t="0" r="58823" b="0"/>
                  <a:stretch>
                    <a:fillRect/>
                  </a:stretch>
                </p:blipFill>
                <p:spPr>
                  <a:xfrm>
                    <a:off x="1328035" y="0"/>
                    <a:ext cx="1372988" cy="280381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19" name="Afbeelding" descr="Afbeelding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rcRect l="82725" t="0" r="0" b="0"/>
                  <a:stretch>
                    <a:fillRect/>
                  </a:stretch>
                </p:blipFill>
                <p:spPr>
                  <a:xfrm>
                    <a:off x="7727980" y="0"/>
                    <a:ext cx="1307329" cy="280381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275" name="Verbindingslijn"/>
                <p:cNvSpPr/>
                <p:nvPr/>
              </p:nvSpPr>
              <p:spPr>
                <a:xfrm>
                  <a:off x="3221607" y="2048517"/>
                  <a:ext cx="1307375" cy="3449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200" fill="norm" stroke="1" extrusionOk="0">
                      <a:moveTo>
                        <a:pt x="21600" y="358"/>
                      </a:moveTo>
                      <a:cubicBezTo>
                        <a:pt x="13311" y="21600"/>
                        <a:pt x="6111" y="21481"/>
                        <a:pt x="0" y="0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ysDot"/>
                  <a:miter lim="400000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</p:grpSp>
        </p:grpSp>
      </p:grpSp>
      <p:grpSp>
        <p:nvGrpSpPr>
          <p:cNvPr id="234" name="Groepeer"/>
          <p:cNvGrpSpPr/>
          <p:nvPr/>
        </p:nvGrpSpPr>
        <p:grpSpPr>
          <a:xfrm>
            <a:off x="2334065" y="7763389"/>
            <a:ext cx="10184357" cy="2803884"/>
            <a:chOff x="0" y="0"/>
            <a:chExt cx="10184355" cy="2803882"/>
          </a:xfrm>
        </p:grpSpPr>
        <p:pic>
          <p:nvPicPr>
            <p:cNvPr id="225" name="Afbeelding" descr="Afbeeldi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423" t="0" r="17698" b="0"/>
            <a:stretch>
              <a:fillRect/>
            </a:stretch>
          </p:blipFill>
          <p:spPr>
            <a:xfrm>
              <a:off x="4982022" y="65"/>
              <a:ext cx="3017947" cy="28038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3" name="Groepeer"/>
            <p:cNvGrpSpPr/>
            <p:nvPr/>
          </p:nvGrpSpPr>
          <p:grpSpPr>
            <a:xfrm>
              <a:off x="0" y="0"/>
              <a:ext cx="10184356" cy="2803818"/>
              <a:chOff x="0" y="0"/>
              <a:chExt cx="10184355" cy="2803817"/>
            </a:xfrm>
          </p:grpSpPr>
          <p:grpSp>
            <p:nvGrpSpPr>
              <p:cNvPr id="230" name="Groepeer"/>
              <p:cNvGrpSpPr/>
              <p:nvPr/>
            </p:nvGrpSpPr>
            <p:grpSpPr>
              <a:xfrm>
                <a:off x="0" y="0"/>
                <a:ext cx="10184356" cy="2803818"/>
                <a:chOff x="0" y="0"/>
                <a:chExt cx="10184355" cy="2803817"/>
              </a:xfrm>
            </p:grpSpPr>
            <p:pic>
              <p:nvPicPr>
                <p:cNvPr id="226" name="Afbeelding" descr="Afbeeldi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0" t="0" r="83194" b="0"/>
                <a:stretch>
                  <a:fillRect/>
                </a:stretch>
              </p:blipFill>
              <p:spPr>
                <a:xfrm>
                  <a:off x="0" y="0"/>
                  <a:ext cx="1271849" cy="280381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27" name="Afbeelding" descr="Afbeeldi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3539" t="0" r="44154" b="0"/>
                <a:stretch>
                  <a:fillRect/>
                </a:stretch>
              </p:blipFill>
              <p:spPr>
                <a:xfrm>
                  <a:off x="2569730" y="0"/>
                  <a:ext cx="2444853" cy="280381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28" name="Afbeelding" descr="Afbeeldi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3033" t="0" r="58823" b="0"/>
                <a:stretch>
                  <a:fillRect/>
                </a:stretch>
              </p:blipFill>
              <p:spPr>
                <a:xfrm>
                  <a:off x="1328035" y="0"/>
                  <a:ext cx="1372988" cy="280381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29" name="Afbeelding" descr="Afbeeldi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70186" t="0" r="0" b="0"/>
                <a:stretch>
                  <a:fillRect/>
                </a:stretch>
              </p:blipFill>
              <p:spPr>
                <a:xfrm>
                  <a:off x="7928076" y="0"/>
                  <a:ext cx="2256280" cy="280381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76" name="Verbindingslijn"/>
              <p:cNvSpPr/>
              <p:nvPr/>
            </p:nvSpPr>
            <p:spPr>
              <a:xfrm>
                <a:off x="3157244" y="1998559"/>
                <a:ext cx="1307375" cy="3449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fill="norm" stroke="1" extrusionOk="0">
                    <a:moveTo>
                      <a:pt x="21600" y="358"/>
                    </a:moveTo>
                    <a:cubicBezTo>
                      <a:pt x="13311" y="21600"/>
                      <a:pt x="6111" y="21481"/>
                      <a:pt x="0" y="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277" name="Verbindingslijn"/>
              <p:cNvSpPr/>
              <p:nvPr/>
            </p:nvSpPr>
            <p:spPr>
              <a:xfrm>
                <a:off x="8454822" y="1998559"/>
                <a:ext cx="1307375" cy="3449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fill="norm" stroke="1" extrusionOk="0">
                    <a:moveTo>
                      <a:pt x="21600" y="358"/>
                    </a:moveTo>
                    <a:cubicBezTo>
                      <a:pt x="13311" y="21600"/>
                      <a:pt x="6111" y="21481"/>
                      <a:pt x="0" y="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/>
              <a:lstStyle/>
              <a:p>
                <a:pPr/>
              </a:p>
            </p:txBody>
          </p:sp>
        </p:grpSp>
      </p:grpSp>
      <p:grpSp>
        <p:nvGrpSpPr>
          <p:cNvPr id="245" name="Groepeer"/>
          <p:cNvGrpSpPr/>
          <p:nvPr/>
        </p:nvGrpSpPr>
        <p:grpSpPr>
          <a:xfrm>
            <a:off x="14327156" y="3148727"/>
            <a:ext cx="5572994" cy="2266882"/>
            <a:chOff x="0" y="0"/>
            <a:chExt cx="5572993" cy="2266880"/>
          </a:xfrm>
        </p:grpSpPr>
        <p:grpSp>
          <p:nvGrpSpPr>
            <p:cNvPr id="241" name="Groepeer"/>
            <p:cNvGrpSpPr/>
            <p:nvPr/>
          </p:nvGrpSpPr>
          <p:grpSpPr>
            <a:xfrm>
              <a:off x="0" y="0"/>
              <a:ext cx="5572994" cy="1863601"/>
              <a:chOff x="0" y="0"/>
              <a:chExt cx="5572993" cy="1863600"/>
            </a:xfrm>
          </p:grpSpPr>
          <p:pic>
            <p:nvPicPr>
              <p:cNvPr id="235" name="Afbeelding" descr="Afbeeldi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1379215"/>
                <a:ext cx="979384" cy="4468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38" name="Groepeer"/>
              <p:cNvGrpSpPr/>
              <p:nvPr/>
            </p:nvGrpSpPr>
            <p:grpSpPr>
              <a:xfrm>
                <a:off x="1417098" y="0"/>
                <a:ext cx="1673275" cy="1863601"/>
                <a:chOff x="0" y="0"/>
                <a:chExt cx="1673273" cy="1863600"/>
              </a:xfrm>
            </p:grpSpPr>
            <p:pic>
              <p:nvPicPr>
                <p:cNvPr id="236" name="Afbeelding" descr="Afbeeldi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019924" y="0"/>
                  <a:ext cx="653350" cy="18636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37" name="Afbeelding" descr="Afbeeldi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1357608"/>
                  <a:ext cx="837260" cy="48840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239" name="Afbeelding" descr="Afbeeldi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3357485" y="1379215"/>
                <a:ext cx="979384" cy="4468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0" name="Afbeelding" descr="Afbeeldi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593609" y="1379215"/>
                <a:ext cx="979385" cy="4468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42" name="Lijn"/>
            <p:cNvSpPr/>
            <p:nvPr/>
          </p:nvSpPr>
          <p:spPr>
            <a:xfrm flipV="1">
              <a:off x="1254924" y="996880"/>
              <a:ext cx="1" cy="1270001"/>
            </a:xfrm>
            <a:prstGeom prst="line">
              <a:avLst/>
            </a:prstGeom>
            <a:noFill/>
            <a:ln w="25400" cap="rnd">
              <a:solidFill>
                <a:srgbClr val="53585F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43" name="Lijn"/>
            <p:cNvSpPr/>
            <p:nvPr/>
          </p:nvSpPr>
          <p:spPr>
            <a:xfrm flipV="1">
              <a:off x="3236124" y="996880"/>
              <a:ext cx="1" cy="1270001"/>
            </a:xfrm>
            <a:prstGeom prst="line">
              <a:avLst/>
            </a:prstGeom>
            <a:noFill/>
            <a:ln w="25400" cap="rnd">
              <a:solidFill>
                <a:srgbClr val="53585F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44" name="Lijn"/>
            <p:cNvSpPr/>
            <p:nvPr/>
          </p:nvSpPr>
          <p:spPr>
            <a:xfrm flipV="1">
              <a:off x="4493424" y="996880"/>
              <a:ext cx="1" cy="1270001"/>
            </a:xfrm>
            <a:prstGeom prst="line">
              <a:avLst/>
            </a:prstGeom>
            <a:noFill/>
            <a:ln w="25400" cap="rnd">
              <a:solidFill>
                <a:srgbClr val="53585F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8" name="Groepeer"/>
          <p:cNvGrpSpPr/>
          <p:nvPr/>
        </p:nvGrpSpPr>
        <p:grpSpPr>
          <a:xfrm>
            <a:off x="14201362" y="5403832"/>
            <a:ext cx="7015409" cy="2107277"/>
            <a:chOff x="0" y="0"/>
            <a:chExt cx="7015408" cy="2107276"/>
          </a:xfrm>
        </p:grpSpPr>
        <p:grpSp>
          <p:nvGrpSpPr>
            <p:cNvPr id="254" name="Groepeer"/>
            <p:cNvGrpSpPr/>
            <p:nvPr/>
          </p:nvGrpSpPr>
          <p:grpSpPr>
            <a:xfrm>
              <a:off x="0" y="0"/>
              <a:ext cx="7015409" cy="1863601"/>
              <a:chOff x="0" y="0"/>
              <a:chExt cx="7015408" cy="1863600"/>
            </a:xfrm>
          </p:grpSpPr>
          <p:pic>
            <p:nvPicPr>
              <p:cNvPr id="246" name="Afbeelding" descr="Afbeeldi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1379215"/>
                <a:ext cx="979384" cy="4468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52" name="Groepeer"/>
              <p:cNvGrpSpPr/>
              <p:nvPr/>
            </p:nvGrpSpPr>
            <p:grpSpPr>
              <a:xfrm>
                <a:off x="1417098" y="0"/>
                <a:ext cx="4181317" cy="1863601"/>
                <a:chOff x="0" y="0"/>
                <a:chExt cx="4181315" cy="1863600"/>
              </a:xfrm>
            </p:grpSpPr>
            <p:pic>
              <p:nvPicPr>
                <p:cNvPr id="247" name="Afbeelding" descr="Afbeeldi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019924" y="0"/>
                  <a:ext cx="653350" cy="18636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48" name="Afbeelding" descr="Afbeeldi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1357608"/>
                  <a:ext cx="837260" cy="48840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49" name="Afbeelding" descr="Afbeeldi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855938" y="0"/>
                  <a:ext cx="653350" cy="18636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50" name="Afbeelding" descr="Afbeeldi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2691953" y="0"/>
                  <a:ext cx="653350" cy="18636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51" name="Afbeelding" descr="Afbeeldi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3527966" y="0"/>
                  <a:ext cx="653350" cy="18636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253" name="Afbeelding" descr="Afbeeldi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6036024" y="1379215"/>
                <a:ext cx="979385" cy="4468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55" name="Lijn"/>
            <p:cNvSpPr/>
            <p:nvPr/>
          </p:nvSpPr>
          <p:spPr>
            <a:xfrm flipV="1">
              <a:off x="1253718" y="1343097"/>
              <a:ext cx="1" cy="764180"/>
            </a:xfrm>
            <a:prstGeom prst="line">
              <a:avLst/>
            </a:prstGeom>
            <a:noFill/>
            <a:ln w="25400" cap="rnd">
              <a:solidFill>
                <a:srgbClr val="53585F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56" name="Lijn"/>
            <p:cNvSpPr/>
            <p:nvPr/>
          </p:nvSpPr>
          <p:spPr>
            <a:xfrm flipV="1">
              <a:off x="3184118" y="1343097"/>
              <a:ext cx="1" cy="764180"/>
            </a:xfrm>
            <a:prstGeom prst="line">
              <a:avLst/>
            </a:prstGeom>
            <a:noFill/>
            <a:ln w="25400" cap="rnd">
              <a:solidFill>
                <a:srgbClr val="53585F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57" name="Lijn"/>
            <p:cNvSpPr/>
            <p:nvPr/>
          </p:nvSpPr>
          <p:spPr>
            <a:xfrm flipV="1">
              <a:off x="5927318" y="1343097"/>
              <a:ext cx="1" cy="764180"/>
            </a:xfrm>
            <a:prstGeom prst="line">
              <a:avLst/>
            </a:prstGeom>
            <a:noFill/>
            <a:ln w="25400" cap="rnd">
              <a:solidFill>
                <a:srgbClr val="53585F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2" name="Groepeer"/>
          <p:cNvGrpSpPr/>
          <p:nvPr/>
        </p:nvGrpSpPr>
        <p:grpSpPr>
          <a:xfrm>
            <a:off x="14200324" y="7658937"/>
            <a:ext cx="7849611" cy="1888484"/>
            <a:chOff x="0" y="0"/>
            <a:chExt cx="7849610" cy="1888483"/>
          </a:xfrm>
        </p:grpSpPr>
        <p:grpSp>
          <p:nvGrpSpPr>
            <p:cNvPr id="268" name="Groepeer"/>
            <p:cNvGrpSpPr/>
            <p:nvPr/>
          </p:nvGrpSpPr>
          <p:grpSpPr>
            <a:xfrm>
              <a:off x="0" y="-1"/>
              <a:ext cx="7849611" cy="1863664"/>
              <a:chOff x="0" y="0"/>
              <a:chExt cx="7849611" cy="1863662"/>
            </a:xfrm>
          </p:grpSpPr>
          <p:pic>
            <p:nvPicPr>
              <p:cNvPr id="259" name="Afbeelding" descr="Afbeeldi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1379340"/>
                <a:ext cx="979384" cy="4468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67" name="Groepeer"/>
              <p:cNvGrpSpPr/>
              <p:nvPr/>
            </p:nvGrpSpPr>
            <p:grpSpPr>
              <a:xfrm>
                <a:off x="1417098" y="-1"/>
                <a:ext cx="6432514" cy="1863664"/>
                <a:chOff x="0" y="0"/>
                <a:chExt cx="6432512" cy="1863662"/>
              </a:xfrm>
            </p:grpSpPr>
            <p:pic>
              <p:nvPicPr>
                <p:cNvPr id="260" name="Afbeelding" descr="Afbeeldi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960177" y="0"/>
                  <a:ext cx="653350" cy="18636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61" name="Afbeelding" descr="Afbeeldi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1357733"/>
                  <a:ext cx="837260" cy="48840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62" name="Afbeelding" descr="Afbeeldi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2053614" y="62"/>
                  <a:ext cx="653350" cy="18636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63" name="Afbeelding" descr="Afbeeldi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2889628" y="62"/>
                  <a:ext cx="653350" cy="18636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64" name="Afbeelding" descr="Afbeeldi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3725642" y="62"/>
                  <a:ext cx="653350" cy="18636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65" name="Afbeelding" descr="Afbeeldi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5595253" y="1357733"/>
                  <a:ext cx="837260" cy="48840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66" name="Afbeelding" descr="Afbeeldi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4819172" y="62"/>
                  <a:ext cx="653350" cy="18636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269" name="Lijn"/>
            <p:cNvSpPr/>
            <p:nvPr/>
          </p:nvSpPr>
          <p:spPr>
            <a:xfrm flipV="1">
              <a:off x="1254757" y="1124304"/>
              <a:ext cx="1" cy="764180"/>
            </a:xfrm>
            <a:prstGeom prst="line">
              <a:avLst/>
            </a:prstGeom>
            <a:noFill/>
            <a:ln w="25400" cap="rnd">
              <a:solidFill>
                <a:srgbClr val="53585F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70" name="Lijn"/>
            <p:cNvSpPr/>
            <p:nvPr/>
          </p:nvSpPr>
          <p:spPr>
            <a:xfrm flipV="1">
              <a:off x="3185157" y="1124304"/>
              <a:ext cx="1" cy="764180"/>
            </a:xfrm>
            <a:prstGeom prst="line">
              <a:avLst/>
            </a:prstGeom>
            <a:noFill/>
            <a:ln w="25400" cap="rnd">
              <a:solidFill>
                <a:srgbClr val="53585F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71" name="Lijn"/>
            <p:cNvSpPr/>
            <p:nvPr/>
          </p:nvSpPr>
          <p:spPr>
            <a:xfrm flipV="1">
              <a:off x="5991857" y="1124304"/>
              <a:ext cx="1" cy="764180"/>
            </a:xfrm>
            <a:prstGeom prst="line">
              <a:avLst/>
            </a:prstGeom>
            <a:noFill/>
            <a:ln w="25400" cap="rnd">
              <a:solidFill>
                <a:srgbClr val="53585F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273" name="Rechthoek"/>
          <p:cNvSpPr/>
          <p:nvPr/>
        </p:nvSpPr>
        <p:spPr>
          <a:xfrm>
            <a:off x="13582014" y="3051546"/>
            <a:ext cx="8769424" cy="6707568"/>
          </a:xfrm>
          <a:prstGeom prst="rect">
            <a:avLst/>
          </a:prstGeom>
          <a:solidFill>
            <a:srgbClr val="FFFFFF">
              <a:alpha val="9780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3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2" grpId="6"/>
      <p:bldP build="whole" bldLvl="1" animBg="1" rev="0" advAuto="0" spid="245" grpId="2"/>
      <p:bldP build="whole" bldLvl="1" animBg="1" rev="0" advAuto="0" spid="213" grpId="1"/>
      <p:bldP build="whole" bldLvl="1" animBg="1" rev="0" advAuto="0" spid="234" grpId="5"/>
      <p:bldP build="whole" bldLvl="1" animBg="1" rev="0" advAuto="0" spid="258" grpId="4"/>
      <p:bldP build="whole" bldLvl="1" animBg="1" rev="0" advAuto="0" spid="224" grpId="3"/>
      <p:bldP build="whole" bldLvl="1" animBg="1" rev="0" advAuto="0" spid="273" grpId="7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roepeer"/>
          <p:cNvGrpSpPr/>
          <p:nvPr/>
        </p:nvGrpSpPr>
        <p:grpSpPr>
          <a:xfrm>
            <a:off x="3092962" y="3033258"/>
            <a:ext cx="7297951" cy="2803883"/>
            <a:chOff x="0" y="0"/>
            <a:chExt cx="7297949" cy="2803882"/>
          </a:xfrm>
        </p:grpSpPr>
        <p:pic>
          <p:nvPicPr>
            <p:cNvPr id="279" name="Afbeelding" descr="Afbeeldi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83791" b="0"/>
            <a:stretch>
              <a:fillRect/>
            </a:stretch>
          </p:blipFill>
          <p:spPr>
            <a:xfrm>
              <a:off x="8160" y="65"/>
              <a:ext cx="1226662" cy="28038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87" name="Groepeer"/>
            <p:cNvGrpSpPr/>
            <p:nvPr/>
          </p:nvGrpSpPr>
          <p:grpSpPr>
            <a:xfrm>
              <a:off x="-1" y="-1"/>
              <a:ext cx="7297950" cy="2803884"/>
              <a:chOff x="0" y="0"/>
              <a:chExt cx="7297949" cy="2803882"/>
            </a:xfrm>
          </p:grpSpPr>
          <p:pic>
            <p:nvPicPr>
              <p:cNvPr id="280" name="Afbeelding" descr="Afbeeldi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2423" t="0" r="43727" b="0"/>
              <a:stretch>
                <a:fillRect/>
              </a:stretch>
            </p:blipFill>
            <p:spPr>
              <a:xfrm>
                <a:off x="4982021" y="65"/>
                <a:ext cx="1048097" cy="28038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86" name="Groepeer"/>
              <p:cNvGrpSpPr/>
              <p:nvPr/>
            </p:nvGrpSpPr>
            <p:grpSpPr>
              <a:xfrm>
                <a:off x="-1" y="-1"/>
                <a:ext cx="7297950" cy="2803818"/>
                <a:chOff x="0" y="0"/>
                <a:chExt cx="7297948" cy="2803816"/>
              </a:xfrm>
            </p:grpSpPr>
            <p:pic>
              <p:nvPicPr>
                <p:cNvPr id="281" name="Afbeelding" descr="Afbeeldi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0" t="0" r="83194" b="0"/>
                <a:stretch>
                  <a:fillRect/>
                </a:stretch>
              </p:blipFill>
              <p:spPr>
                <a:xfrm>
                  <a:off x="0" y="0"/>
                  <a:ext cx="1271848" cy="280381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82" name="Afbeelding" descr="Afbeeldi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41235" t="0" r="44154" b="0"/>
                <a:stretch>
                  <a:fillRect/>
                </a:stretch>
              </p:blipFill>
              <p:spPr>
                <a:xfrm>
                  <a:off x="3908931" y="0"/>
                  <a:ext cx="1105650" cy="280381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83" name="Afbeelding" descr="Afbeeldi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3033" t="0" r="58823" b="0"/>
                <a:stretch>
                  <a:fillRect/>
                </a:stretch>
              </p:blipFill>
              <p:spPr>
                <a:xfrm>
                  <a:off x="1328035" y="0"/>
                  <a:ext cx="1372988" cy="280381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84" name="Afbeelding" descr="Afbeeldi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82725" t="0" r="0" b="0"/>
                <a:stretch>
                  <a:fillRect/>
                </a:stretch>
              </p:blipFill>
              <p:spPr>
                <a:xfrm>
                  <a:off x="5990620" y="0"/>
                  <a:ext cx="1307329" cy="280381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85" name="Afbeelding" descr="Afbeeldi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3033" t="0" r="58823" b="0"/>
                <a:stretch>
                  <a:fillRect/>
                </a:stretch>
              </p:blipFill>
              <p:spPr>
                <a:xfrm>
                  <a:off x="2537075" y="0"/>
                  <a:ext cx="1372988" cy="280381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grpSp>
        <p:nvGrpSpPr>
          <p:cNvPr id="297" name="Groepeer"/>
          <p:cNvGrpSpPr/>
          <p:nvPr/>
        </p:nvGrpSpPr>
        <p:grpSpPr>
          <a:xfrm>
            <a:off x="1692632" y="5853498"/>
            <a:ext cx="10098611" cy="2574473"/>
            <a:chOff x="0" y="0"/>
            <a:chExt cx="10098609" cy="2574472"/>
          </a:xfrm>
        </p:grpSpPr>
        <p:grpSp>
          <p:nvGrpSpPr>
            <p:cNvPr id="294" name="Groepeer"/>
            <p:cNvGrpSpPr/>
            <p:nvPr/>
          </p:nvGrpSpPr>
          <p:grpSpPr>
            <a:xfrm>
              <a:off x="0" y="0"/>
              <a:ext cx="10098611" cy="2574473"/>
              <a:chOff x="0" y="0"/>
              <a:chExt cx="10098610" cy="2574472"/>
            </a:xfrm>
          </p:grpSpPr>
          <p:pic>
            <p:nvPicPr>
              <p:cNvPr id="289" name="Afbeelding" descr="Afbeeldi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2423" t="0" r="17698" b="0"/>
              <a:stretch>
                <a:fillRect/>
              </a:stretch>
            </p:blipFill>
            <p:spPr>
              <a:xfrm>
                <a:off x="4435473" y="0"/>
                <a:ext cx="2771087" cy="25744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0" name="Afbeelding" descr="Afbeeldi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83194" b="0"/>
              <a:stretch>
                <a:fillRect/>
              </a:stretch>
            </p:blipFill>
            <p:spPr>
              <a:xfrm>
                <a:off x="0" y="0"/>
                <a:ext cx="1167815" cy="25744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1" name="Afbeelding" descr="Afbeeldi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3539" t="0" r="44154" b="0"/>
              <a:stretch>
                <a:fillRect/>
              </a:stretch>
            </p:blipFill>
            <p:spPr>
              <a:xfrm>
                <a:off x="2359533" y="0"/>
                <a:ext cx="2244871" cy="25744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2" name="Afbeelding" descr="Afbeeldi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3033" t="0" r="58823" b="0"/>
              <a:stretch>
                <a:fillRect/>
              </a:stretch>
            </p:blipFill>
            <p:spPr>
              <a:xfrm>
                <a:off x="1219406" y="0"/>
                <a:ext cx="1260681" cy="25744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3" name="Afbeelding" descr="Afbeeldi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57996" t="0" r="0" b="0"/>
              <a:stretch>
                <a:fillRect/>
              </a:stretch>
            </p:blipFill>
            <p:spPr>
              <a:xfrm>
                <a:off x="7179854" y="0"/>
                <a:ext cx="2918757" cy="25744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28" name="Verbindingslijn"/>
            <p:cNvSpPr/>
            <p:nvPr/>
          </p:nvSpPr>
          <p:spPr>
            <a:xfrm>
              <a:off x="2923127" y="1730747"/>
              <a:ext cx="1200435" cy="316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21600" y="358"/>
                  </a:moveTo>
                  <a:cubicBezTo>
                    <a:pt x="13311" y="21600"/>
                    <a:pt x="6111" y="21481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29" name="Verbindingslijn"/>
            <p:cNvSpPr/>
            <p:nvPr/>
          </p:nvSpPr>
          <p:spPr>
            <a:xfrm>
              <a:off x="7624207" y="1801450"/>
              <a:ext cx="808147" cy="331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11" fill="norm" stroke="1" extrusionOk="0">
                  <a:moveTo>
                    <a:pt x="21600" y="0"/>
                  </a:moveTo>
                  <a:cubicBezTo>
                    <a:pt x="13819" y="21053"/>
                    <a:pt x="6619" y="21600"/>
                    <a:pt x="0" y="1642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</p:grpSp>
      <p:sp>
        <p:nvSpPr>
          <p:cNvPr id="298" name="ALTERED SEMIBREVE"/>
          <p:cNvSpPr txBox="1"/>
          <p:nvPr/>
        </p:nvSpPr>
        <p:spPr>
          <a:xfrm>
            <a:off x="9547605" y="794670"/>
            <a:ext cx="528878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ALTERED SEMIBREVE</a:t>
            </a:r>
          </a:p>
        </p:txBody>
      </p:sp>
      <p:grpSp>
        <p:nvGrpSpPr>
          <p:cNvPr id="308" name="Groepeer"/>
          <p:cNvGrpSpPr/>
          <p:nvPr/>
        </p:nvGrpSpPr>
        <p:grpSpPr>
          <a:xfrm>
            <a:off x="14286327" y="2945960"/>
            <a:ext cx="7573213" cy="1871221"/>
            <a:chOff x="0" y="0"/>
            <a:chExt cx="7573211" cy="1871219"/>
          </a:xfrm>
        </p:grpSpPr>
        <p:pic>
          <p:nvPicPr>
            <p:cNvPr id="299" name="Afbeelding" descr="Afbeeldi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30213" y="1385871"/>
              <a:ext cx="979385" cy="4468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0" name="Afbeelding" descr="Afbeeldi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1362077"/>
              <a:ext cx="979384" cy="4468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03" name="Groepeer"/>
            <p:cNvGrpSpPr/>
            <p:nvPr/>
          </p:nvGrpSpPr>
          <p:grpSpPr>
            <a:xfrm>
              <a:off x="3776545" y="0"/>
              <a:ext cx="1613342" cy="1863601"/>
              <a:chOff x="0" y="0"/>
              <a:chExt cx="1613340" cy="1863600"/>
            </a:xfrm>
          </p:grpSpPr>
          <p:pic>
            <p:nvPicPr>
              <p:cNvPr id="301" name="Afbeelding" descr="Afbeeldi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776080" y="1357671"/>
                <a:ext cx="837261" cy="4884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2" name="Afbeelding" descr="Afbeeldi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653349" cy="18636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04" name="Lijn"/>
            <p:cNvSpPr/>
            <p:nvPr/>
          </p:nvSpPr>
          <p:spPr>
            <a:xfrm flipV="1">
              <a:off x="1254757" y="1107040"/>
              <a:ext cx="1" cy="764180"/>
            </a:xfrm>
            <a:prstGeom prst="line">
              <a:avLst/>
            </a:prstGeom>
            <a:noFill/>
            <a:ln w="25400" cap="rnd">
              <a:solidFill>
                <a:srgbClr val="53585F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05" name="Lijn"/>
            <p:cNvSpPr/>
            <p:nvPr/>
          </p:nvSpPr>
          <p:spPr>
            <a:xfrm flipV="1">
              <a:off x="3185157" y="1107040"/>
              <a:ext cx="1" cy="764180"/>
            </a:xfrm>
            <a:prstGeom prst="line">
              <a:avLst/>
            </a:prstGeom>
            <a:noFill/>
            <a:ln w="25400" cap="rnd">
              <a:solidFill>
                <a:srgbClr val="53585F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06" name="Lijn"/>
            <p:cNvSpPr/>
            <p:nvPr/>
          </p:nvSpPr>
          <p:spPr>
            <a:xfrm flipV="1">
              <a:off x="5991857" y="1107040"/>
              <a:ext cx="1" cy="764180"/>
            </a:xfrm>
            <a:prstGeom prst="line">
              <a:avLst/>
            </a:prstGeom>
            <a:noFill/>
            <a:ln w="25400" cap="rnd">
              <a:solidFill>
                <a:srgbClr val="53585F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pic>
          <p:nvPicPr>
            <p:cNvPr id="307" name="Afbeelding" descr="Afbeeldi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6593828" y="1385871"/>
              <a:ext cx="979384" cy="4468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6" name="Groepeer"/>
          <p:cNvGrpSpPr/>
          <p:nvPr/>
        </p:nvGrpSpPr>
        <p:grpSpPr>
          <a:xfrm>
            <a:off x="14226390" y="5601350"/>
            <a:ext cx="8871057" cy="1981603"/>
            <a:chOff x="0" y="0"/>
            <a:chExt cx="8871056" cy="1981601"/>
          </a:xfrm>
        </p:grpSpPr>
        <p:grpSp>
          <p:nvGrpSpPr>
            <p:cNvPr id="311" name="Groepeer"/>
            <p:cNvGrpSpPr/>
            <p:nvPr/>
          </p:nvGrpSpPr>
          <p:grpSpPr>
            <a:xfrm>
              <a:off x="6022886" y="0"/>
              <a:ext cx="1613341" cy="1863601"/>
              <a:chOff x="0" y="0"/>
              <a:chExt cx="1613340" cy="1863600"/>
            </a:xfrm>
          </p:grpSpPr>
          <p:pic>
            <p:nvPicPr>
              <p:cNvPr id="309" name="Afbeelding" descr="Afbeeldi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776080" y="1357671"/>
                <a:ext cx="837261" cy="4884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0" name="Afbeelding" descr="Afbeeldi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653349" cy="18636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25" name="Groepeer"/>
            <p:cNvGrpSpPr/>
            <p:nvPr/>
          </p:nvGrpSpPr>
          <p:grpSpPr>
            <a:xfrm>
              <a:off x="0" y="85463"/>
              <a:ext cx="8871057" cy="1896139"/>
              <a:chOff x="0" y="0"/>
              <a:chExt cx="8871056" cy="1896137"/>
            </a:xfrm>
          </p:grpSpPr>
          <p:grpSp>
            <p:nvGrpSpPr>
              <p:cNvPr id="319" name="Groepeer"/>
              <p:cNvGrpSpPr/>
              <p:nvPr/>
            </p:nvGrpSpPr>
            <p:grpSpPr>
              <a:xfrm>
                <a:off x="-1" y="-1"/>
                <a:ext cx="5488869" cy="1835250"/>
                <a:chOff x="0" y="0"/>
                <a:chExt cx="5488867" cy="1835248"/>
              </a:xfrm>
            </p:grpSpPr>
            <p:pic>
              <p:nvPicPr>
                <p:cNvPr id="312" name="Afbeelding" descr="Afbeeldi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1398512"/>
                  <a:ext cx="957229" cy="43673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318" name="Groepeer"/>
                <p:cNvGrpSpPr/>
                <p:nvPr/>
              </p:nvGrpSpPr>
              <p:grpSpPr>
                <a:xfrm>
                  <a:off x="1524392" y="0"/>
                  <a:ext cx="3964476" cy="1821444"/>
                  <a:chOff x="0" y="0"/>
                  <a:chExt cx="3964474" cy="1821443"/>
                </a:xfrm>
              </p:grpSpPr>
              <p:pic>
                <p:nvPicPr>
                  <p:cNvPr id="313" name="Afbeelding" descr="Afbeelding"/>
                  <p:cNvPicPr>
                    <a:picLocks noChangeAspect="1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0" y="1343770"/>
                    <a:ext cx="818320" cy="47735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314" name="Afbeelding" descr="Afbeelding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04969" y="0"/>
                    <a:ext cx="638571" cy="182144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315" name="Afbeelding" descr="Afbeelding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1752873" y="0"/>
                    <a:ext cx="638570" cy="182144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316" name="Afbeelding" descr="Afbeelding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2552005" y="0"/>
                    <a:ext cx="638570" cy="182144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317" name="Afbeelding" descr="Afbeelding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3325905" y="0"/>
                    <a:ext cx="638570" cy="182144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sp>
            <p:nvSpPr>
              <p:cNvPr id="320" name="Lijn"/>
              <p:cNvSpPr/>
              <p:nvPr/>
            </p:nvSpPr>
            <p:spPr>
              <a:xfrm flipV="1">
                <a:off x="1226373" y="1149245"/>
                <a:ext cx="1" cy="746893"/>
              </a:xfrm>
              <a:prstGeom prst="line">
                <a:avLst/>
              </a:prstGeom>
              <a:noFill/>
              <a:ln w="25400" cap="rnd">
                <a:solidFill>
                  <a:srgbClr val="53585F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" name="Lijn"/>
              <p:cNvSpPr/>
              <p:nvPr/>
            </p:nvSpPr>
            <p:spPr>
              <a:xfrm flipV="1">
                <a:off x="3113105" y="1149245"/>
                <a:ext cx="1" cy="746893"/>
              </a:xfrm>
              <a:prstGeom prst="line">
                <a:avLst/>
              </a:prstGeom>
              <a:noFill/>
              <a:ln w="25400" cap="rnd">
                <a:solidFill>
                  <a:srgbClr val="53585F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" name="Lijn"/>
              <p:cNvSpPr/>
              <p:nvPr/>
            </p:nvSpPr>
            <p:spPr>
              <a:xfrm flipV="1">
                <a:off x="5856314" y="1149245"/>
                <a:ext cx="1" cy="746893"/>
              </a:xfrm>
              <a:prstGeom prst="line">
                <a:avLst/>
              </a:prstGeom>
              <a:noFill/>
              <a:ln w="25400" cap="rnd">
                <a:solidFill>
                  <a:srgbClr val="53585F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23" name="Afbeelding" descr="Afbeeldi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7913827" y="1304305"/>
                <a:ext cx="957230" cy="4367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24" name="Lijn"/>
              <p:cNvSpPr/>
              <p:nvPr/>
            </p:nvSpPr>
            <p:spPr>
              <a:xfrm flipV="1">
                <a:off x="7757098" y="1149245"/>
                <a:ext cx="1" cy="746893"/>
              </a:xfrm>
              <a:prstGeom prst="line">
                <a:avLst/>
              </a:prstGeom>
              <a:noFill/>
              <a:ln w="25400" cap="rnd">
                <a:solidFill>
                  <a:srgbClr val="53585F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327" name="Rechthoek"/>
          <p:cNvSpPr/>
          <p:nvPr/>
        </p:nvSpPr>
        <p:spPr>
          <a:xfrm>
            <a:off x="13582014" y="2690711"/>
            <a:ext cx="9835785" cy="7068403"/>
          </a:xfrm>
          <a:prstGeom prst="rect">
            <a:avLst/>
          </a:prstGeom>
          <a:solidFill>
            <a:srgbClr val="FFFFFF">
              <a:alpha val="9780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8" grpId="1"/>
      <p:bldP build="whole" bldLvl="1" animBg="1" rev="0" advAuto="0" spid="297" grpId="3"/>
      <p:bldP build="whole" bldLvl="1" animBg="1" rev="0" advAuto="0" spid="327" grpId="5"/>
      <p:bldP build="whole" bldLvl="1" animBg="1" rev="0" advAuto="0" spid="308" grpId="2"/>
      <p:bldP build="whole" bldLvl="1" animBg="1" rev="0" advAuto="0" spid="326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DOT OF DIVISION"/>
          <p:cNvSpPr txBox="1"/>
          <p:nvPr/>
        </p:nvSpPr>
        <p:spPr>
          <a:xfrm>
            <a:off x="10235752" y="2187941"/>
            <a:ext cx="449732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DOT OF DIVISION</a:t>
            </a:r>
          </a:p>
        </p:txBody>
      </p:sp>
      <p:grpSp>
        <p:nvGrpSpPr>
          <p:cNvPr id="341" name="Groepeer"/>
          <p:cNvGrpSpPr/>
          <p:nvPr/>
        </p:nvGrpSpPr>
        <p:grpSpPr>
          <a:xfrm>
            <a:off x="14201362" y="5558290"/>
            <a:ext cx="6605611" cy="2186907"/>
            <a:chOff x="0" y="0"/>
            <a:chExt cx="6605609" cy="2186906"/>
          </a:xfrm>
        </p:grpSpPr>
        <p:pic>
          <p:nvPicPr>
            <p:cNvPr id="332" name="Afbeelding" descr="Afbeeldi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1431333"/>
              <a:ext cx="1016393" cy="463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Afbeelding" descr="Afbeeldi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529114" y="0"/>
              <a:ext cx="678038" cy="19340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" name="Afbeelding" descr="Afbeeldi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70648" y="1408910"/>
              <a:ext cx="868899" cy="5068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5" name="Afbeelding" descr="Afbeeldi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396719" y="0"/>
              <a:ext cx="678039" cy="19340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6" name="Afbeelding" descr="Afbeeldi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264324" y="1408371"/>
              <a:ext cx="870746" cy="5079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" name="Afbeelding" descr="Afbeeldi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5589217" y="1431333"/>
              <a:ext cx="1016393" cy="463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8" name="Lijn"/>
            <p:cNvSpPr/>
            <p:nvPr/>
          </p:nvSpPr>
          <p:spPr>
            <a:xfrm flipV="1">
              <a:off x="1301094" y="1393850"/>
              <a:ext cx="1" cy="793057"/>
            </a:xfrm>
            <a:prstGeom prst="line">
              <a:avLst/>
            </a:prstGeom>
            <a:noFill/>
            <a:ln w="25400" cap="rnd">
              <a:solidFill>
                <a:srgbClr val="53585F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39" name="Lijn"/>
            <p:cNvSpPr/>
            <p:nvPr/>
          </p:nvSpPr>
          <p:spPr>
            <a:xfrm flipV="1">
              <a:off x="3316580" y="1390936"/>
              <a:ext cx="1" cy="795971"/>
            </a:xfrm>
            <a:prstGeom prst="line">
              <a:avLst/>
            </a:prstGeom>
            <a:noFill/>
            <a:ln w="25400" cap="rnd">
              <a:solidFill>
                <a:srgbClr val="53585F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40" name="Lijn"/>
            <p:cNvSpPr/>
            <p:nvPr/>
          </p:nvSpPr>
          <p:spPr>
            <a:xfrm flipV="1">
              <a:off x="5327286" y="1390936"/>
              <a:ext cx="1" cy="795971"/>
            </a:xfrm>
            <a:prstGeom prst="line">
              <a:avLst/>
            </a:prstGeom>
            <a:noFill/>
            <a:ln w="25400" cap="rnd">
              <a:solidFill>
                <a:srgbClr val="53585F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342" name="May be used to prevent or enforce alteration or imperfection. It functions like a barline"/>
          <p:cNvSpPr txBox="1"/>
          <p:nvPr/>
        </p:nvSpPr>
        <p:spPr>
          <a:xfrm>
            <a:off x="6559712" y="3016348"/>
            <a:ext cx="11849405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May be used to prevent or enforce alteration or imperfection. It functions like a barline</a:t>
            </a:r>
          </a:p>
        </p:txBody>
      </p:sp>
      <p:grpSp>
        <p:nvGrpSpPr>
          <p:cNvPr id="354" name="Groepeer"/>
          <p:cNvGrpSpPr/>
          <p:nvPr/>
        </p:nvGrpSpPr>
        <p:grpSpPr>
          <a:xfrm>
            <a:off x="3069401" y="3565355"/>
            <a:ext cx="7297950" cy="2803883"/>
            <a:chOff x="0" y="0"/>
            <a:chExt cx="7297949" cy="2803882"/>
          </a:xfrm>
        </p:grpSpPr>
        <p:grpSp>
          <p:nvGrpSpPr>
            <p:cNvPr id="352" name="Groepeer"/>
            <p:cNvGrpSpPr/>
            <p:nvPr/>
          </p:nvGrpSpPr>
          <p:grpSpPr>
            <a:xfrm>
              <a:off x="-1" y="-1"/>
              <a:ext cx="7297950" cy="2803884"/>
              <a:chOff x="0" y="0"/>
              <a:chExt cx="7297949" cy="2803882"/>
            </a:xfrm>
          </p:grpSpPr>
          <p:pic>
            <p:nvPicPr>
              <p:cNvPr id="343" name="Afbeelding" descr="Afbeeldi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83791" b="0"/>
              <a:stretch>
                <a:fillRect/>
              </a:stretch>
            </p:blipFill>
            <p:spPr>
              <a:xfrm>
                <a:off x="8160" y="65"/>
                <a:ext cx="1226662" cy="28038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351" name="Groepeer"/>
              <p:cNvGrpSpPr/>
              <p:nvPr/>
            </p:nvGrpSpPr>
            <p:grpSpPr>
              <a:xfrm>
                <a:off x="-1" y="-1"/>
                <a:ext cx="7297950" cy="2803884"/>
                <a:chOff x="0" y="0"/>
                <a:chExt cx="7297949" cy="2803882"/>
              </a:xfrm>
            </p:grpSpPr>
            <p:pic>
              <p:nvPicPr>
                <p:cNvPr id="344" name="Afbeelding" descr="Afbeeldi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42423" t="0" r="43727" b="0"/>
                <a:stretch>
                  <a:fillRect/>
                </a:stretch>
              </p:blipFill>
              <p:spPr>
                <a:xfrm>
                  <a:off x="4982021" y="65"/>
                  <a:ext cx="1048097" cy="280381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350" name="Groepeer"/>
                <p:cNvGrpSpPr/>
                <p:nvPr/>
              </p:nvGrpSpPr>
              <p:grpSpPr>
                <a:xfrm>
                  <a:off x="-1" y="-1"/>
                  <a:ext cx="7297950" cy="2803818"/>
                  <a:chOff x="0" y="0"/>
                  <a:chExt cx="7297948" cy="2803816"/>
                </a:xfrm>
              </p:grpSpPr>
              <p:pic>
                <p:nvPicPr>
                  <p:cNvPr id="345" name="Afbeelding" descr="Afbeelding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rcRect l="0" t="0" r="83194" b="0"/>
                  <a:stretch>
                    <a:fillRect/>
                  </a:stretch>
                </p:blipFill>
                <p:spPr>
                  <a:xfrm>
                    <a:off x="0" y="0"/>
                    <a:ext cx="1271848" cy="280381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346" name="Afbeelding" descr="Afbeelding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rcRect l="41235" t="0" r="44154" b="0"/>
                  <a:stretch>
                    <a:fillRect/>
                  </a:stretch>
                </p:blipFill>
                <p:spPr>
                  <a:xfrm>
                    <a:off x="3908931" y="0"/>
                    <a:ext cx="1105650" cy="280381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347" name="Afbeelding" descr="Afbeelding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rcRect l="23033" t="0" r="58823" b="0"/>
                  <a:stretch>
                    <a:fillRect/>
                  </a:stretch>
                </p:blipFill>
                <p:spPr>
                  <a:xfrm>
                    <a:off x="1328035" y="0"/>
                    <a:ext cx="1372988" cy="280381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348" name="Afbeelding" descr="Afbeelding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rcRect l="82725" t="0" r="0" b="0"/>
                  <a:stretch>
                    <a:fillRect/>
                  </a:stretch>
                </p:blipFill>
                <p:spPr>
                  <a:xfrm>
                    <a:off x="5990620" y="0"/>
                    <a:ext cx="1307329" cy="280381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349" name="Afbeelding" descr="Afbeelding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rcRect l="23033" t="0" r="58823" b="0"/>
                  <a:stretch>
                    <a:fillRect/>
                  </a:stretch>
                </p:blipFill>
                <p:spPr>
                  <a:xfrm>
                    <a:off x="2537075" y="0"/>
                    <a:ext cx="1372988" cy="280381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</p:grpSp>
        <p:sp>
          <p:nvSpPr>
            <p:cNvPr id="353" name="Ovaal"/>
            <p:cNvSpPr/>
            <p:nvPr/>
          </p:nvSpPr>
          <p:spPr>
            <a:xfrm>
              <a:off x="4901100" y="1198116"/>
              <a:ext cx="223809" cy="19413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365" name="Groepeer"/>
          <p:cNvGrpSpPr/>
          <p:nvPr/>
        </p:nvGrpSpPr>
        <p:grpSpPr>
          <a:xfrm>
            <a:off x="14327156" y="3412095"/>
            <a:ext cx="4949780" cy="2067779"/>
            <a:chOff x="0" y="0"/>
            <a:chExt cx="4949779" cy="2067778"/>
          </a:xfrm>
        </p:grpSpPr>
        <p:sp>
          <p:nvSpPr>
            <p:cNvPr id="355" name="Lijn"/>
            <p:cNvSpPr/>
            <p:nvPr/>
          </p:nvSpPr>
          <p:spPr>
            <a:xfrm flipV="1">
              <a:off x="1250261" y="1187799"/>
              <a:ext cx="1" cy="879980"/>
            </a:xfrm>
            <a:prstGeom prst="line">
              <a:avLst/>
            </a:prstGeom>
            <a:noFill/>
            <a:ln w="25400" cap="rnd">
              <a:solidFill>
                <a:srgbClr val="53585F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56" name="Lijn"/>
            <p:cNvSpPr/>
            <p:nvPr/>
          </p:nvSpPr>
          <p:spPr>
            <a:xfrm flipV="1">
              <a:off x="3208999" y="1201170"/>
              <a:ext cx="1" cy="853238"/>
            </a:xfrm>
            <a:prstGeom prst="line">
              <a:avLst/>
            </a:prstGeom>
            <a:noFill/>
            <a:ln w="25400" cap="rnd">
              <a:solidFill>
                <a:srgbClr val="53585F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grpSp>
          <p:nvGrpSpPr>
            <p:cNvPr id="364" name="Groepeer"/>
            <p:cNvGrpSpPr/>
            <p:nvPr/>
          </p:nvGrpSpPr>
          <p:grpSpPr>
            <a:xfrm>
              <a:off x="0" y="0"/>
              <a:ext cx="4949780" cy="1860621"/>
              <a:chOff x="0" y="0"/>
              <a:chExt cx="4949779" cy="1860620"/>
            </a:xfrm>
          </p:grpSpPr>
          <p:grpSp>
            <p:nvGrpSpPr>
              <p:cNvPr id="362" name="Groepeer"/>
              <p:cNvGrpSpPr/>
              <p:nvPr/>
            </p:nvGrpSpPr>
            <p:grpSpPr>
              <a:xfrm>
                <a:off x="0" y="0"/>
                <a:ext cx="4949780" cy="1860621"/>
                <a:chOff x="0" y="0"/>
                <a:chExt cx="4949779" cy="1860620"/>
              </a:xfrm>
            </p:grpSpPr>
            <p:pic>
              <p:nvPicPr>
                <p:cNvPr id="357" name="Afbeelding" descr="Afbeeldi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1377010"/>
                  <a:ext cx="977818" cy="44613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361" name="Groepeer"/>
                <p:cNvGrpSpPr/>
                <p:nvPr/>
              </p:nvGrpSpPr>
              <p:grpSpPr>
                <a:xfrm>
                  <a:off x="1414832" y="0"/>
                  <a:ext cx="3534948" cy="1860621"/>
                  <a:chOff x="0" y="0"/>
                  <a:chExt cx="3534946" cy="1860620"/>
                </a:xfrm>
              </p:grpSpPr>
              <p:pic>
                <p:nvPicPr>
                  <p:cNvPr id="358" name="Afbeelding" descr="Afbeelding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1018294" y="0"/>
                    <a:ext cx="652305" cy="186062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359" name="Afbeelding" descr="Afbeelding"/>
                  <p:cNvPicPr>
                    <a:picLocks noChangeAspect="1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0" y="1355438"/>
                    <a:ext cx="835922" cy="48762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360" name="Afbeelding" descr="Afbeelding"/>
                  <p:cNvPicPr>
                    <a:picLocks noChangeAspect="1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2699025" y="1355438"/>
                    <a:ext cx="835922" cy="48762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pic>
            <p:nvPicPr>
              <p:cNvPr id="363" name="Afbeelding" descr="Afbeeldi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301332" y="0"/>
                <a:ext cx="652305" cy="18606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78" name="Groepeer"/>
          <p:cNvGrpSpPr/>
          <p:nvPr/>
        </p:nvGrpSpPr>
        <p:grpSpPr>
          <a:xfrm>
            <a:off x="2978472" y="5767813"/>
            <a:ext cx="8131473" cy="2803884"/>
            <a:chOff x="0" y="0"/>
            <a:chExt cx="8131472" cy="2803882"/>
          </a:xfrm>
        </p:grpSpPr>
        <p:grpSp>
          <p:nvGrpSpPr>
            <p:cNvPr id="376" name="Groepeer"/>
            <p:cNvGrpSpPr/>
            <p:nvPr/>
          </p:nvGrpSpPr>
          <p:grpSpPr>
            <a:xfrm>
              <a:off x="0" y="-1"/>
              <a:ext cx="8131473" cy="2803884"/>
              <a:chOff x="0" y="0"/>
              <a:chExt cx="8131472" cy="2803882"/>
            </a:xfrm>
          </p:grpSpPr>
          <p:pic>
            <p:nvPicPr>
              <p:cNvPr id="366" name="Afbeelding" descr="Afbeeldi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83791" b="0"/>
              <a:stretch>
                <a:fillRect/>
              </a:stretch>
            </p:blipFill>
            <p:spPr>
              <a:xfrm>
                <a:off x="8160" y="65"/>
                <a:ext cx="1226662" cy="28038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375" name="Groepeer"/>
              <p:cNvGrpSpPr/>
              <p:nvPr/>
            </p:nvGrpSpPr>
            <p:grpSpPr>
              <a:xfrm>
                <a:off x="0" y="-1"/>
                <a:ext cx="8131473" cy="2803884"/>
                <a:chOff x="0" y="0"/>
                <a:chExt cx="8131472" cy="2803882"/>
              </a:xfrm>
            </p:grpSpPr>
            <p:pic>
              <p:nvPicPr>
                <p:cNvPr id="367" name="Afbeelding" descr="Afbeeldi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42423" t="0" r="43727" b="0"/>
                <a:stretch>
                  <a:fillRect/>
                </a:stretch>
              </p:blipFill>
              <p:spPr>
                <a:xfrm>
                  <a:off x="4982021" y="65"/>
                  <a:ext cx="1048097" cy="280381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373" name="Groepeer"/>
                <p:cNvGrpSpPr/>
                <p:nvPr/>
              </p:nvGrpSpPr>
              <p:grpSpPr>
                <a:xfrm>
                  <a:off x="0" y="-1"/>
                  <a:ext cx="8131473" cy="2803818"/>
                  <a:chOff x="0" y="0"/>
                  <a:chExt cx="8131472" cy="2803816"/>
                </a:xfrm>
              </p:grpSpPr>
              <p:pic>
                <p:nvPicPr>
                  <p:cNvPr id="368" name="Afbeelding" descr="Afbeelding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rcRect l="0" t="0" r="83194" b="0"/>
                  <a:stretch>
                    <a:fillRect/>
                  </a:stretch>
                </p:blipFill>
                <p:spPr>
                  <a:xfrm>
                    <a:off x="0" y="0"/>
                    <a:ext cx="1271848" cy="280381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369" name="Afbeelding" descr="Afbeelding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rcRect l="41235" t="0" r="44154" b="0"/>
                  <a:stretch>
                    <a:fillRect/>
                  </a:stretch>
                </p:blipFill>
                <p:spPr>
                  <a:xfrm>
                    <a:off x="3908931" y="0"/>
                    <a:ext cx="1105650" cy="280381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370" name="Afbeelding" descr="Afbeelding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rcRect l="23033" t="0" r="58823" b="0"/>
                  <a:stretch>
                    <a:fillRect/>
                  </a:stretch>
                </p:blipFill>
                <p:spPr>
                  <a:xfrm>
                    <a:off x="1328035" y="0"/>
                    <a:ext cx="1372988" cy="280381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371" name="Afbeelding" descr="Afbeelding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rcRect l="82725" t="0" r="0" b="0"/>
                  <a:stretch>
                    <a:fillRect/>
                  </a:stretch>
                </p:blipFill>
                <p:spPr>
                  <a:xfrm>
                    <a:off x="6824144" y="0"/>
                    <a:ext cx="1307329" cy="280381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372" name="Afbeelding" descr="Afbeelding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rcRect l="23033" t="0" r="58823" b="0"/>
                  <a:stretch>
                    <a:fillRect/>
                  </a:stretch>
                </p:blipFill>
                <p:spPr>
                  <a:xfrm>
                    <a:off x="2537075" y="0"/>
                    <a:ext cx="1372988" cy="280381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374" name="Afbeelding" descr="Afbeeldi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42423" t="0" r="43727" b="0"/>
                <a:stretch>
                  <a:fillRect/>
                </a:stretch>
              </p:blipFill>
              <p:spPr>
                <a:xfrm>
                  <a:off x="5836460" y="65"/>
                  <a:ext cx="1048097" cy="280381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377" name="Ovaal"/>
            <p:cNvSpPr/>
            <p:nvPr/>
          </p:nvSpPr>
          <p:spPr>
            <a:xfrm>
              <a:off x="4901100" y="1198116"/>
              <a:ext cx="223809" cy="19413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395" name="Groepeer"/>
          <p:cNvGrpSpPr/>
          <p:nvPr/>
        </p:nvGrpSpPr>
        <p:grpSpPr>
          <a:xfrm>
            <a:off x="2872386" y="8022802"/>
            <a:ext cx="9416409" cy="2736922"/>
            <a:chOff x="0" y="-51"/>
            <a:chExt cx="9416407" cy="2736920"/>
          </a:xfrm>
        </p:grpSpPr>
        <p:grpSp>
          <p:nvGrpSpPr>
            <p:cNvPr id="392" name="Groepeer"/>
            <p:cNvGrpSpPr/>
            <p:nvPr/>
          </p:nvGrpSpPr>
          <p:grpSpPr>
            <a:xfrm>
              <a:off x="-1" y="-52"/>
              <a:ext cx="9416409" cy="2736922"/>
              <a:chOff x="0" y="-51"/>
              <a:chExt cx="9416407" cy="2736920"/>
            </a:xfrm>
          </p:grpSpPr>
          <p:grpSp>
            <p:nvGrpSpPr>
              <p:cNvPr id="389" name="Groepeer"/>
              <p:cNvGrpSpPr/>
              <p:nvPr/>
            </p:nvGrpSpPr>
            <p:grpSpPr>
              <a:xfrm>
                <a:off x="-1" y="-52"/>
                <a:ext cx="9416409" cy="2736922"/>
                <a:chOff x="0" y="-51"/>
                <a:chExt cx="9416407" cy="2736920"/>
              </a:xfrm>
            </p:grpSpPr>
            <p:pic>
              <p:nvPicPr>
                <p:cNvPr id="379" name="Afbeelding" descr="Afbeeldi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0" t="0" r="83791" b="0"/>
                <a:stretch>
                  <a:fillRect/>
                </a:stretch>
              </p:blipFill>
              <p:spPr>
                <a:xfrm>
                  <a:off x="7965" y="64"/>
                  <a:ext cx="1197344" cy="273680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388" name="Groepeer"/>
                <p:cNvGrpSpPr/>
                <p:nvPr/>
              </p:nvGrpSpPr>
              <p:grpSpPr>
                <a:xfrm>
                  <a:off x="-1" y="-52"/>
                  <a:ext cx="9416409" cy="2736909"/>
                  <a:chOff x="0" y="-51"/>
                  <a:chExt cx="9416407" cy="2736907"/>
                </a:xfrm>
              </p:grpSpPr>
              <p:pic>
                <p:nvPicPr>
                  <p:cNvPr id="380" name="Afbeelding" descr="Afbeelding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rcRect l="42423" t="0" r="43727" b="0"/>
                  <a:stretch>
                    <a:fillRect/>
                  </a:stretch>
                </p:blipFill>
                <p:spPr>
                  <a:xfrm>
                    <a:off x="4389581" y="-52"/>
                    <a:ext cx="1023047" cy="273680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grpSp>
                <p:nvGrpSpPr>
                  <p:cNvPr id="386" name="Groepeer"/>
                  <p:cNvGrpSpPr/>
                  <p:nvPr/>
                </p:nvGrpSpPr>
                <p:grpSpPr>
                  <a:xfrm>
                    <a:off x="-1" y="51"/>
                    <a:ext cx="9416409" cy="2736806"/>
                    <a:chOff x="0" y="0"/>
                    <a:chExt cx="9416407" cy="2736805"/>
                  </a:xfrm>
                </p:grpSpPr>
                <p:pic>
                  <p:nvPicPr>
                    <p:cNvPr id="381" name="Afbeelding" descr="Afbeelding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/>
                    </a:blip>
                    <a:srcRect l="0" t="0" r="83194" b="0"/>
                    <a:stretch>
                      <a:fillRect/>
                    </a:stretch>
                  </p:blipFill>
                  <p:spPr>
                    <a:xfrm>
                      <a:off x="0" y="0"/>
                      <a:ext cx="1241451" cy="2736806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82" name="Afbeelding" descr="Afbeelding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/>
                    </a:blip>
                    <a:srcRect l="41235" t="0" r="44154" b="0"/>
                    <a:stretch>
                      <a:fillRect/>
                    </a:stretch>
                  </p:blipFill>
                  <p:spPr>
                    <a:xfrm>
                      <a:off x="3411681" y="0"/>
                      <a:ext cx="1079225" cy="2736806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83" name="Afbeelding" descr="Afbeelding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/>
                    </a:blip>
                    <a:srcRect l="23033" t="0" r="58823" b="0"/>
                    <a:stretch>
                      <a:fillRect/>
                    </a:stretch>
                  </p:blipFill>
                  <p:spPr>
                    <a:xfrm>
                      <a:off x="1133574" y="-1"/>
                      <a:ext cx="1340173" cy="2736807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84" name="Afbeelding" descr="Afbeelding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/>
                    </a:blip>
                    <a:srcRect l="82725" t="0" r="0" b="0"/>
                    <a:stretch>
                      <a:fillRect/>
                    </a:stretch>
                  </p:blipFill>
                  <p:spPr>
                    <a:xfrm>
                      <a:off x="8140324" y="-1"/>
                      <a:ext cx="1276084" cy="2736807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85" name="Afbeelding" descr="Afbeelding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/>
                    </a:blip>
                    <a:srcRect l="41235" t="0" r="44154" b="0"/>
                    <a:stretch>
                      <a:fillRect/>
                    </a:stretch>
                  </p:blipFill>
                  <p:spPr>
                    <a:xfrm>
                      <a:off x="2401023" y="0"/>
                      <a:ext cx="1079225" cy="2736806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pic>
                <p:nvPicPr>
                  <p:cNvPr id="387" name="Afbeelding" descr="Afbeelding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rcRect l="42423" t="0" r="43727" b="0"/>
                  <a:stretch>
                    <a:fillRect/>
                  </a:stretch>
                </p:blipFill>
                <p:spPr>
                  <a:xfrm>
                    <a:off x="5312356" y="-52"/>
                    <a:ext cx="1023047" cy="273680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pic>
            <p:nvPicPr>
              <p:cNvPr id="390" name="Afbeelding" descr="Afbeeldi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26757" t="44116" r="26757" b="0"/>
              <a:stretch>
                <a:fillRect/>
              </a:stretch>
            </p:blipFill>
            <p:spPr>
              <a:xfrm>
                <a:off x="6244241" y="739512"/>
                <a:ext cx="1199170" cy="19227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1" name="Afbeelding" descr="Afbeeldi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42423" t="0" r="43727" b="0"/>
              <a:stretch>
                <a:fillRect/>
              </a:stretch>
            </p:blipFill>
            <p:spPr>
              <a:xfrm>
                <a:off x="7388968" y="6"/>
                <a:ext cx="1023047" cy="27368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51" name="Verbindingslijn"/>
            <p:cNvSpPr/>
            <p:nvPr/>
          </p:nvSpPr>
          <p:spPr>
            <a:xfrm>
              <a:off x="1646827" y="1847984"/>
              <a:ext cx="1307406" cy="344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21600" y="358"/>
                  </a:moveTo>
                  <a:cubicBezTo>
                    <a:pt x="13311" y="21600"/>
                    <a:pt x="6111" y="21481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452" name="Verbindingslijn"/>
            <p:cNvSpPr/>
            <p:nvPr/>
          </p:nvSpPr>
          <p:spPr>
            <a:xfrm>
              <a:off x="6895958" y="1951565"/>
              <a:ext cx="1135196" cy="374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40" fill="norm" stroke="1" extrusionOk="0">
                  <a:moveTo>
                    <a:pt x="21600" y="3076"/>
                  </a:moveTo>
                  <a:cubicBezTo>
                    <a:pt x="12814" y="21600"/>
                    <a:pt x="5614" y="20575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</p:grpSp>
      <p:grpSp>
        <p:nvGrpSpPr>
          <p:cNvPr id="412" name="Groepeer"/>
          <p:cNvGrpSpPr/>
          <p:nvPr/>
        </p:nvGrpSpPr>
        <p:grpSpPr>
          <a:xfrm>
            <a:off x="14002518" y="7990318"/>
            <a:ext cx="8644430" cy="2157235"/>
            <a:chOff x="0" y="0"/>
            <a:chExt cx="8644428" cy="2157234"/>
          </a:xfrm>
        </p:grpSpPr>
        <p:grpSp>
          <p:nvGrpSpPr>
            <p:cNvPr id="410" name="Groepeer"/>
            <p:cNvGrpSpPr/>
            <p:nvPr/>
          </p:nvGrpSpPr>
          <p:grpSpPr>
            <a:xfrm>
              <a:off x="-1" y="0"/>
              <a:ext cx="8644430" cy="1845256"/>
              <a:chOff x="0" y="0"/>
              <a:chExt cx="8644428" cy="1845255"/>
            </a:xfrm>
          </p:grpSpPr>
          <p:grpSp>
            <p:nvGrpSpPr>
              <p:cNvPr id="408" name="Groepeer"/>
              <p:cNvGrpSpPr/>
              <p:nvPr/>
            </p:nvGrpSpPr>
            <p:grpSpPr>
              <a:xfrm>
                <a:off x="-1" y="0"/>
                <a:ext cx="8644430" cy="1845256"/>
                <a:chOff x="0" y="0"/>
                <a:chExt cx="8644428" cy="1845255"/>
              </a:xfrm>
            </p:grpSpPr>
            <p:pic>
              <p:nvPicPr>
                <p:cNvPr id="396" name="Afbeelding" descr="Afbeeldi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902005" y="0"/>
                  <a:ext cx="613767" cy="175069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97" name="Afbeelding" descr="Afbeeldi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1275476"/>
                  <a:ext cx="786535" cy="4588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98" name="Afbeelding" descr="Afbeeldi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929197" y="58"/>
                  <a:ext cx="613767" cy="175069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99" name="Afbeelding" descr="Afbeeldi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2714562" y="58"/>
                  <a:ext cx="613767" cy="175069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00" name="Afbeelding" descr="Afbeeldi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3499927" y="58"/>
                  <a:ext cx="613767" cy="175069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01" name="Afbeelding" descr="Afbeeldi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5884185" y="1275476"/>
                  <a:ext cx="786536" cy="4588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02" name="Afbeelding" descr="Afbeeldi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691204" y="0"/>
                  <a:ext cx="613767" cy="175069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03" name="Afbeelding" descr="Afbeeldi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7690015" y="1287149"/>
                  <a:ext cx="954414" cy="43545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04" name="Lijn"/>
                <p:cNvSpPr/>
                <p:nvPr/>
              </p:nvSpPr>
              <p:spPr>
                <a:xfrm flipV="1">
                  <a:off x="1728694" y="1127373"/>
                  <a:ext cx="1" cy="717883"/>
                </a:xfrm>
                <a:prstGeom prst="line">
                  <a:avLst/>
                </a:prstGeom>
                <a:noFill/>
                <a:ln w="25400" cap="rnd">
                  <a:solidFill>
                    <a:srgbClr val="53585F"/>
                  </a:solidFill>
                  <a:custDash>
                    <a:ds d="100000" sp="200000"/>
                  </a:custDash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5" name="Lijn"/>
                <p:cNvSpPr/>
                <p:nvPr/>
              </p:nvSpPr>
              <p:spPr>
                <a:xfrm flipV="1">
                  <a:off x="5629585" y="1127373"/>
                  <a:ext cx="1" cy="717883"/>
                </a:xfrm>
                <a:prstGeom prst="line">
                  <a:avLst/>
                </a:prstGeom>
                <a:noFill/>
                <a:ln w="25400" cap="rnd">
                  <a:solidFill>
                    <a:srgbClr val="53585F"/>
                  </a:solidFill>
                  <a:custDash>
                    <a:ds d="100000" sp="200000"/>
                  </a:custDash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6" name="Lijn"/>
                <p:cNvSpPr/>
                <p:nvPr/>
              </p:nvSpPr>
              <p:spPr>
                <a:xfrm flipV="1">
                  <a:off x="4262850" y="1127373"/>
                  <a:ext cx="1" cy="717883"/>
                </a:xfrm>
                <a:prstGeom prst="line">
                  <a:avLst/>
                </a:prstGeom>
                <a:noFill/>
                <a:ln w="25400" cap="rnd">
                  <a:solidFill>
                    <a:srgbClr val="53585F"/>
                  </a:solidFill>
                  <a:custDash>
                    <a:ds d="100000" sp="200000"/>
                  </a:custDash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7" name="Lijn"/>
                <p:cNvSpPr/>
                <p:nvPr/>
              </p:nvSpPr>
              <p:spPr>
                <a:xfrm flipV="1">
                  <a:off x="7500022" y="1127373"/>
                  <a:ext cx="1" cy="717883"/>
                </a:xfrm>
                <a:prstGeom prst="line">
                  <a:avLst/>
                </a:prstGeom>
                <a:noFill/>
                <a:ln w="25400" cap="rnd">
                  <a:solidFill>
                    <a:srgbClr val="53585F"/>
                  </a:solidFill>
                  <a:custDash>
                    <a:ds d="100000" sp="200000"/>
                  </a:custDash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/>
                </a:p>
              </p:txBody>
            </p:sp>
          </p:grpSp>
          <p:pic>
            <p:nvPicPr>
              <p:cNvPr id="409" name="Afbeelding" descr="Afbeeldi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500965" y="1256631"/>
                <a:ext cx="954415" cy="4354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53" name="Verbindingslijn"/>
            <p:cNvSpPr/>
            <p:nvPr/>
          </p:nvSpPr>
          <p:spPr>
            <a:xfrm>
              <a:off x="4773646" y="1792845"/>
              <a:ext cx="1450905" cy="364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0" fill="norm" stroke="1" extrusionOk="0">
                  <a:moveTo>
                    <a:pt x="21600" y="2178"/>
                  </a:moveTo>
                  <a:cubicBezTo>
                    <a:pt x="13126" y="21600"/>
                    <a:pt x="5926" y="20874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</p:grpSp>
      <p:grpSp>
        <p:nvGrpSpPr>
          <p:cNvPr id="432" name="Groepeer"/>
          <p:cNvGrpSpPr/>
          <p:nvPr/>
        </p:nvGrpSpPr>
        <p:grpSpPr>
          <a:xfrm>
            <a:off x="2796612" y="10084374"/>
            <a:ext cx="9787955" cy="2575486"/>
            <a:chOff x="0" y="-48"/>
            <a:chExt cx="9787953" cy="2575484"/>
          </a:xfrm>
        </p:grpSpPr>
        <p:sp>
          <p:nvSpPr>
            <p:cNvPr id="454" name="Verbindingslijn"/>
            <p:cNvSpPr/>
            <p:nvPr/>
          </p:nvSpPr>
          <p:spPr>
            <a:xfrm>
              <a:off x="7705946" y="1767587"/>
              <a:ext cx="613248" cy="387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42" fill="norm" stroke="1" extrusionOk="0">
                  <a:moveTo>
                    <a:pt x="21600" y="0"/>
                  </a:moveTo>
                  <a:cubicBezTo>
                    <a:pt x="16512" y="19758"/>
                    <a:pt x="9312" y="21600"/>
                    <a:pt x="0" y="5527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grpSp>
          <p:nvGrpSpPr>
            <p:cNvPr id="431" name="Groepeer"/>
            <p:cNvGrpSpPr/>
            <p:nvPr/>
          </p:nvGrpSpPr>
          <p:grpSpPr>
            <a:xfrm>
              <a:off x="0" y="-49"/>
              <a:ext cx="9787954" cy="2575486"/>
              <a:chOff x="0" y="-48"/>
              <a:chExt cx="9787953" cy="2575484"/>
            </a:xfrm>
          </p:grpSpPr>
          <p:grpSp>
            <p:nvGrpSpPr>
              <p:cNvPr id="428" name="Groepeer"/>
              <p:cNvGrpSpPr/>
              <p:nvPr/>
            </p:nvGrpSpPr>
            <p:grpSpPr>
              <a:xfrm>
                <a:off x="0" y="-49"/>
                <a:ext cx="9787954" cy="2575486"/>
                <a:chOff x="0" y="-48"/>
                <a:chExt cx="9787953" cy="2575484"/>
              </a:xfrm>
            </p:grpSpPr>
            <p:pic>
              <p:nvPicPr>
                <p:cNvPr id="414" name="Afbeelding" descr="Afbeeldi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42423" t="0" r="43727" b="0"/>
                <a:stretch>
                  <a:fillRect/>
                </a:stretch>
              </p:blipFill>
              <p:spPr>
                <a:xfrm>
                  <a:off x="5974539" y="33"/>
                  <a:ext cx="962704" cy="257537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425" name="Groepeer"/>
                <p:cNvGrpSpPr/>
                <p:nvPr/>
              </p:nvGrpSpPr>
              <p:grpSpPr>
                <a:xfrm>
                  <a:off x="0" y="-49"/>
                  <a:ext cx="9787954" cy="2575486"/>
                  <a:chOff x="0" y="-48"/>
                  <a:chExt cx="9787953" cy="2575484"/>
                </a:xfrm>
              </p:grpSpPr>
              <p:pic>
                <p:nvPicPr>
                  <p:cNvPr id="415" name="Afbeelding" descr="Afbeelding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rcRect l="0" t="0" r="83791" b="0"/>
                  <a:stretch>
                    <a:fillRect/>
                  </a:stretch>
                </p:blipFill>
                <p:spPr>
                  <a:xfrm>
                    <a:off x="7495" y="60"/>
                    <a:ext cx="1126720" cy="257537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grpSp>
                <p:nvGrpSpPr>
                  <p:cNvPr id="424" name="Groepeer"/>
                  <p:cNvGrpSpPr/>
                  <p:nvPr/>
                </p:nvGrpSpPr>
                <p:grpSpPr>
                  <a:xfrm>
                    <a:off x="0" y="-49"/>
                    <a:ext cx="9787954" cy="2575474"/>
                    <a:chOff x="0" y="-48"/>
                    <a:chExt cx="9787953" cy="2575472"/>
                  </a:xfrm>
                </p:grpSpPr>
                <p:pic>
                  <p:nvPicPr>
                    <p:cNvPr id="416" name="Afbeelding" descr="Afbeelding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/>
                    </a:blip>
                    <a:srcRect l="42423" t="0" r="43727" b="0"/>
                    <a:stretch>
                      <a:fillRect/>
                    </a:stretch>
                  </p:blipFill>
                  <p:spPr>
                    <a:xfrm>
                      <a:off x="4130664" y="-49"/>
                      <a:ext cx="962703" cy="2575377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grpSp>
                  <p:nvGrpSpPr>
                    <p:cNvPr id="422" name="Groepeer"/>
                    <p:cNvGrpSpPr/>
                    <p:nvPr/>
                  </p:nvGrpSpPr>
                  <p:grpSpPr>
                    <a:xfrm>
                      <a:off x="0" y="48"/>
                      <a:ext cx="9787954" cy="2575377"/>
                      <a:chOff x="0" y="0"/>
                      <a:chExt cx="9787954" cy="2575376"/>
                    </a:xfrm>
                  </p:grpSpPr>
                  <p:pic>
                    <p:nvPicPr>
                      <p:cNvPr id="417" name="Afbeelding" descr="Afbeelding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/>
                      </a:blip>
                      <a:srcRect l="0" t="0" r="83194" b="0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68224" cy="2575377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418" name="Afbeelding" descr="Afbeelding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/>
                      </a:blip>
                      <a:srcRect l="41235" t="0" r="44154" b="0"/>
                      <a:stretch>
                        <a:fillRect/>
                      </a:stretch>
                    </p:blipFill>
                    <p:spPr>
                      <a:xfrm>
                        <a:off x="3210444" y="0"/>
                        <a:ext cx="1015567" cy="2575377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419" name="Afbeelding" descr="Afbeelding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/>
                      </a:blip>
                      <a:srcRect l="23033" t="0" r="58823" b="0"/>
                      <a:stretch>
                        <a:fillRect/>
                      </a:stretch>
                    </p:blipFill>
                    <p:spPr>
                      <a:xfrm>
                        <a:off x="1066711" y="-1"/>
                        <a:ext cx="1261123" cy="2575378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420" name="Afbeelding" descr="Afbeelding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/>
                      </a:blip>
                      <a:srcRect l="82725" t="0" r="0" b="0"/>
                      <a:stretch>
                        <a:fillRect/>
                      </a:stretch>
                    </p:blipFill>
                    <p:spPr>
                      <a:xfrm>
                        <a:off x="8587140" y="0"/>
                        <a:ext cx="1200815" cy="2575377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421" name="Afbeelding" descr="Afbeelding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/>
                      </a:blip>
                      <a:srcRect l="41235" t="0" r="44154" b="0"/>
                      <a:stretch>
                        <a:fillRect/>
                      </a:stretch>
                    </p:blipFill>
                    <p:spPr>
                      <a:xfrm>
                        <a:off x="2259400" y="0"/>
                        <a:ext cx="1015567" cy="2575377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</p:grpSp>
                <p:pic>
                  <p:nvPicPr>
                    <p:cNvPr id="423" name="Afbeelding" descr="Afbeelding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/>
                    </a:blip>
                    <a:srcRect l="42423" t="0" r="43727" b="0"/>
                    <a:stretch>
                      <a:fillRect/>
                    </a:stretch>
                  </p:blipFill>
                  <p:spPr>
                    <a:xfrm>
                      <a:off x="4999009" y="-49"/>
                      <a:ext cx="962703" cy="2575377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</p:grpSp>
            <p:pic>
              <p:nvPicPr>
                <p:cNvPr id="426" name="Afbeelding" descr="Afbeeldi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42423" t="0" r="43727" b="0"/>
                <a:stretch>
                  <a:fillRect/>
                </a:stretch>
              </p:blipFill>
              <p:spPr>
                <a:xfrm>
                  <a:off x="7766014" y="33"/>
                  <a:ext cx="962703" cy="257537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27" name="Afbeelding" descr="Afbeeldi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26757" t="44116" r="26757" b="0"/>
                <a:stretch>
                  <a:fillRect/>
                </a:stretch>
              </p:blipFill>
              <p:spPr>
                <a:xfrm>
                  <a:off x="6731592" y="695892"/>
                  <a:ext cx="1128437" cy="180930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455" name="Verbindingslijn"/>
              <p:cNvSpPr/>
              <p:nvPr/>
            </p:nvSpPr>
            <p:spPr>
              <a:xfrm>
                <a:off x="1620995" y="1781765"/>
                <a:ext cx="1230289" cy="3246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fill="norm" stroke="1" extrusionOk="0">
                    <a:moveTo>
                      <a:pt x="21600" y="358"/>
                    </a:moveTo>
                    <a:cubicBezTo>
                      <a:pt x="13311" y="21600"/>
                      <a:pt x="6111" y="21481"/>
                      <a:pt x="0" y="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456" name="Verbindingslijn"/>
              <p:cNvSpPr/>
              <p:nvPr/>
            </p:nvSpPr>
            <p:spPr>
              <a:xfrm>
                <a:off x="6560508" y="1803279"/>
                <a:ext cx="771625" cy="361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50" fill="norm" stroke="1" extrusionOk="0">
                    <a:moveTo>
                      <a:pt x="21600" y="0"/>
                    </a:moveTo>
                    <a:cubicBezTo>
                      <a:pt x="14530" y="20462"/>
                      <a:pt x="7330" y="21600"/>
                      <a:pt x="0" y="3413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/>
              <a:lstStyle/>
              <a:p>
                <a:pPr/>
              </a:p>
            </p:txBody>
          </p:sp>
        </p:grpSp>
      </p:grpSp>
      <p:grpSp>
        <p:nvGrpSpPr>
          <p:cNvPr id="449" name="Groepeer"/>
          <p:cNvGrpSpPr/>
          <p:nvPr/>
        </p:nvGrpSpPr>
        <p:grpSpPr>
          <a:xfrm>
            <a:off x="14002518" y="10143892"/>
            <a:ext cx="8247517" cy="2067779"/>
            <a:chOff x="0" y="0"/>
            <a:chExt cx="8247515" cy="2067778"/>
          </a:xfrm>
        </p:grpSpPr>
        <p:grpSp>
          <p:nvGrpSpPr>
            <p:cNvPr id="447" name="Groepeer"/>
            <p:cNvGrpSpPr/>
            <p:nvPr/>
          </p:nvGrpSpPr>
          <p:grpSpPr>
            <a:xfrm>
              <a:off x="-1" y="-1"/>
              <a:ext cx="8247517" cy="1760531"/>
              <a:chOff x="0" y="0"/>
              <a:chExt cx="8247515" cy="1760529"/>
            </a:xfrm>
          </p:grpSpPr>
          <p:pic>
            <p:nvPicPr>
              <p:cNvPr id="433" name="Afbeelding" descr="Afbeeldi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860589" y="0"/>
                <a:ext cx="585586" cy="16703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4" name="Afbeelding" descr="Afbeeldi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1216912"/>
                <a:ext cx="750421" cy="437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5" name="Afbeelding" descr="Afbeeldi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840617" y="56"/>
                <a:ext cx="585586" cy="16703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6" name="Afbeelding" descr="Afbeeldi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589922" y="56"/>
                <a:ext cx="585586" cy="16703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7" name="Afbeelding" descr="Afbeeldi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3339226" y="56"/>
                <a:ext cx="585586" cy="16703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8" name="Afbeelding" descr="Afbeeldi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5614010" y="1216912"/>
                <a:ext cx="750422" cy="437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9" name="Afbeelding" descr="Afbeeldi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6383974" y="0"/>
                <a:ext cx="585586" cy="16703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0" name="Afbeelding" descr="Afbeeldi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7336924" y="1228049"/>
                <a:ext cx="910592" cy="4154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41" name="Lijn"/>
              <p:cNvSpPr/>
              <p:nvPr/>
            </p:nvSpPr>
            <p:spPr>
              <a:xfrm flipV="1">
                <a:off x="1649320" y="1075609"/>
                <a:ext cx="1" cy="684921"/>
              </a:xfrm>
              <a:prstGeom prst="line">
                <a:avLst/>
              </a:prstGeom>
              <a:noFill/>
              <a:ln w="25400" cap="rnd">
                <a:solidFill>
                  <a:srgbClr val="53585F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2" name="Lijn"/>
              <p:cNvSpPr/>
              <p:nvPr/>
            </p:nvSpPr>
            <p:spPr>
              <a:xfrm flipV="1">
                <a:off x="5499905" y="1075609"/>
                <a:ext cx="1" cy="684921"/>
              </a:xfrm>
              <a:prstGeom prst="line">
                <a:avLst/>
              </a:prstGeom>
              <a:noFill/>
              <a:ln w="25400" cap="rnd">
                <a:solidFill>
                  <a:srgbClr val="53585F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3" name="Lijn"/>
              <p:cNvSpPr/>
              <p:nvPr/>
            </p:nvSpPr>
            <p:spPr>
              <a:xfrm flipV="1">
                <a:off x="4067119" y="1075609"/>
                <a:ext cx="1" cy="684921"/>
              </a:xfrm>
              <a:prstGeom prst="line">
                <a:avLst/>
              </a:prstGeom>
              <a:noFill/>
              <a:ln w="25400" cap="rnd">
                <a:solidFill>
                  <a:srgbClr val="53585F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4" name="Lijn"/>
              <p:cNvSpPr/>
              <p:nvPr/>
            </p:nvSpPr>
            <p:spPr>
              <a:xfrm flipV="1">
                <a:off x="7155655" y="1075609"/>
                <a:ext cx="1" cy="684921"/>
              </a:xfrm>
              <a:prstGeom prst="line">
                <a:avLst/>
              </a:prstGeom>
              <a:noFill/>
              <a:ln w="25400" cap="rnd">
                <a:solidFill>
                  <a:srgbClr val="53585F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45" name="Afbeelding" descr="Afbeeldi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766620" y="1216912"/>
                <a:ext cx="750422" cy="437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6" name="Afbeelding" descr="Afbeeldi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084255" y="0"/>
                <a:ext cx="585586" cy="16703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57" name="Verbindingslijn"/>
            <p:cNvSpPr/>
            <p:nvPr/>
          </p:nvSpPr>
          <p:spPr>
            <a:xfrm>
              <a:off x="5128215" y="1728938"/>
              <a:ext cx="810533" cy="338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7" fill="norm" stroke="1" extrusionOk="0">
                  <a:moveTo>
                    <a:pt x="21600" y="1352"/>
                  </a:moveTo>
                  <a:cubicBezTo>
                    <a:pt x="12951" y="21600"/>
                    <a:pt x="5751" y="21149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</p:grpSp>
      <p:sp>
        <p:nvSpPr>
          <p:cNvPr id="450" name="Rechthoek"/>
          <p:cNvSpPr/>
          <p:nvPr/>
        </p:nvSpPr>
        <p:spPr>
          <a:xfrm>
            <a:off x="13940021" y="3407226"/>
            <a:ext cx="8769424" cy="9204269"/>
          </a:xfrm>
          <a:prstGeom prst="rect">
            <a:avLst/>
          </a:prstGeom>
          <a:solidFill>
            <a:srgbClr val="FFFFFF">
              <a:alpha val="9780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0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5" grpId="3"/>
      <p:bldP build="whole" bldLvl="1" animBg="1" rev="0" advAuto="0" spid="378" grpId="4"/>
      <p:bldP build="whole" bldLvl="1" animBg="1" rev="0" advAuto="0" spid="450" grpId="10"/>
      <p:bldP build="whole" bldLvl="1" animBg="1" rev="0" advAuto="0" spid="341" grpId="5"/>
      <p:bldP build="whole" bldLvl="1" animBg="1" rev="0" advAuto="0" spid="354" grpId="2"/>
      <p:bldP build="whole" bldLvl="1" animBg="1" rev="0" advAuto="0" spid="342" grpId="1"/>
      <p:bldP build="whole" bldLvl="1" animBg="1" rev="0" advAuto="0" spid="412" grpId="7"/>
      <p:bldP build="whole" bldLvl="1" animBg="1" rev="0" advAuto="0" spid="432" grpId="8"/>
      <p:bldP build="whole" bldLvl="1" animBg="1" rev="0" advAuto="0" spid="449" grpId="9"/>
      <p:bldP build="whole" bldLvl="1" animBg="1" rev="0" advAuto="0" spid="395" grpId="6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Rests can imperfect notes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Rests can imperfect notes.</a:t>
            </a:r>
          </a:p>
          <a:p>
            <a:pPr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Perfect rests can not be imperfected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