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62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71FFE5-BB49-4D82-8AD5-33BEDB42C2A8}" type="datetimeFigureOut">
              <a:rPr lang="fi-FI" smtClean="0"/>
              <a:t>20.4.2020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7CFFC9-A8AE-4180-A0BE-5EF1A79D795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7822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hape 121">
            <a:extLst>
              <a:ext uri="{FF2B5EF4-FFF2-40B4-BE49-F238E27FC236}">
                <a16:creationId xmlns:a16="http://schemas.microsoft.com/office/drawing/2014/main" id="{7D8C3B7A-A879-4CF9-A446-18E2E38CF832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headEnd/>
            <a:tailEnd/>
          </a:ln>
        </p:spPr>
      </p:sp>
      <p:sp>
        <p:nvSpPr>
          <p:cNvPr id="30723" name="Shape 122">
            <a:extLst>
              <a:ext uri="{FF2B5EF4-FFF2-40B4-BE49-F238E27FC236}">
                <a16:creationId xmlns:a16="http://schemas.microsoft.com/office/drawing/2014/main" id="{C835952C-6D69-4A49-B432-55C956B9E23E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SzPct val="25000"/>
            </a:pPr>
            <a:endParaRPr lang="fi-FI" altLang="fi-FI" sz="12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30724" name="Shape 123">
            <a:extLst>
              <a:ext uri="{FF2B5EF4-FFF2-40B4-BE49-F238E27FC236}">
                <a16:creationId xmlns:a16="http://schemas.microsoft.com/office/drawing/2014/main" id="{7C54474E-A21A-4E68-AB85-9A2724A8428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SzPct val="25000"/>
            </a:pPr>
            <a:fld id="{4D4E7A5F-B8A1-4CAB-BF44-9E2966F2BB11}" type="slidenum">
              <a:rPr lang="fi-FI" altLang="fi-FI">
                <a:solidFill>
                  <a:srgbClr val="00000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pPr algn="r">
                <a:spcBef>
                  <a:spcPct val="0"/>
                </a:spcBef>
                <a:buSzPct val="25000"/>
              </a:pPr>
              <a:t>2</a:t>
            </a:fld>
            <a:endParaRPr lang="fi-FI" altLang="fi-FI">
              <a:solidFill>
                <a:srgbClr val="000000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15D358-E147-48EB-AE5A-A6A15046E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BF36648-E275-4776-BF06-9365866B85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9E51781-856C-409C-8953-830F13EBD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289E-8B8C-432E-923F-0FB9C18580BB}" type="datetimeFigureOut">
              <a:rPr lang="fi-FI" smtClean="0"/>
              <a:t>20.4.2020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33C2741-C0E4-453D-9456-3C0A0742D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6C7EDDF-9385-4730-85D9-B26A2977D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BB819-0CC7-4EB3-A9E8-84BDB836F5E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33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248F15D-FA22-4050-B2E7-7591EB481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EF22CEAE-2EE7-4752-B23D-73D7485BF9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43F975A-EB6A-4F47-B113-9397AFC21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289E-8B8C-432E-923F-0FB9C18580BB}" type="datetimeFigureOut">
              <a:rPr lang="fi-FI" smtClean="0"/>
              <a:t>20.4.2020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E3AA4C3-A9FA-48A5-96FC-CB165D08F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CD271FB-4F62-4FA3-BECA-0F1F21D61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BB819-0CC7-4EB3-A9E8-84BDB836F5E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3956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7AA71BF-9D61-4045-B491-CDCCB31AE9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7478BDFD-A024-43DC-85A0-C46C1A18C1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B4E292D-147C-470F-86FD-73CE9CFB4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289E-8B8C-432E-923F-0FB9C18580BB}" type="datetimeFigureOut">
              <a:rPr lang="fi-FI" smtClean="0"/>
              <a:t>20.4.2020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60DD060-A19F-4BB1-9997-865D02C6A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1F66A5-7128-4BB9-9A8B-E5B0710D5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BB819-0CC7-4EB3-A9E8-84BDB836F5E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3305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B26E7FF-B3F9-4FAB-9467-920F51DBE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B6E8D29-4317-4776-8293-A13B79900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6EB9DEB-3602-4C70-99C7-36F37A581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289E-8B8C-432E-923F-0FB9C18580BB}" type="datetimeFigureOut">
              <a:rPr lang="fi-FI" smtClean="0"/>
              <a:t>20.4.2020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3C6B09D-334A-4331-9BA5-6A5ADFB3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CC01A91-2203-4BA1-AA0B-D7C4BE1A7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BB819-0CC7-4EB3-A9E8-84BDB836F5E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2894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9CB9E1-7FC6-4D05-8CBC-6D6592315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23262F7-3295-4D15-BE83-F8AC722861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BCEB81B-66D3-43AC-9AD1-FD7693064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289E-8B8C-432E-923F-0FB9C18580BB}" type="datetimeFigureOut">
              <a:rPr lang="fi-FI" smtClean="0"/>
              <a:t>20.4.2020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56C6BEC-D3B6-4371-9988-88D0A0500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3F35E05-FE66-4F17-B6D7-186BC5710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BB819-0CC7-4EB3-A9E8-84BDB836F5E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2475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8902B4-74E1-4C5D-A1BF-5EA03E8CB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4F9B15F-A496-4FF0-8A1A-A6F71A39C9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193C4B8-F646-4A5C-B8F2-943FDFF1E3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BDF1025-82EB-4C31-92E1-244B2E9A1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289E-8B8C-432E-923F-0FB9C18580BB}" type="datetimeFigureOut">
              <a:rPr lang="fi-FI" smtClean="0"/>
              <a:t>20.4.2020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51833ED-9178-4A9B-84EA-B3AD7B440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FF20754-B413-45B0-80FF-E655F5D11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BB819-0CC7-4EB3-A9E8-84BDB836F5E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1336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C6C8FBF-32B1-4CC2-9C30-AB43D42C8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F136CB3-ADA1-4BD8-8FA7-5CE874F3B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12C2720-923C-49FC-AF0E-8D72F323E7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D132DA1C-45BF-407F-ABC2-A5FDCDD696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6659F82-0619-459F-91DF-964D602F39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EBB372E-9B99-47EF-94C3-37FA4363E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289E-8B8C-432E-923F-0FB9C18580BB}" type="datetimeFigureOut">
              <a:rPr lang="fi-FI" smtClean="0"/>
              <a:t>20.4.2020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CEFB568C-583C-494B-A8CE-963278CF4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1CB7B9D-A414-43A4-9EA5-F19C85B0A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BB819-0CC7-4EB3-A9E8-84BDB836F5E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6242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2BE2793-AB8E-4D04-BF7E-560C2C66A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4C853FE-6F02-44AD-8480-75D432C49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289E-8B8C-432E-923F-0FB9C18580BB}" type="datetimeFigureOut">
              <a:rPr lang="fi-FI" smtClean="0"/>
              <a:t>20.4.2020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7DA5FBD-A937-45CC-BAB0-CA28DBF89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B5D8ECF-AC35-4695-B243-9AB50920B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BB819-0CC7-4EB3-A9E8-84BDB836F5E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5492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6AAE6972-7627-41B7-9232-23E793F35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289E-8B8C-432E-923F-0FB9C18580BB}" type="datetimeFigureOut">
              <a:rPr lang="fi-FI" smtClean="0"/>
              <a:t>20.4.2020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FC573A2-35F7-4ECF-AFBD-342123424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E7325290-AC55-429C-A157-2447469F4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BB819-0CC7-4EB3-A9E8-84BDB836F5E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5793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BCED2B6-D76B-4564-B7F0-2339DCC6B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476893-9BB2-47ED-95E9-E5AF1700C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0F4B11D-6116-4136-947B-1AAE6AA89D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4C8DB57-BF36-4BA9-8CE5-47FBEDA33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289E-8B8C-432E-923F-0FB9C18580BB}" type="datetimeFigureOut">
              <a:rPr lang="fi-FI" smtClean="0"/>
              <a:t>20.4.2020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7EA5433-6DDE-4991-9C91-B75ED49B6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F4A29FF-DEE6-4FF4-9525-FACA3650E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BB819-0CC7-4EB3-A9E8-84BDB836F5E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6715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742328A-0852-4675-A9B9-192C213F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1C45E33-7A2D-4960-B292-FE83C52FD4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8A1D9D4-21E0-4C5F-A31D-5400396CD7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5A035B7-1BAE-46E2-BFE2-50D753EA5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289E-8B8C-432E-923F-0FB9C18580BB}" type="datetimeFigureOut">
              <a:rPr lang="fi-FI" smtClean="0"/>
              <a:t>20.4.2020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1D9A5CC-C9D2-4245-86A9-2ACF9E96D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12A28D1-39D7-4D4F-A655-17A9A0B81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BB819-0CC7-4EB3-A9E8-84BDB836F5E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3114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A035AD7D-C805-4070-BC95-3EC921493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9541AE8-9D65-4217-B1A5-B1DC00DB1B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BC71E77-4614-42E7-B5D1-E7BA6DF88D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E289E-8B8C-432E-923F-0FB9C18580BB}" type="datetimeFigureOut">
              <a:rPr lang="fi-FI" smtClean="0"/>
              <a:t>20.4.2020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02FED57-5CED-42BC-8D55-66F94922D6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D00739E-2D14-4EEF-A7D1-1A5DC94E3B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BB819-0CC7-4EB3-A9E8-84BDB836F5E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3583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710850-917D-4B7E-AAF0-A9B3F54CC0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Hermosto, kappale 4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00F26E6-E9CE-49DD-800B-336F4C271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89044" y="3787568"/>
            <a:ext cx="9144000" cy="1128988"/>
          </a:xfrm>
        </p:spPr>
        <p:txBody>
          <a:bodyPr/>
          <a:lstStyle/>
          <a:p>
            <a:r>
              <a:rPr lang="fi-FI" altLang="fi-FI" dirty="0">
                <a:latin typeface="Calibri" panose="020F0502020204030204" pitchFamily="34" charset="0"/>
                <a:cs typeface="Calibri" panose="020F0502020204030204" pitchFamily="34" charset="0"/>
              </a:rPr>
              <a:t>Toisiinsa kytkeytyneet hermosolut muodostavat hermoston</a:t>
            </a:r>
            <a:endParaRPr lang="fi-FI" dirty="0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B09C63BD-0379-4075-8106-7CA30CE0D90E}"/>
              </a:ext>
            </a:extLst>
          </p:cNvPr>
          <p:cNvSpPr txBox="1"/>
          <p:nvPr/>
        </p:nvSpPr>
        <p:spPr>
          <a:xfrm>
            <a:off x="2610679" y="4932551"/>
            <a:ext cx="78717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/>
              <a:t>Tehtävä: Lue sivut 36 ja 37 hermoston rakenteesta</a:t>
            </a:r>
          </a:p>
        </p:txBody>
      </p:sp>
    </p:spTree>
    <p:extLst>
      <p:ext uri="{BB962C8B-B14F-4D97-AF65-F5344CB8AC3E}">
        <p14:creationId xmlns:p14="http://schemas.microsoft.com/office/powerpoint/2010/main" val="2865664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Shape 125">
            <a:extLst>
              <a:ext uri="{FF2B5EF4-FFF2-40B4-BE49-F238E27FC236}">
                <a16:creationId xmlns:a16="http://schemas.microsoft.com/office/drawing/2014/main" id="{1772450E-C318-45B4-9079-41A2A332FB0D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214" y="1341439"/>
            <a:ext cx="2016125" cy="499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Shape 126">
            <a:extLst>
              <a:ext uri="{FF2B5EF4-FFF2-40B4-BE49-F238E27FC236}">
                <a16:creationId xmlns:a16="http://schemas.microsoft.com/office/drawing/2014/main" id="{A32A08AD-2BEC-4E14-A521-34C172C1375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943476" y="274639"/>
            <a:ext cx="5256213" cy="922337"/>
          </a:xfrm>
        </p:spPr>
        <p:txBody>
          <a:bodyPr vert="horz" lIns="91440" tIns="45700" rIns="91440" bIns="45700" rtlCol="0" anchor="ctr">
            <a:normAutofit/>
          </a:bodyPr>
          <a:lstStyle/>
          <a:p>
            <a:pPr>
              <a:spcBef>
                <a:spcPct val="0"/>
              </a:spcBef>
              <a:buClr>
                <a:srgbClr val="E36C09"/>
              </a:buClr>
              <a:buSzPct val="25000"/>
              <a:buFont typeface="Calibri" panose="020F0502020204030204" pitchFamily="34" charset="0"/>
              <a:buNone/>
            </a:pPr>
            <a:r>
              <a:rPr lang="fi-FI" altLang="fi-FI" sz="22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Nimeä hermoston eri osat ja osoita niiden sijainti kuvassa nuolilla.</a:t>
            </a:r>
          </a:p>
        </p:txBody>
      </p:sp>
      <p:sp>
        <p:nvSpPr>
          <p:cNvPr id="17412" name="Shape 127">
            <a:extLst>
              <a:ext uri="{FF2B5EF4-FFF2-40B4-BE49-F238E27FC236}">
                <a16:creationId xmlns:a16="http://schemas.microsoft.com/office/drawing/2014/main" id="{CCDB3E2C-60EE-48B6-A31C-12AC1CD2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FF48D5B4-1D02-4151-87C5-DDF5732489BB}" type="slidenum">
              <a:rPr lang="fi-FI" altLang="fi-FI" sz="1200">
                <a:solidFill>
                  <a:srgbClr val="888888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pPr/>
              <a:t>2</a:t>
            </a:fld>
            <a:endParaRPr lang="fi-FI" altLang="fi-FI" sz="1200">
              <a:solidFill>
                <a:srgbClr val="888888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pic>
        <p:nvPicPr>
          <p:cNvPr id="17413" name="Shape 128">
            <a:extLst>
              <a:ext uri="{FF2B5EF4-FFF2-40B4-BE49-F238E27FC236}">
                <a16:creationId xmlns:a16="http://schemas.microsoft.com/office/drawing/2014/main" id="{75A08894-7EE1-4C97-84BB-F28462A22669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0939" y="1341439"/>
            <a:ext cx="5897563" cy="454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Kuva 1">
            <a:extLst>
              <a:ext uri="{FF2B5EF4-FFF2-40B4-BE49-F238E27FC236}">
                <a16:creationId xmlns:a16="http://schemas.microsoft.com/office/drawing/2014/main" id="{E2747C1B-46D7-4F93-A598-5BA5013254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52492" y="1394192"/>
            <a:ext cx="1124653" cy="364269"/>
          </a:xfrm>
          <a:prstGeom prst="rect">
            <a:avLst/>
          </a:prstGeom>
        </p:spPr>
      </p:pic>
      <p:pic>
        <p:nvPicPr>
          <p:cNvPr id="9" name="Kuva 8">
            <a:extLst>
              <a:ext uri="{FF2B5EF4-FFF2-40B4-BE49-F238E27FC236}">
                <a16:creationId xmlns:a16="http://schemas.microsoft.com/office/drawing/2014/main" id="{FFD9E304-7E0B-4A81-AAFE-20BD8E88B7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15321" y="2516285"/>
            <a:ext cx="1665326" cy="510100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6DCD86E8-77E7-48A3-A3E2-FB494761178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85625" y="3654753"/>
            <a:ext cx="1092958" cy="1092958"/>
          </a:xfrm>
          <a:prstGeom prst="rect">
            <a:avLst/>
          </a:prstGeom>
        </p:spPr>
      </p:pic>
      <p:pic>
        <p:nvPicPr>
          <p:cNvPr id="6" name="Kuva 5">
            <a:extLst>
              <a:ext uri="{FF2B5EF4-FFF2-40B4-BE49-F238E27FC236}">
                <a16:creationId xmlns:a16="http://schemas.microsoft.com/office/drawing/2014/main" id="{1D2D9332-B583-4010-B3BA-7F4161D4C74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25183" y="3688230"/>
            <a:ext cx="959765" cy="1059481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22474C4A-BB06-47B9-BB14-5F6B5ED32CC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017823" y="2516285"/>
            <a:ext cx="1407532" cy="570621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84ECFF45-2A7B-442E-A1AF-0383DB77B7E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792308" y="3668032"/>
            <a:ext cx="1289919" cy="869945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C7DC9698-29C8-4EEF-BB5E-E22F6F653AB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092447" y="3688230"/>
            <a:ext cx="1514095" cy="849747"/>
          </a:xfrm>
          <a:prstGeom prst="rect">
            <a:avLst/>
          </a:prstGeom>
        </p:spPr>
      </p:pic>
      <p:pic>
        <p:nvPicPr>
          <p:cNvPr id="13" name="Kuva 12">
            <a:extLst>
              <a:ext uri="{FF2B5EF4-FFF2-40B4-BE49-F238E27FC236}">
                <a16:creationId xmlns:a16="http://schemas.microsoft.com/office/drawing/2014/main" id="{C3BAEC87-B295-4049-B64D-E5D029A5480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092448" y="5069368"/>
            <a:ext cx="1227610" cy="699606"/>
          </a:xfrm>
          <a:prstGeom prst="rect">
            <a:avLst/>
          </a:prstGeom>
        </p:spPr>
      </p:pic>
      <p:pic>
        <p:nvPicPr>
          <p:cNvPr id="14" name="Kuva 13">
            <a:extLst>
              <a:ext uri="{FF2B5EF4-FFF2-40B4-BE49-F238E27FC236}">
                <a16:creationId xmlns:a16="http://schemas.microsoft.com/office/drawing/2014/main" id="{E604FA0E-286D-4C5E-A4FD-1996D120F5E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574668" y="5065208"/>
            <a:ext cx="1407532" cy="7037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31</Words>
  <Application>Microsoft Office PowerPoint</Application>
  <PresentationFormat>Laajakuva</PresentationFormat>
  <Paragraphs>6</Paragraphs>
  <Slides>2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Office-teema</vt:lpstr>
      <vt:lpstr>Hermosto, kappale 4</vt:lpstr>
      <vt:lpstr>Nimeä hermoston eri osat ja osoita niiden sijainti kuvassa nuolilla.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Hermosto, kappale 4</dc:title>
  <dc:creator>Husso-Turunen Sari</dc:creator>
  <cp:lastModifiedBy>Husso-Turunen Sari</cp:lastModifiedBy>
  <cp:revision>3</cp:revision>
  <dcterms:created xsi:type="dcterms:W3CDTF">2020-04-20T10:19:05Z</dcterms:created>
  <dcterms:modified xsi:type="dcterms:W3CDTF">2020-04-20T12:03:17Z</dcterms:modified>
</cp:coreProperties>
</file>