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2F89F3-40BA-4F1F-B087-41E0ADFCB211}" v="2579" dt="2022-05-19T10:33:45.305"/>
    <p1510:client id="{BDA95E02-3CC5-38F7-E8FC-4E4FA1FDCAE9}" v="45" dt="2022-05-19T10:54:59.5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ännäli Ronja" userId="S::ronja.rannali@oppilas.outokummunkaupunki.fi::28e7c557-e158-4ffe-8525-2f303020b86a" providerId="AD" clId="Web-{BDA95E02-3CC5-38F7-E8FC-4E4FA1FDCAE9}"/>
    <pc:docChg chg="addSld delSld modSld">
      <pc:chgData name="Rännäli Ronja" userId="S::ronja.rannali@oppilas.outokummunkaupunki.fi::28e7c557-e158-4ffe-8525-2f303020b86a" providerId="AD" clId="Web-{BDA95E02-3CC5-38F7-E8FC-4E4FA1FDCAE9}" dt="2022-05-19T10:54:59.543" v="44"/>
      <pc:docMkLst>
        <pc:docMk/>
      </pc:docMkLst>
      <pc:sldChg chg="addSp modSp new">
        <pc:chgData name="Rännäli Ronja" userId="S::ronja.rannali@oppilas.outokummunkaupunki.fi::28e7c557-e158-4ffe-8525-2f303020b86a" providerId="AD" clId="Web-{BDA95E02-3CC5-38F7-E8FC-4E4FA1FDCAE9}" dt="2022-05-19T10:54:59.543" v="44"/>
        <pc:sldMkLst>
          <pc:docMk/>
          <pc:sldMk cId="574668365" sldId="263"/>
        </pc:sldMkLst>
        <pc:spChg chg="mod">
          <ac:chgData name="Rännäli Ronja" userId="S::ronja.rannali@oppilas.outokummunkaupunki.fi::28e7c557-e158-4ffe-8525-2f303020b86a" providerId="AD" clId="Web-{BDA95E02-3CC5-38F7-E8FC-4E4FA1FDCAE9}" dt="2022-05-19T10:49:51.102" v="18" actId="20577"/>
          <ac:spMkLst>
            <pc:docMk/>
            <pc:sldMk cId="574668365" sldId="263"/>
            <ac:spMk id="2" creationId="{EDB50D63-EBD2-032B-6D7A-1D3246FCF269}"/>
          </ac:spMkLst>
        </pc:spChg>
        <pc:spChg chg="mod">
          <ac:chgData name="Rännäli Ronja" userId="S::ronja.rannali@oppilas.outokummunkaupunki.fi::28e7c557-e158-4ffe-8525-2f303020b86a" providerId="AD" clId="Web-{BDA95E02-3CC5-38F7-E8FC-4E4FA1FDCAE9}" dt="2022-05-19T10:54:15.649" v="43" actId="20577"/>
          <ac:spMkLst>
            <pc:docMk/>
            <pc:sldMk cId="574668365" sldId="263"/>
            <ac:spMk id="3" creationId="{400A3FB1-E39C-EE6B-C3BF-49A2B93CF245}"/>
          </ac:spMkLst>
        </pc:spChg>
        <pc:picChg chg="add mod">
          <ac:chgData name="Rännäli Ronja" userId="S::ronja.rannali@oppilas.outokummunkaupunki.fi::28e7c557-e158-4ffe-8525-2f303020b86a" providerId="AD" clId="Web-{BDA95E02-3CC5-38F7-E8FC-4E4FA1FDCAE9}" dt="2022-05-19T10:54:59.543" v="44"/>
          <ac:picMkLst>
            <pc:docMk/>
            <pc:sldMk cId="574668365" sldId="263"/>
            <ac:picMk id="4" creationId="{3D5D4F5D-2DFE-58ED-4B13-7D0186640DF4}"/>
          </ac:picMkLst>
        </pc:picChg>
      </pc:sldChg>
      <pc:sldChg chg="modSp new del">
        <pc:chgData name="Rännäli Ronja" userId="S::ronja.rannali@oppilas.outokummunkaupunki.fi::28e7c557-e158-4ffe-8525-2f303020b86a" providerId="AD" clId="Web-{BDA95E02-3CC5-38F7-E8FC-4E4FA1FDCAE9}" dt="2022-05-19T10:49:34.867" v="9"/>
        <pc:sldMkLst>
          <pc:docMk/>
          <pc:sldMk cId="1557257983" sldId="263"/>
        </pc:sldMkLst>
        <pc:spChg chg="mod">
          <ac:chgData name="Rännäli Ronja" userId="S::ronja.rannali@oppilas.outokummunkaupunki.fi::28e7c557-e158-4ffe-8525-2f303020b86a" providerId="AD" clId="Web-{BDA95E02-3CC5-38F7-E8FC-4E4FA1FDCAE9}" dt="2022-05-19T10:49:25.366" v="8" actId="20577"/>
          <ac:spMkLst>
            <pc:docMk/>
            <pc:sldMk cId="1557257983" sldId="263"/>
            <ac:spMk id="2" creationId="{A37567AF-2AF5-A45F-BF6F-0439FF3AA32F}"/>
          </ac:spMkLst>
        </pc:spChg>
      </pc:sldChg>
    </pc:docChg>
  </pc:docChgLst>
  <pc:docChgLst>
    <pc:chgData name="Rännäli Ronja" userId="S::ronja.rannali@oppilas.outokummunkaupunki.fi::28e7c557-e158-4ffe-8525-2f303020b86a" providerId="AD" clId="Web-{542F89F3-40BA-4F1F-B087-41E0ADFCB211}"/>
    <pc:docChg chg="addSld delSld modSld sldOrd">
      <pc:chgData name="Rännäli Ronja" userId="S::ronja.rannali@oppilas.outokummunkaupunki.fi::28e7c557-e158-4ffe-8525-2f303020b86a" providerId="AD" clId="Web-{542F89F3-40BA-4F1F-B087-41E0ADFCB211}" dt="2022-05-19T10:33:45.305" v="2415" actId="20577"/>
      <pc:docMkLst>
        <pc:docMk/>
      </pc:docMkLst>
      <pc:sldChg chg="addSp delSp modSp">
        <pc:chgData name="Rännäli Ronja" userId="S::ronja.rannali@oppilas.outokummunkaupunki.fi::28e7c557-e158-4ffe-8525-2f303020b86a" providerId="AD" clId="Web-{542F89F3-40BA-4F1F-B087-41E0ADFCB211}" dt="2022-05-19T09:33:44.029" v="80" actId="20577"/>
        <pc:sldMkLst>
          <pc:docMk/>
          <pc:sldMk cId="782385677" sldId="256"/>
        </pc:sldMkLst>
        <pc:spChg chg="mod">
          <ac:chgData name="Rännäli Ronja" userId="S::ronja.rannali@oppilas.outokummunkaupunki.fi::28e7c557-e158-4ffe-8525-2f303020b86a" providerId="AD" clId="Web-{542F89F3-40BA-4F1F-B087-41E0ADFCB211}" dt="2022-05-19T09:33:44.029" v="80" actId="20577"/>
          <ac:spMkLst>
            <pc:docMk/>
            <pc:sldMk cId="782385677" sldId="256"/>
            <ac:spMk id="2" creationId="{00000000-0000-0000-0000-000000000000}"/>
          </ac:spMkLst>
        </pc:spChg>
        <pc:spChg chg="mod">
          <ac:chgData name="Rännäli Ronja" userId="S::ronja.rannali@oppilas.outokummunkaupunki.fi::28e7c557-e158-4ffe-8525-2f303020b86a" providerId="AD" clId="Web-{542F89F3-40BA-4F1F-B087-41E0ADFCB211}" dt="2022-05-19T09:32:32.543" v="35" actId="1076"/>
          <ac:spMkLst>
            <pc:docMk/>
            <pc:sldMk cId="782385677" sldId="256"/>
            <ac:spMk id="3" creationId="{00000000-0000-0000-0000-000000000000}"/>
          </ac:spMkLst>
        </pc:spChg>
        <pc:picChg chg="add del mod ord">
          <ac:chgData name="Rännäli Ronja" userId="S::ronja.rannali@oppilas.outokummunkaupunki.fi::28e7c557-e158-4ffe-8525-2f303020b86a" providerId="AD" clId="Web-{542F89F3-40BA-4F1F-B087-41E0ADFCB211}" dt="2022-05-19T09:32:42.809" v="38"/>
          <ac:picMkLst>
            <pc:docMk/>
            <pc:sldMk cId="782385677" sldId="256"/>
            <ac:picMk id="4" creationId="{9629A6A4-795E-6C0D-99FA-B3751278F605}"/>
          </ac:picMkLst>
        </pc:picChg>
        <pc:picChg chg="add mod ord">
          <ac:chgData name="Rännäli Ronja" userId="S::ronja.rannali@oppilas.outokummunkaupunki.fi::28e7c557-e158-4ffe-8525-2f303020b86a" providerId="AD" clId="Web-{542F89F3-40BA-4F1F-B087-41E0ADFCB211}" dt="2022-05-19T09:32:53.638" v="40" actId="14100"/>
          <ac:picMkLst>
            <pc:docMk/>
            <pc:sldMk cId="782385677" sldId="256"/>
            <ac:picMk id="5" creationId="{39301CA8-5D4F-4ACE-F6AF-E3D5E28F2EEF}"/>
          </ac:picMkLst>
        </pc:picChg>
      </pc:sldChg>
      <pc:sldChg chg="modSp new">
        <pc:chgData name="Rännäli Ronja" userId="S::ronja.rannali@oppilas.outokummunkaupunki.fi::28e7c557-e158-4ffe-8525-2f303020b86a" providerId="AD" clId="Web-{542F89F3-40BA-4F1F-B087-41E0ADFCB211}" dt="2022-05-19T09:44:47.793" v="598" actId="20577"/>
        <pc:sldMkLst>
          <pc:docMk/>
          <pc:sldMk cId="2194492684" sldId="257"/>
        </pc:sldMkLst>
        <pc:spChg chg="mod">
          <ac:chgData name="Rännäli Ronja" userId="S::ronja.rannali@oppilas.outokummunkaupunki.fi::28e7c557-e158-4ffe-8525-2f303020b86a" providerId="AD" clId="Web-{542F89F3-40BA-4F1F-B087-41E0ADFCB211}" dt="2022-05-19T09:33:35.842" v="79" actId="20577"/>
          <ac:spMkLst>
            <pc:docMk/>
            <pc:sldMk cId="2194492684" sldId="257"/>
            <ac:spMk id="2" creationId="{06DFE8E7-B672-EC6F-0ED0-F46FCDE54D45}"/>
          </ac:spMkLst>
        </pc:spChg>
        <pc:spChg chg="mod">
          <ac:chgData name="Rännäli Ronja" userId="S::ronja.rannali@oppilas.outokummunkaupunki.fi::28e7c557-e158-4ffe-8525-2f303020b86a" providerId="AD" clId="Web-{542F89F3-40BA-4F1F-B087-41E0ADFCB211}" dt="2022-05-19T09:44:47.793" v="598" actId="20577"/>
          <ac:spMkLst>
            <pc:docMk/>
            <pc:sldMk cId="2194492684" sldId="257"/>
            <ac:spMk id="3" creationId="{D70C70E0-F50B-13E7-A5BD-829E52F9E0A4}"/>
          </ac:spMkLst>
        </pc:spChg>
      </pc:sldChg>
      <pc:sldChg chg="addSp delSp modSp new mod setBg">
        <pc:chgData name="Rännäli Ronja" userId="S::ronja.rannali@oppilas.outokummunkaupunki.fi::28e7c557-e158-4ffe-8525-2f303020b86a" providerId="AD" clId="Web-{542F89F3-40BA-4F1F-B087-41E0ADFCB211}" dt="2022-05-19T10:06:56.585" v="1337" actId="20577"/>
        <pc:sldMkLst>
          <pc:docMk/>
          <pc:sldMk cId="3154199084" sldId="258"/>
        </pc:sldMkLst>
        <pc:spChg chg="del mod">
          <ac:chgData name="Rännäli Ronja" userId="S::ronja.rannali@oppilas.outokummunkaupunki.fi::28e7c557-e158-4ffe-8525-2f303020b86a" providerId="AD" clId="Web-{542F89F3-40BA-4F1F-B087-41E0ADFCB211}" dt="2022-05-19T10:05:40.115" v="1232"/>
          <ac:spMkLst>
            <pc:docMk/>
            <pc:sldMk cId="3154199084" sldId="258"/>
            <ac:spMk id="2" creationId="{8E37FBC4-966A-A9ED-2FBD-87EF42924A66}"/>
          </ac:spMkLst>
        </pc:spChg>
        <pc:spChg chg="mod">
          <ac:chgData name="Rännäli Ronja" userId="S::ronja.rannali@oppilas.outokummunkaupunki.fi::28e7c557-e158-4ffe-8525-2f303020b86a" providerId="AD" clId="Web-{542F89F3-40BA-4F1F-B087-41E0ADFCB211}" dt="2022-05-19T10:06:56.585" v="1337" actId="20577"/>
          <ac:spMkLst>
            <pc:docMk/>
            <pc:sldMk cId="3154199084" sldId="258"/>
            <ac:spMk id="3" creationId="{770ED52E-A00D-01AC-59B6-0451122AE759}"/>
          </ac:spMkLst>
        </pc:spChg>
        <pc:spChg chg="add">
          <ac:chgData name="Rännäli Ronja" userId="S::ronja.rannali@oppilas.outokummunkaupunki.fi::28e7c557-e158-4ffe-8525-2f303020b86a" providerId="AD" clId="Web-{542F89F3-40BA-4F1F-B087-41E0ADFCB211}" dt="2022-05-19T09:46:52.186" v="648"/>
          <ac:spMkLst>
            <pc:docMk/>
            <pc:sldMk cId="3154199084" sldId="258"/>
            <ac:spMk id="9" creationId="{45D37F4E-DDB4-456B-97E0-9937730A039F}"/>
          </ac:spMkLst>
        </pc:spChg>
        <pc:spChg chg="add">
          <ac:chgData name="Rännäli Ronja" userId="S::ronja.rannali@oppilas.outokummunkaupunki.fi::28e7c557-e158-4ffe-8525-2f303020b86a" providerId="AD" clId="Web-{542F89F3-40BA-4F1F-B087-41E0ADFCB211}" dt="2022-05-19T09:46:52.186" v="648"/>
          <ac:spMkLst>
            <pc:docMk/>
            <pc:sldMk cId="3154199084" sldId="258"/>
            <ac:spMk id="11" creationId="{B2DD41CD-8F47-4F56-AD12-4E2FF7696987}"/>
          </ac:spMkLst>
        </pc:spChg>
        <pc:picChg chg="add mod">
          <ac:chgData name="Rännäli Ronja" userId="S::ronja.rannali@oppilas.outokummunkaupunki.fi::28e7c557-e158-4ffe-8525-2f303020b86a" providerId="AD" clId="Web-{542F89F3-40BA-4F1F-B087-41E0ADFCB211}" dt="2022-05-19T09:46:52.186" v="648"/>
          <ac:picMkLst>
            <pc:docMk/>
            <pc:sldMk cId="3154199084" sldId="258"/>
            <ac:picMk id="4" creationId="{149F0C38-5683-2956-8DE6-66B2C3D3D802}"/>
          </ac:picMkLst>
        </pc:picChg>
      </pc:sldChg>
      <pc:sldChg chg="modSp new ord">
        <pc:chgData name="Rännäli Ronja" userId="S::ronja.rannali@oppilas.outokummunkaupunki.fi::28e7c557-e158-4ffe-8525-2f303020b86a" providerId="AD" clId="Web-{542F89F3-40BA-4F1F-B087-41E0ADFCB211}" dt="2022-05-19T10:12:14.154" v="1656" actId="20577"/>
        <pc:sldMkLst>
          <pc:docMk/>
          <pc:sldMk cId="2972817549" sldId="259"/>
        </pc:sldMkLst>
        <pc:spChg chg="mod">
          <ac:chgData name="Rännäli Ronja" userId="S::ronja.rannali@oppilas.outokummunkaupunki.fi::28e7c557-e158-4ffe-8525-2f303020b86a" providerId="AD" clId="Web-{542F89F3-40BA-4F1F-B087-41E0ADFCB211}" dt="2022-05-19T10:07:43.680" v="1360" actId="20577"/>
          <ac:spMkLst>
            <pc:docMk/>
            <pc:sldMk cId="2972817549" sldId="259"/>
            <ac:spMk id="2" creationId="{E57CA070-013B-6A1C-30F6-B2FF2C555975}"/>
          </ac:spMkLst>
        </pc:spChg>
        <pc:spChg chg="mod">
          <ac:chgData name="Rännäli Ronja" userId="S::ronja.rannali@oppilas.outokummunkaupunki.fi::28e7c557-e158-4ffe-8525-2f303020b86a" providerId="AD" clId="Web-{542F89F3-40BA-4F1F-B087-41E0ADFCB211}" dt="2022-05-19T10:12:14.154" v="1656" actId="20577"/>
          <ac:spMkLst>
            <pc:docMk/>
            <pc:sldMk cId="2972817549" sldId="259"/>
            <ac:spMk id="3" creationId="{F5EA52E8-5728-0AD5-3E4B-851F9CC0E855}"/>
          </ac:spMkLst>
        </pc:spChg>
      </pc:sldChg>
      <pc:sldChg chg="addSp delSp modSp new ord">
        <pc:chgData name="Rännäli Ronja" userId="S::ronja.rannali@oppilas.outokummunkaupunki.fi::28e7c557-e158-4ffe-8525-2f303020b86a" providerId="AD" clId="Web-{542F89F3-40BA-4F1F-B087-41E0ADFCB211}" dt="2022-05-19T10:05:39.880" v="1230"/>
        <pc:sldMkLst>
          <pc:docMk/>
          <pc:sldMk cId="4049643902" sldId="260"/>
        </pc:sldMkLst>
        <pc:spChg chg="mod">
          <ac:chgData name="Rännäli Ronja" userId="S::ronja.rannali@oppilas.outokummunkaupunki.fi::28e7c557-e158-4ffe-8525-2f303020b86a" providerId="AD" clId="Web-{542F89F3-40BA-4F1F-B087-41E0ADFCB211}" dt="2022-05-19T09:54:45.648" v="845" actId="20577"/>
          <ac:spMkLst>
            <pc:docMk/>
            <pc:sldMk cId="4049643902" sldId="260"/>
            <ac:spMk id="2" creationId="{38D9AC49-2002-D1AF-B925-9715D37A6230}"/>
          </ac:spMkLst>
        </pc:spChg>
        <pc:spChg chg="mod">
          <ac:chgData name="Rännäli Ronja" userId="S::ronja.rannali@oppilas.outokummunkaupunki.fi::28e7c557-e158-4ffe-8525-2f303020b86a" providerId="AD" clId="Web-{542F89F3-40BA-4F1F-B087-41E0ADFCB211}" dt="2022-05-19T09:58:49.294" v="984" actId="20577"/>
          <ac:spMkLst>
            <pc:docMk/>
            <pc:sldMk cId="4049643902" sldId="260"/>
            <ac:spMk id="3" creationId="{1F83EE16-9C45-DE7F-A564-210E79066B89}"/>
          </ac:spMkLst>
        </pc:spChg>
        <pc:spChg chg="mod">
          <ac:chgData name="Rännäli Ronja" userId="S::ronja.rannali@oppilas.outokummunkaupunki.fi::28e7c557-e158-4ffe-8525-2f303020b86a" providerId="AD" clId="Web-{542F89F3-40BA-4F1F-B087-41E0ADFCB211}" dt="2022-05-19T10:02:15.798" v="1203" actId="20577"/>
          <ac:spMkLst>
            <pc:docMk/>
            <pc:sldMk cId="4049643902" sldId="260"/>
            <ac:spMk id="4" creationId="{F06FEB67-FBA0-FC6A-02BF-F1FED34457B7}"/>
          </ac:spMkLst>
        </pc:spChg>
        <pc:spChg chg="add del mod">
          <ac:chgData name="Rännäli Ronja" userId="S::ronja.rannali@oppilas.outokummunkaupunki.fi::28e7c557-e158-4ffe-8525-2f303020b86a" providerId="AD" clId="Web-{542F89F3-40BA-4F1F-B087-41E0ADFCB211}" dt="2022-05-19T09:51:34.363" v="805"/>
          <ac:spMkLst>
            <pc:docMk/>
            <pc:sldMk cId="4049643902" sldId="260"/>
            <ac:spMk id="5" creationId="{51869372-DF89-7D3A-3AE9-A7F2D8774551}"/>
          </ac:spMkLst>
        </pc:spChg>
        <pc:spChg chg="add del mod">
          <ac:chgData name="Rännäli Ronja" userId="S::ronja.rannali@oppilas.outokummunkaupunki.fi::28e7c557-e158-4ffe-8525-2f303020b86a" providerId="AD" clId="Web-{542F89F3-40BA-4F1F-B087-41E0ADFCB211}" dt="2022-05-19T09:52:55.990" v="820"/>
          <ac:spMkLst>
            <pc:docMk/>
            <pc:sldMk cId="4049643902" sldId="260"/>
            <ac:spMk id="6" creationId="{A5A6D726-7646-498E-171B-8D6C7030CF2A}"/>
          </ac:spMkLst>
        </pc:spChg>
        <pc:spChg chg="add del mod">
          <ac:chgData name="Rännäli Ronja" userId="S::ronja.rannali@oppilas.outokummunkaupunki.fi::28e7c557-e158-4ffe-8525-2f303020b86a" providerId="AD" clId="Web-{542F89F3-40BA-4F1F-B087-41E0ADFCB211}" dt="2022-05-19T09:52:47.380" v="812"/>
          <ac:spMkLst>
            <pc:docMk/>
            <pc:sldMk cId="4049643902" sldId="260"/>
            <ac:spMk id="7" creationId="{5D786F84-8E3C-DAF1-947E-019729AFF7FC}"/>
          </ac:spMkLst>
        </pc:spChg>
        <pc:spChg chg="add del mod">
          <ac:chgData name="Rännäli Ronja" userId="S::ronja.rannali@oppilas.outokummunkaupunki.fi::28e7c557-e158-4ffe-8525-2f303020b86a" providerId="AD" clId="Web-{542F89F3-40BA-4F1F-B087-41E0ADFCB211}" dt="2022-05-19T09:53:34.397" v="824"/>
          <ac:spMkLst>
            <pc:docMk/>
            <pc:sldMk cId="4049643902" sldId="260"/>
            <ac:spMk id="8" creationId="{B647CD26-6C9D-656D-4891-7F8F7DA289DF}"/>
          </ac:spMkLst>
        </pc:spChg>
        <pc:spChg chg="add mod">
          <ac:chgData name="Rännäli Ronja" userId="S::ronja.rannali@oppilas.outokummunkaupunki.fi::28e7c557-e158-4ffe-8525-2f303020b86a" providerId="AD" clId="Web-{542F89F3-40BA-4F1F-B087-41E0ADFCB211}" dt="2022-05-19T10:00:53.312" v="1112" actId="14100"/>
          <ac:spMkLst>
            <pc:docMk/>
            <pc:sldMk cId="4049643902" sldId="260"/>
            <ac:spMk id="9" creationId="{EF80D95B-54BF-BB80-C7BF-053E7C125FF8}"/>
          </ac:spMkLst>
        </pc:spChg>
        <pc:spChg chg="add mod ord">
          <ac:chgData name="Rännäli Ronja" userId="S::ronja.rannali@oppilas.outokummunkaupunki.fi::28e7c557-e158-4ffe-8525-2f303020b86a" providerId="AD" clId="Web-{542F89F3-40BA-4F1F-B087-41E0ADFCB211}" dt="2022-05-19T10:03:10.909" v="1211" actId="14100"/>
          <ac:spMkLst>
            <pc:docMk/>
            <pc:sldMk cId="4049643902" sldId="260"/>
            <ac:spMk id="10" creationId="{59B08F12-F32F-89D7-61C5-5FC70861B984}"/>
          </ac:spMkLst>
        </pc:spChg>
        <pc:spChg chg="add mod ord">
          <ac:chgData name="Rännäli Ronja" userId="S::ronja.rannali@oppilas.outokummunkaupunki.fi::28e7c557-e158-4ffe-8525-2f303020b86a" providerId="AD" clId="Web-{542F89F3-40BA-4F1F-B087-41E0ADFCB211}" dt="2022-05-19T10:04:17.988" v="1221"/>
          <ac:spMkLst>
            <pc:docMk/>
            <pc:sldMk cId="4049643902" sldId="260"/>
            <ac:spMk id="11" creationId="{C0CB2BC5-15AD-DB96-940A-1E481365BDBD}"/>
          </ac:spMkLst>
        </pc:spChg>
        <pc:spChg chg="add mod ord">
          <ac:chgData name="Rännäli Ronja" userId="S::ronja.rannali@oppilas.outokummunkaupunki.fi::28e7c557-e158-4ffe-8525-2f303020b86a" providerId="AD" clId="Web-{542F89F3-40BA-4F1F-B087-41E0ADFCB211}" dt="2022-05-19T10:05:07.536" v="1229"/>
          <ac:spMkLst>
            <pc:docMk/>
            <pc:sldMk cId="4049643902" sldId="260"/>
            <ac:spMk id="12" creationId="{218F5E68-0A17-C73C-F5CF-68DA1BA872E1}"/>
          </ac:spMkLst>
        </pc:spChg>
      </pc:sldChg>
      <pc:sldChg chg="new del">
        <pc:chgData name="Rännäli Ronja" userId="S::ronja.rannali@oppilas.outokummunkaupunki.fi::28e7c557-e158-4ffe-8525-2f303020b86a" providerId="AD" clId="Web-{542F89F3-40BA-4F1F-B087-41E0ADFCB211}" dt="2022-05-19T10:12:40.561" v="1658"/>
        <pc:sldMkLst>
          <pc:docMk/>
          <pc:sldMk cId="1619873944" sldId="261"/>
        </pc:sldMkLst>
      </pc:sldChg>
      <pc:sldChg chg="addSp modSp new mod setBg">
        <pc:chgData name="Rännäli Ronja" userId="S::ronja.rannali@oppilas.outokummunkaupunki.fi::28e7c557-e158-4ffe-8525-2f303020b86a" providerId="AD" clId="Web-{542F89F3-40BA-4F1F-B087-41E0ADFCB211}" dt="2022-05-19T10:23:29.027" v="2213" actId="14100"/>
        <pc:sldMkLst>
          <pc:docMk/>
          <pc:sldMk cId="1736014225" sldId="261"/>
        </pc:sldMkLst>
        <pc:spChg chg="mod">
          <ac:chgData name="Rännäli Ronja" userId="S::ronja.rannali@oppilas.outokummunkaupunki.fi::28e7c557-e158-4ffe-8525-2f303020b86a" providerId="AD" clId="Web-{542F89F3-40BA-4F1F-B087-41E0ADFCB211}" dt="2022-05-19T10:20:12.523" v="2134"/>
          <ac:spMkLst>
            <pc:docMk/>
            <pc:sldMk cId="1736014225" sldId="261"/>
            <ac:spMk id="2" creationId="{91D13187-B2EC-CDA7-4FB9-338107A335F8}"/>
          </ac:spMkLst>
        </pc:spChg>
        <pc:spChg chg="mod">
          <ac:chgData name="Rännäli Ronja" userId="S::ronja.rannali@oppilas.outokummunkaupunki.fi::28e7c557-e158-4ffe-8525-2f303020b86a" providerId="AD" clId="Web-{542F89F3-40BA-4F1F-B087-41E0ADFCB211}" dt="2022-05-19T10:23:29.027" v="2213" actId="14100"/>
          <ac:spMkLst>
            <pc:docMk/>
            <pc:sldMk cId="1736014225" sldId="261"/>
            <ac:spMk id="3" creationId="{CC20A9B3-70F9-BFE6-8B89-690F7C3F1303}"/>
          </ac:spMkLst>
        </pc:spChg>
        <pc:spChg chg="add">
          <ac:chgData name="Rännäli Ronja" userId="S::ronja.rannali@oppilas.outokummunkaupunki.fi::28e7c557-e158-4ffe-8525-2f303020b86a" providerId="AD" clId="Web-{542F89F3-40BA-4F1F-B087-41E0ADFCB211}" dt="2022-05-19T10:20:12.523" v="2134"/>
          <ac:spMkLst>
            <pc:docMk/>
            <pc:sldMk cId="1736014225" sldId="261"/>
            <ac:spMk id="9" creationId="{45D37F4E-DDB4-456B-97E0-9937730A039F}"/>
          </ac:spMkLst>
        </pc:spChg>
        <pc:spChg chg="add">
          <ac:chgData name="Rännäli Ronja" userId="S::ronja.rannali@oppilas.outokummunkaupunki.fi::28e7c557-e158-4ffe-8525-2f303020b86a" providerId="AD" clId="Web-{542F89F3-40BA-4F1F-B087-41E0ADFCB211}" dt="2022-05-19T10:20:12.523" v="2134"/>
          <ac:spMkLst>
            <pc:docMk/>
            <pc:sldMk cId="1736014225" sldId="261"/>
            <ac:spMk id="11" creationId="{B2DD41CD-8F47-4F56-AD12-4E2FF7696987}"/>
          </ac:spMkLst>
        </pc:spChg>
        <pc:picChg chg="add mod">
          <ac:chgData name="Rännäli Ronja" userId="S::ronja.rannali@oppilas.outokummunkaupunki.fi::28e7c557-e158-4ffe-8525-2f303020b86a" providerId="AD" clId="Web-{542F89F3-40BA-4F1F-B087-41E0ADFCB211}" dt="2022-05-19T10:22:28.510" v="2142" actId="1076"/>
          <ac:picMkLst>
            <pc:docMk/>
            <pc:sldMk cId="1736014225" sldId="261"/>
            <ac:picMk id="4" creationId="{936E251A-C99B-EC16-BF73-B9434415F3CE}"/>
          </ac:picMkLst>
        </pc:picChg>
      </pc:sldChg>
      <pc:sldChg chg="modSp new del">
        <pc:chgData name="Rännäli Ronja" userId="S::ronja.rannali@oppilas.outokummunkaupunki.fi::28e7c557-e158-4ffe-8525-2f303020b86a" providerId="AD" clId="Web-{542F89F3-40BA-4F1F-B087-41E0ADFCB211}" dt="2022-05-19T10:26:11.046" v="2231"/>
        <pc:sldMkLst>
          <pc:docMk/>
          <pc:sldMk cId="1291745571" sldId="262"/>
        </pc:sldMkLst>
        <pc:spChg chg="mod">
          <ac:chgData name="Rännäli Ronja" userId="S::ronja.rannali@oppilas.outokummunkaupunki.fi::28e7c557-e158-4ffe-8525-2f303020b86a" providerId="AD" clId="Web-{542F89F3-40BA-4F1F-B087-41E0ADFCB211}" dt="2022-05-19T10:26:05.186" v="2230" actId="20577"/>
          <ac:spMkLst>
            <pc:docMk/>
            <pc:sldMk cId="1291745571" sldId="262"/>
            <ac:spMk id="2" creationId="{3AF9C19D-8672-5C9E-CE15-84D64887045F}"/>
          </ac:spMkLst>
        </pc:spChg>
      </pc:sldChg>
      <pc:sldChg chg="addSp delSp modSp new del mod setBg">
        <pc:chgData name="Rännäli Ronja" userId="S::ronja.rannali@oppilas.outokummunkaupunki.fi::28e7c557-e158-4ffe-8525-2f303020b86a" providerId="AD" clId="Web-{542F89F3-40BA-4F1F-B087-41E0ADFCB211}" dt="2022-05-19T10:31:51.053" v="2341"/>
        <pc:sldMkLst>
          <pc:docMk/>
          <pc:sldMk cId="2006056320" sldId="262"/>
        </pc:sldMkLst>
        <pc:spChg chg="mod">
          <ac:chgData name="Rännäli Ronja" userId="S::ronja.rannali@oppilas.outokummunkaupunki.fi::28e7c557-e158-4ffe-8525-2f303020b86a" providerId="AD" clId="Web-{542F89F3-40BA-4F1F-B087-41E0ADFCB211}" dt="2022-05-19T10:31:49.787" v="2340" actId="20577"/>
          <ac:spMkLst>
            <pc:docMk/>
            <pc:sldMk cId="2006056320" sldId="262"/>
            <ac:spMk id="2" creationId="{00916AF8-EFF8-1E1C-D03F-A9414280B342}"/>
          </ac:spMkLst>
        </pc:spChg>
        <pc:spChg chg="add del mod">
          <ac:chgData name="Rännäli Ronja" userId="S::ronja.rannali@oppilas.outokummunkaupunki.fi::28e7c557-e158-4ffe-8525-2f303020b86a" providerId="AD" clId="Web-{542F89F3-40BA-4F1F-B087-41E0ADFCB211}" dt="2022-05-19T10:30:48.130" v="2324"/>
          <ac:spMkLst>
            <pc:docMk/>
            <pc:sldMk cId="2006056320" sldId="262"/>
            <ac:spMk id="4" creationId="{0F37CCE0-A650-0584-6F92-827FCE3AC343}"/>
          </ac:spMkLst>
        </pc:spChg>
        <pc:spChg chg="add del">
          <ac:chgData name="Rännäli Ronja" userId="S::ronja.rannali@oppilas.outokummunkaupunki.fi::28e7c557-e158-4ffe-8525-2f303020b86a" providerId="AD" clId="Web-{542F89F3-40BA-4F1F-B087-41E0ADFCB211}" dt="2022-05-19T10:31:08.521" v="2335"/>
          <ac:spMkLst>
            <pc:docMk/>
            <pc:sldMk cId="2006056320" sldId="262"/>
            <ac:spMk id="7" creationId="{88294908-8B00-4F58-BBBA-20F71A40AA9E}"/>
          </ac:spMkLst>
        </pc:spChg>
        <pc:spChg chg="add del">
          <ac:chgData name="Rännäli Ronja" userId="S::ronja.rannali@oppilas.outokummunkaupunki.fi::28e7c557-e158-4ffe-8525-2f303020b86a" providerId="AD" clId="Web-{542F89F3-40BA-4F1F-B087-41E0ADFCB211}" dt="2022-05-19T10:31:08.521" v="2335"/>
          <ac:spMkLst>
            <pc:docMk/>
            <pc:sldMk cId="2006056320" sldId="262"/>
            <ac:spMk id="9" creationId="{4364C879-1404-4203-8E9D-CC5DE0A621A2}"/>
          </ac:spMkLst>
        </pc:spChg>
        <pc:spChg chg="add del">
          <ac:chgData name="Rännäli Ronja" userId="S::ronja.rannali@oppilas.outokummunkaupunki.fi::28e7c557-e158-4ffe-8525-2f303020b86a" providerId="AD" clId="Web-{542F89F3-40BA-4F1F-B087-41E0ADFCB211}" dt="2022-05-19T10:31:08.521" v="2335"/>
          <ac:spMkLst>
            <pc:docMk/>
            <pc:sldMk cId="2006056320" sldId="262"/>
            <ac:spMk id="11" creationId="{84617302-4B0D-4351-A6BB-6F0930D943AC}"/>
          </ac:spMkLst>
        </pc:spChg>
        <pc:spChg chg="add del">
          <ac:chgData name="Rännäli Ronja" userId="S::ronja.rannali@oppilas.outokummunkaupunki.fi::28e7c557-e158-4ffe-8525-2f303020b86a" providerId="AD" clId="Web-{542F89F3-40BA-4F1F-B087-41E0ADFCB211}" dt="2022-05-19T10:31:08.521" v="2335"/>
          <ac:spMkLst>
            <pc:docMk/>
            <pc:sldMk cId="2006056320" sldId="262"/>
            <ac:spMk id="13" creationId="{DA2C7802-C2E0-4218-8F89-8DD7CCD2CD1C}"/>
          </ac:spMkLst>
        </pc:spChg>
        <pc:spChg chg="add del">
          <ac:chgData name="Rännäli Ronja" userId="S::ronja.rannali@oppilas.outokummunkaupunki.fi::28e7c557-e158-4ffe-8525-2f303020b86a" providerId="AD" clId="Web-{542F89F3-40BA-4F1F-B087-41E0ADFCB211}" dt="2022-05-19T10:31:08.521" v="2335"/>
          <ac:spMkLst>
            <pc:docMk/>
            <pc:sldMk cId="2006056320" sldId="262"/>
            <ac:spMk id="15" creationId="{A6D7111A-21E5-4EE9-8A78-10E5530F0116}"/>
          </ac:spMkLst>
        </pc:spChg>
        <pc:spChg chg="add del">
          <ac:chgData name="Rännäli Ronja" userId="S::ronja.rannali@oppilas.outokummunkaupunki.fi::28e7c557-e158-4ffe-8525-2f303020b86a" providerId="AD" clId="Web-{542F89F3-40BA-4F1F-B087-41E0ADFCB211}" dt="2022-05-19T10:31:08.521" v="2335"/>
          <ac:spMkLst>
            <pc:docMk/>
            <pc:sldMk cId="2006056320" sldId="262"/>
            <ac:spMk id="17" creationId="{A3969E80-A77B-49FC-9122-D89AFD5EE118}"/>
          </ac:spMkLst>
        </pc:spChg>
        <pc:spChg chg="add del">
          <ac:chgData name="Rännäli Ronja" userId="S::ronja.rannali@oppilas.outokummunkaupunki.fi::28e7c557-e158-4ffe-8525-2f303020b86a" providerId="AD" clId="Web-{542F89F3-40BA-4F1F-B087-41E0ADFCB211}" dt="2022-05-19T10:31:08.521" v="2335"/>
          <ac:spMkLst>
            <pc:docMk/>
            <pc:sldMk cId="2006056320" sldId="262"/>
            <ac:spMk id="19" creationId="{1849CA57-76BD-4CF2-80BA-D7A46A01B7B1}"/>
          </ac:spMkLst>
        </pc:spChg>
        <pc:spChg chg="add del">
          <ac:chgData name="Rännäli Ronja" userId="S::ronja.rannali@oppilas.outokummunkaupunki.fi::28e7c557-e158-4ffe-8525-2f303020b86a" providerId="AD" clId="Web-{542F89F3-40BA-4F1F-B087-41E0ADFCB211}" dt="2022-05-19T10:31:08.521" v="2335"/>
          <ac:spMkLst>
            <pc:docMk/>
            <pc:sldMk cId="2006056320" sldId="262"/>
            <ac:spMk id="21" creationId="{35E9085E-E730-4768-83D4-6CB7E9897153}"/>
          </ac:spMkLst>
        </pc:spChg>
        <pc:spChg chg="add del">
          <ac:chgData name="Rännäli Ronja" userId="S::ronja.rannali@oppilas.outokummunkaupunki.fi::28e7c557-e158-4ffe-8525-2f303020b86a" providerId="AD" clId="Web-{542F89F3-40BA-4F1F-B087-41E0ADFCB211}" dt="2022-05-19T10:31:08.521" v="2335"/>
          <ac:spMkLst>
            <pc:docMk/>
            <pc:sldMk cId="2006056320" sldId="262"/>
            <ac:spMk id="23" creationId="{973272FE-A474-4CAE-8CA2-BCC8B476C3F4}"/>
          </ac:spMkLst>
        </pc:spChg>
        <pc:spChg chg="add del">
          <ac:chgData name="Rännäli Ronja" userId="S::ronja.rannali@oppilas.outokummunkaupunki.fi::28e7c557-e158-4ffe-8525-2f303020b86a" providerId="AD" clId="Web-{542F89F3-40BA-4F1F-B087-41E0ADFCB211}" dt="2022-05-19T10:31:08.521" v="2335"/>
          <ac:spMkLst>
            <pc:docMk/>
            <pc:sldMk cId="2006056320" sldId="262"/>
            <ac:spMk id="25" creationId="{E07981EA-05A6-437C-88D7-B377B92B031D}"/>
          </ac:spMkLst>
        </pc:spChg>
        <pc:spChg chg="add del">
          <ac:chgData name="Rännäli Ronja" userId="S::ronja.rannali@oppilas.outokummunkaupunki.fi::28e7c557-e158-4ffe-8525-2f303020b86a" providerId="AD" clId="Web-{542F89F3-40BA-4F1F-B087-41E0ADFCB211}" dt="2022-05-19T10:31:08.521" v="2335"/>
          <ac:spMkLst>
            <pc:docMk/>
            <pc:sldMk cId="2006056320" sldId="262"/>
            <ac:spMk id="27" creationId="{15E3C750-986E-4769-B1AE-49289FBEE757}"/>
          </ac:spMkLst>
        </pc:spChg>
        <pc:spChg chg="add">
          <ac:chgData name="Rännäli Ronja" userId="S::ronja.rannali@oppilas.outokummunkaupunki.fi::28e7c557-e158-4ffe-8525-2f303020b86a" providerId="AD" clId="Web-{542F89F3-40BA-4F1F-B087-41E0ADFCB211}" dt="2022-05-19T10:31:08.521" v="2335"/>
          <ac:spMkLst>
            <pc:docMk/>
            <pc:sldMk cId="2006056320" sldId="262"/>
            <ac:spMk id="32" creationId="{FFD48BC7-DC40-47DE-87EE-9F4B6ECB9ABB}"/>
          </ac:spMkLst>
        </pc:spChg>
        <pc:spChg chg="add">
          <ac:chgData name="Rännäli Ronja" userId="S::ronja.rannali@oppilas.outokummunkaupunki.fi::28e7c557-e158-4ffe-8525-2f303020b86a" providerId="AD" clId="Web-{542F89F3-40BA-4F1F-B087-41E0ADFCB211}" dt="2022-05-19T10:31:08.521" v="2335"/>
          <ac:spMkLst>
            <pc:docMk/>
            <pc:sldMk cId="2006056320" sldId="262"/>
            <ac:spMk id="34" creationId="{E502BBC7-2C76-46F3-BC24-5985BC13DB88}"/>
          </ac:spMkLst>
        </pc:spChg>
        <pc:spChg chg="add">
          <ac:chgData name="Rännäli Ronja" userId="S::ronja.rannali@oppilas.outokummunkaupunki.fi::28e7c557-e158-4ffe-8525-2f303020b86a" providerId="AD" clId="Web-{542F89F3-40BA-4F1F-B087-41E0ADFCB211}" dt="2022-05-19T10:31:08.521" v="2335"/>
          <ac:spMkLst>
            <pc:docMk/>
            <pc:sldMk cId="2006056320" sldId="262"/>
            <ac:spMk id="36" creationId="{C7F28D52-2A5F-4D23-81AE-7CB8B591C7AF}"/>
          </ac:spMkLst>
        </pc:spChg>
        <pc:spChg chg="add">
          <ac:chgData name="Rännäli Ronja" userId="S::ronja.rannali@oppilas.outokummunkaupunki.fi::28e7c557-e158-4ffe-8525-2f303020b86a" providerId="AD" clId="Web-{542F89F3-40BA-4F1F-B087-41E0ADFCB211}" dt="2022-05-19T10:31:08.521" v="2335"/>
          <ac:spMkLst>
            <pc:docMk/>
            <pc:sldMk cId="2006056320" sldId="262"/>
            <ac:spMk id="38" creationId="{3629484E-3792-4B3D-89AD-7C8A1ED0E0D4}"/>
          </ac:spMkLst>
        </pc:spChg>
        <pc:picChg chg="add del mod ord">
          <ac:chgData name="Rännäli Ronja" userId="S::ronja.rannali@oppilas.outokummunkaupunki.fi::28e7c557-e158-4ffe-8525-2f303020b86a" providerId="AD" clId="Web-{542F89F3-40BA-4F1F-B087-41E0ADFCB211}" dt="2022-05-19T10:30:38.817" v="2316"/>
          <ac:picMkLst>
            <pc:docMk/>
            <pc:sldMk cId="2006056320" sldId="262"/>
            <ac:picMk id="5" creationId="{D6CE7277-1F5C-8B47-E8A1-915C5E3850AF}"/>
          </ac:picMkLst>
        </pc:picChg>
        <pc:picChg chg="add del mod ord">
          <ac:chgData name="Rännäli Ronja" userId="S::ronja.rannali@oppilas.outokummunkaupunki.fi::28e7c557-e158-4ffe-8525-2f303020b86a" providerId="AD" clId="Web-{542F89F3-40BA-4F1F-B087-41E0ADFCB211}" dt="2022-05-19T10:31:32.005" v="2339"/>
          <ac:picMkLst>
            <pc:docMk/>
            <pc:sldMk cId="2006056320" sldId="262"/>
            <ac:picMk id="6" creationId="{EED6B704-07AA-29FC-B571-E572BC1D0B22}"/>
          </ac:picMkLst>
        </pc:picChg>
        <pc:cxnChg chg="add del mod">
          <ac:chgData name="Rännäli Ronja" userId="S::ronja.rannali@oppilas.outokummunkaupunki.fi::28e7c557-e158-4ffe-8525-2f303020b86a" providerId="AD" clId="Web-{542F89F3-40BA-4F1F-B087-41E0ADFCB211}" dt="2022-05-19T10:30:55.739" v="2331"/>
          <ac:cxnSpMkLst>
            <pc:docMk/>
            <pc:sldMk cId="2006056320" sldId="262"/>
            <ac:cxnSpMk id="3" creationId="{DA0F1E57-5CD7-65F5-0A30-0683BE3F6F94}"/>
          </ac:cxnSpMkLst>
        </pc:cxnChg>
      </pc:sldChg>
      <pc:sldChg chg="addSp modSp new">
        <pc:chgData name="Rännäli Ronja" userId="S::ronja.rannali@oppilas.outokummunkaupunki.fi::28e7c557-e158-4ffe-8525-2f303020b86a" providerId="AD" clId="Web-{542F89F3-40BA-4F1F-B087-41E0ADFCB211}" dt="2022-05-19T10:33:45.305" v="2415" actId="20577"/>
        <pc:sldMkLst>
          <pc:docMk/>
          <pc:sldMk cId="2133185594" sldId="262"/>
        </pc:sldMkLst>
        <pc:spChg chg="mod">
          <ac:chgData name="Rännäli Ronja" userId="S::ronja.rannali@oppilas.outokummunkaupunki.fi::28e7c557-e158-4ffe-8525-2f303020b86a" providerId="AD" clId="Web-{542F89F3-40BA-4F1F-B087-41E0ADFCB211}" dt="2022-05-19T10:33:45.305" v="2415" actId="20577"/>
          <ac:spMkLst>
            <pc:docMk/>
            <pc:sldMk cId="2133185594" sldId="262"/>
            <ac:spMk id="2" creationId="{E7AF8038-0C5B-9EF9-5BCE-8C6E7B1236A8}"/>
          </ac:spMkLst>
        </pc:spChg>
        <pc:picChg chg="add mod ord">
          <ac:chgData name="Rännäli Ronja" userId="S::ronja.rannali@oppilas.outokummunkaupunki.fi::28e7c557-e158-4ffe-8525-2f303020b86a" providerId="AD" clId="Web-{542F89F3-40BA-4F1F-B087-41E0ADFCB211}" dt="2022-05-19T10:33:35.680" v="2414" actId="14100"/>
          <ac:picMkLst>
            <pc:docMk/>
            <pc:sldMk cId="2133185594" sldId="262"/>
            <ac:picMk id="3" creationId="{89C1BECE-ACEF-A816-42A0-4A0BED3E63FA}"/>
          </ac:picMkLst>
        </pc:picChg>
      </pc:sldChg>
      <pc:sldChg chg="new del">
        <pc:chgData name="Rännäli Ronja" userId="S::ronja.rannali@oppilas.outokummunkaupunki.fi::28e7c557-e158-4ffe-8525-2f303020b86a" providerId="AD" clId="Web-{542F89F3-40BA-4F1F-B087-41E0ADFCB211}" dt="2022-05-19T10:31:55.318" v="2343"/>
        <pc:sldMkLst>
          <pc:docMk/>
          <pc:sldMk cId="3774203936" sldId="262"/>
        </pc:sldMkLst>
      </pc:sldChg>
      <pc:sldChg chg="add del replId">
        <pc:chgData name="Rännäli Ronja" userId="S::ronja.rannali@oppilas.outokummunkaupunki.fi::28e7c557-e158-4ffe-8525-2f303020b86a" providerId="AD" clId="Web-{542F89F3-40BA-4F1F-B087-41E0ADFCB211}" dt="2022-05-19T10:32:04.319" v="2346"/>
        <pc:sldMkLst>
          <pc:docMk/>
          <pc:sldMk cId="2237760336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19.5.2022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19.5.2022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19.5.2022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19.5.2022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19.5.2022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19.5.2022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19.5.2022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le.fi/uutiset/3-1087430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5" descr="Kuva, joka sisältää kohteen yötaivas&#10;&#10;Kuvaus luotu automaattisesti">
            <a:extLst>
              <a:ext uri="{FF2B5EF4-FFF2-40B4-BE49-F238E27FC236}">
                <a16:creationId xmlns:a16="http://schemas.microsoft.com/office/drawing/2014/main" id="{39301CA8-5D4F-4ACE-F6AF-E3D5E28F2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" y="2656"/>
            <a:ext cx="12184854" cy="706699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Book Antiqua"/>
                <a:cs typeface="Calibri Light"/>
              </a:rPr>
              <a:t>Fobiat</a:t>
            </a:r>
            <a:endParaRPr lang="fi-FI" dirty="0">
              <a:solidFill>
                <a:schemeClr val="bg1"/>
              </a:solidFill>
              <a:latin typeface="Book Antiqua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solidFill>
                  <a:schemeClr val="bg1"/>
                </a:solidFill>
                <a:cs typeface="Calibri"/>
              </a:rPr>
              <a:t>Määräkohteiset pelot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DFE8E7-B672-EC6F-0ED0-F46FCDE54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Book Antiqua"/>
                <a:cs typeface="Calibri Light"/>
              </a:rPr>
              <a:t>Mitä on fobia?</a:t>
            </a:r>
            <a:endParaRPr lang="fi-FI" dirty="0">
              <a:latin typeface="Book Antiqua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0C70E0-F50B-13E7-A5BD-829E52F9E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cs typeface="Calibri"/>
              </a:rPr>
              <a:t>Fobia eli määräkohteinen pelko on tietyn kohteen tai tilanteen aiheuttamaa huomattavaa ja epärealistista ahdistusta. </a:t>
            </a:r>
          </a:p>
          <a:p>
            <a:r>
              <a:rPr lang="fi-FI" dirty="0">
                <a:cs typeface="Calibri"/>
              </a:rPr>
              <a:t>Eri fobioilla on samanlaiset oireet, vain kohteet vaihtelevat.</a:t>
            </a:r>
          </a:p>
          <a:p>
            <a:r>
              <a:rPr lang="fi-FI" dirty="0">
                <a:cs typeface="Calibri"/>
              </a:rPr>
              <a:t>Esimerkiksi kohde voi olla jokin eläinlaji (vaikka koira), tietynlainen ympäristö, tilanteet, tapahtumat tai jotain muuta. </a:t>
            </a:r>
          </a:p>
          <a:p>
            <a:r>
              <a:rPr lang="fi-FI" dirty="0">
                <a:cs typeface="Calibri"/>
              </a:rPr>
              <a:t>Yleensä peloista käytetään niiden latinan tai kreikan kielestä johdettua nimeä-&gt; julkisten tilojen pelko=agorafobia</a:t>
            </a:r>
          </a:p>
          <a:p>
            <a:pPr marL="0" indent="0">
              <a:buNone/>
            </a:pPr>
            <a:r>
              <a:rPr lang="fi-FI" dirty="0">
                <a:cs typeface="Calibri"/>
              </a:rPr>
              <a:t>    </a:t>
            </a:r>
            <a:r>
              <a:rPr lang="fi-FI" sz="2000" dirty="0">
                <a:cs typeface="Calibri"/>
              </a:rPr>
              <a:t>-jos on tylsää niin voit etsiä onko sinun mahdolliselle fobialle latinan tai kreikan kielestä johdettua nimeä</a:t>
            </a:r>
          </a:p>
        </p:txBody>
      </p:sp>
    </p:spTree>
    <p:extLst>
      <p:ext uri="{BB962C8B-B14F-4D97-AF65-F5344CB8AC3E}">
        <p14:creationId xmlns:p14="http://schemas.microsoft.com/office/powerpoint/2010/main" val="2194492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7CA070-013B-6A1C-30F6-B2FF2C555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Book Antiqua"/>
                <a:cs typeface="Calibri Light"/>
              </a:rPr>
              <a:t>Mikä voi aiheuttaa fobioita?</a:t>
            </a:r>
            <a:endParaRPr lang="fi-FI" dirty="0">
              <a:latin typeface="Book Antiqua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EA52E8-5728-0AD5-3E4B-851F9CC0E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cs typeface="Calibri"/>
              </a:rPr>
              <a:t>Fobioiden aiheuttajina voi olla </a:t>
            </a:r>
            <a:r>
              <a:rPr lang="fi-FI" dirty="0" err="1">
                <a:cs typeface="Calibri"/>
              </a:rPr>
              <a:t>traumattiset</a:t>
            </a:r>
            <a:r>
              <a:rPr lang="fi-FI" dirty="0">
                <a:cs typeface="Calibri"/>
              </a:rPr>
              <a:t> kokemukset ja turvattomuus. </a:t>
            </a:r>
          </a:p>
          <a:p>
            <a:r>
              <a:rPr lang="fi-FI" dirty="0">
                <a:cs typeface="Calibri"/>
              </a:rPr>
              <a:t>Yleensä geneettinen alttius-&gt; yli 30% niistä joiden lähisuvussa on fobia kokee sen olevan myös itsellään. </a:t>
            </a:r>
          </a:p>
          <a:p>
            <a:r>
              <a:rPr lang="fi-FI" dirty="0" err="1">
                <a:cs typeface="Calibri"/>
              </a:rPr>
              <a:t>Tempperamentti</a:t>
            </a:r>
            <a:r>
              <a:rPr lang="fi-FI" dirty="0">
                <a:cs typeface="Calibri"/>
              </a:rPr>
              <a:t>. Varautuneilla ja pelokkailla keskimääräistä suurempi riski fobioille. </a:t>
            </a:r>
          </a:p>
          <a:p>
            <a:r>
              <a:rPr lang="fi-FI" dirty="0">
                <a:cs typeface="Calibri"/>
              </a:rPr>
              <a:t>Aivoissa välittäjäaineiden, etenkin serotoniinin ja dopamiinin määrien on osoitettu olevan poikkeuksellisia fobioista kärsivillä. </a:t>
            </a:r>
          </a:p>
        </p:txBody>
      </p:sp>
    </p:spTree>
    <p:extLst>
      <p:ext uri="{BB962C8B-B14F-4D97-AF65-F5344CB8AC3E}">
        <p14:creationId xmlns:p14="http://schemas.microsoft.com/office/powerpoint/2010/main" val="2972817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0ED52E-A00D-01AC-59B6-0451122AE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356817"/>
            <a:ext cx="6713552" cy="58336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200" dirty="0">
                <a:cs typeface="Calibri"/>
              </a:rPr>
              <a:t>Yksilö useimmiten tietää, että pelko on aiheeton tai ainakin liioiteltu, muttei pysty silti rauhoittumaan sen suhteen. Tämä johtaa usein tilanteen välttelemiseen ja siten elämän rajoittuneisuuteen. </a:t>
            </a:r>
          </a:p>
          <a:p>
            <a:r>
              <a:rPr lang="fi-FI" sz="2200" dirty="0">
                <a:cs typeface="Calibri"/>
              </a:rPr>
              <a:t>Lievät pelot ovat erityisen yleisiä lapsuudessa ja aikuisillakin. </a:t>
            </a:r>
          </a:p>
          <a:p>
            <a:r>
              <a:rPr lang="fi-FI" sz="2200" dirty="0">
                <a:cs typeface="Calibri"/>
              </a:rPr>
              <a:t>Toimintakykyä rajoittavia häiriöitä pelkoja on noin kymmenellä prosentilla aikuisista. </a:t>
            </a:r>
          </a:p>
          <a:p>
            <a:r>
              <a:rPr lang="fi-FI" sz="2200" dirty="0">
                <a:cs typeface="Calibri"/>
              </a:rPr>
              <a:t>Niitä on huomattavasti enemmän naisilla kuin miehillä lukuun ottamaa muutamaa poikkeusta, kuten korkean paikan kammoa.</a:t>
            </a:r>
          </a:p>
          <a:p>
            <a:r>
              <a:rPr lang="fi-FI" sz="2200" dirty="0">
                <a:cs typeface="Calibri"/>
              </a:rPr>
              <a:t>Fobiat ovat lisääntyneet nuoremmissa sukupolvissa vanhempiin verrattuna. </a:t>
            </a:r>
          </a:p>
        </p:txBody>
      </p:sp>
      <p:pic>
        <p:nvPicPr>
          <p:cNvPr id="4" name="Kuva 4" descr="Kuva, joka sisältää kohteen sisä&#10;&#10;Kuvaus luotu automaattisesti">
            <a:extLst>
              <a:ext uri="{FF2B5EF4-FFF2-40B4-BE49-F238E27FC236}">
                <a16:creationId xmlns:a16="http://schemas.microsoft.com/office/drawing/2014/main" id="{149F0C38-5683-2956-8DE6-66B2C3D3D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74" r="22757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99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18F5E68-0A17-C73C-F5CF-68DA1BA872E1}"/>
              </a:ext>
            </a:extLst>
          </p:cNvPr>
          <p:cNvSpPr/>
          <p:nvPr/>
        </p:nvSpPr>
        <p:spPr>
          <a:xfrm>
            <a:off x="8323910" y="1600065"/>
            <a:ext cx="3251914" cy="434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59B08F12-F32F-89D7-61C5-5FC70861B984}"/>
              </a:ext>
            </a:extLst>
          </p:cNvPr>
          <p:cNvSpPr/>
          <p:nvPr/>
        </p:nvSpPr>
        <p:spPr>
          <a:xfrm>
            <a:off x="772329" y="1604091"/>
            <a:ext cx="3251914" cy="43466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8D9AC49-2002-D1AF-B925-9715D37A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Book Antiqua"/>
                <a:cs typeface="Calibri Light"/>
              </a:rPr>
              <a:t>Fobioiden kolme lajia</a:t>
            </a:r>
            <a:endParaRPr lang="fi-FI" dirty="0">
              <a:latin typeface="Book Antiqua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83EE16-9C45-DE7F-A564-210E79066B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25278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2400" dirty="0">
                <a:cs typeface="Calibri"/>
              </a:rPr>
              <a:t>Määräkohteinen pelko</a:t>
            </a:r>
          </a:p>
          <a:p>
            <a:pPr>
              <a:buFont typeface="Courier New" panose="020B0604020202020204" pitchFamily="34" charset="0"/>
              <a:buChar char="o"/>
            </a:pPr>
            <a:r>
              <a:rPr lang="fi-FI" sz="2400" dirty="0">
                <a:cs typeface="Calibri"/>
              </a:rPr>
              <a:t>Kohdistuu tiettyyn asiaan tai tapahtumaan.</a:t>
            </a:r>
          </a:p>
          <a:p>
            <a:pPr>
              <a:buFont typeface="Courier New" panose="020B0604020202020204" pitchFamily="34" charset="0"/>
              <a:buChar char="o"/>
            </a:pPr>
            <a:r>
              <a:rPr lang="fi-FI" sz="2400" dirty="0">
                <a:cs typeface="Calibri"/>
              </a:rPr>
              <a:t>Esimerkiksi hämähäkki- tai piikkikammo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06FEB67-FBA0-FC6A-02BF-F1FED3445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89106" y="1825625"/>
            <a:ext cx="326469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r>
              <a:rPr lang="fi-FI" dirty="0">
                <a:cs typeface="Calibri"/>
              </a:rPr>
              <a:t>Agorafobia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dirty="0">
                <a:cs typeface="Calibri"/>
              </a:rPr>
              <a:t>Suomennetaan usein torikammoksi.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dirty="0">
                <a:cs typeface="Calibri"/>
              </a:rPr>
              <a:t>Voi myös tarkoittaa pelkoa tilanteista, joista ei pääse pois tai se ei ole helppoa.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C0CB2BC5-15AD-DB96-940A-1E481365BDBD}"/>
              </a:ext>
            </a:extLst>
          </p:cNvPr>
          <p:cNvSpPr/>
          <p:nvPr/>
        </p:nvSpPr>
        <p:spPr>
          <a:xfrm>
            <a:off x="4564219" y="1607443"/>
            <a:ext cx="3251914" cy="43466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EF80D95B-54BF-BB80-C7BF-053E7C125FF8}"/>
              </a:ext>
            </a:extLst>
          </p:cNvPr>
          <p:cNvSpPr txBox="1"/>
          <p:nvPr/>
        </p:nvSpPr>
        <p:spPr>
          <a:xfrm>
            <a:off x="4093873" y="1829337"/>
            <a:ext cx="3816439" cy="60016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fi-FI" sz="2400" dirty="0"/>
              <a:t>Sosiaalisten tilanteiden pelko</a:t>
            </a:r>
            <a:endParaRPr lang="fi-FI" sz="2400" dirty="0">
              <a:cs typeface="Calibri"/>
            </a:endParaRPr>
          </a:p>
          <a:p>
            <a:pPr marL="800100" lvl="1" indent="-342900">
              <a:buFont typeface="Courier New"/>
              <a:buChar char="o"/>
            </a:pPr>
            <a:r>
              <a:rPr lang="fi-FI" sz="2400" dirty="0">
                <a:cs typeface="Calibri"/>
              </a:rPr>
              <a:t>Henkilö pelkää tai jännittää tiettyä sosiaalista tilannetta tai suoritusta.</a:t>
            </a:r>
          </a:p>
          <a:p>
            <a:pPr marL="800100" lvl="1" indent="-342900">
              <a:buFont typeface="Courier New"/>
              <a:buChar char="o"/>
            </a:pPr>
            <a:r>
              <a:rPr lang="fi-FI" sz="2400" dirty="0">
                <a:cs typeface="Calibri"/>
              </a:rPr>
              <a:t>Joutuminen tekemisiin vieraiden ihmisten kanssa tai tarkkailun kohteeksi</a:t>
            </a:r>
          </a:p>
          <a:p>
            <a:endParaRPr lang="fi-FI" dirty="0">
              <a:cs typeface="Calibri"/>
            </a:endParaRPr>
          </a:p>
          <a:p>
            <a:endParaRPr lang="fi-FI" dirty="0">
              <a:cs typeface="Calibri"/>
            </a:endParaRPr>
          </a:p>
          <a:p>
            <a:endParaRPr lang="fi-FI" dirty="0">
              <a:cs typeface="Calibri"/>
            </a:endParaRPr>
          </a:p>
          <a:p>
            <a:endParaRPr lang="fi-FI" dirty="0">
              <a:cs typeface="Calibri"/>
            </a:endParaRPr>
          </a:p>
          <a:p>
            <a:endParaRPr lang="fi-FI" dirty="0">
              <a:cs typeface="Calibri"/>
            </a:endParaRPr>
          </a:p>
          <a:p>
            <a:endParaRPr lang="fi-FI" dirty="0">
              <a:cs typeface="Calibri"/>
            </a:endParaRPr>
          </a:p>
          <a:p>
            <a:endParaRPr lang="fi-FI" dirty="0">
              <a:cs typeface="Calibri"/>
            </a:endParaRPr>
          </a:p>
          <a:p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9643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1D13187-B2EC-CDA7-4FB9-338107A33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fi-FI" sz="5400">
                <a:latin typeface="Book Antiqua"/>
                <a:cs typeface="Calibri Light"/>
              </a:rPr>
              <a:t>Kuinka hoitaa fobiaa?</a:t>
            </a:r>
            <a:endParaRPr lang="fi-FI" sz="5400">
              <a:latin typeface="Book Antiqua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20A9B3-70F9-BFE6-8B89-690F7C3F1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69" y="1833191"/>
            <a:ext cx="8166112" cy="409536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2400" dirty="0">
                <a:cs typeface="Calibri"/>
              </a:rPr>
              <a:t>Yleisesti käytössä käyttäytymisterapia. Lisätään asteittain altistumista pelkoa herättäville asioille. </a:t>
            </a:r>
          </a:p>
          <a:p>
            <a:pPr marL="0" indent="0">
              <a:buNone/>
            </a:pPr>
            <a:r>
              <a:rPr lang="fi-FI" sz="2400" dirty="0">
                <a:cs typeface="Calibri"/>
              </a:rPr>
              <a:t>    - Vaikeimmissa tapauksissa ensin luodaan mielikuva pelon kohteesta.</a:t>
            </a:r>
          </a:p>
          <a:p>
            <a:pPr marL="0" indent="0">
              <a:buNone/>
            </a:pPr>
            <a:r>
              <a:rPr lang="fi-FI" sz="2400" dirty="0">
                <a:cs typeface="Calibri"/>
              </a:rPr>
              <a:t>    - Seuraavaksi katsotaan kuvia pelon kohteesta.</a:t>
            </a:r>
          </a:p>
          <a:p>
            <a:pPr marL="0" indent="0">
              <a:buNone/>
            </a:pPr>
            <a:r>
              <a:rPr lang="fi-FI" sz="2400" dirty="0">
                <a:cs typeface="Calibri"/>
              </a:rPr>
              <a:t>    - Mennään huoneeseen, jossa pelon kohde on toisella puolella huonetta ja aletaan vähitellen lähestyä sitä.</a:t>
            </a:r>
          </a:p>
          <a:p>
            <a:pPr marL="0" indent="0">
              <a:buNone/>
            </a:pPr>
            <a:r>
              <a:rPr lang="fi-FI" sz="2400" dirty="0">
                <a:cs typeface="Calibri"/>
              </a:rPr>
              <a:t>    - Katsotaan kun terapeutti koskee kohdetta kunnes pystyy itse koskettamaan sitä ja mahdollisesti pitämään sitä kädessä.</a:t>
            </a:r>
          </a:p>
          <a:p>
            <a:pPr marL="0" indent="0">
              <a:buNone/>
            </a:pPr>
            <a:r>
              <a:rPr lang="fi-FI" sz="2400" dirty="0">
                <a:cs typeface="Calibri"/>
              </a:rPr>
              <a:t>    - Jos kohde on jokin liikkuva, annetaan sen liikkua läheltä vapaasti.</a:t>
            </a:r>
          </a:p>
          <a:p>
            <a:r>
              <a:rPr lang="fi-FI" sz="2400" dirty="0">
                <a:cs typeface="Calibri"/>
              </a:rPr>
              <a:t>Altistumalla opitaan pois fobiasta ja tapahtuu pois herkistymistä</a:t>
            </a:r>
          </a:p>
        </p:txBody>
      </p:sp>
      <p:pic>
        <p:nvPicPr>
          <p:cNvPr id="4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936E251A-C99B-EC16-BF73-B9434415F3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19" r="10960" b="-1"/>
          <a:stretch/>
        </p:blipFill>
        <p:spPr>
          <a:xfrm>
            <a:off x="8163814" y="1832038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14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3" descr="Kuva, joka sisältää kohteen luola, siluetti, tumma&#10;&#10;Kuvaus luotu automaattisesti">
            <a:extLst>
              <a:ext uri="{FF2B5EF4-FFF2-40B4-BE49-F238E27FC236}">
                <a16:creationId xmlns:a16="http://schemas.microsoft.com/office/drawing/2014/main" id="{89C1BECE-ACEF-A816-42A0-4A0BED3E6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82"/>
            <a:ext cx="12191998" cy="807719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7AF8038-0C5B-9EF9-5BCE-8C6E7B123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9356" y="615157"/>
            <a:ext cx="7241382" cy="5457031"/>
          </a:xfrm>
        </p:spPr>
        <p:txBody>
          <a:bodyPr>
            <a:norm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Book Antiqua"/>
                <a:cs typeface="Calibri Light"/>
              </a:rPr>
              <a:t>Onko sinulla fobia ja kuinka sitä voisi hoitaa käyttäytymisterapialla?</a:t>
            </a:r>
            <a:endParaRPr lang="fi-FI" dirty="0">
              <a:solidFill>
                <a:schemeClr val="bg1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133185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B50D63-EBD2-032B-6D7A-1D3246FCF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Book Antiqua"/>
                <a:cs typeface="Calibri Light"/>
              </a:rPr>
              <a:t>Lähteet</a:t>
            </a:r>
            <a:endParaRPr lang="fi-FI" dirty="0">
              <a:latin typeface="Book Antiqua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00A3FB1-E39C-EE6B-C3BF-49A2B93CF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cs typeface="Calibri"/>
              </a:rPr>
              <a:t>Kirja (Skeema 4 sivut 163-165)</a:t>
            </a:r>
          </a:p>
          <a:p>
            <a:r>
              <a:rPr lang="fi-FI" dirty="0">
                <a:ea typeface="+mn-lt"/>
                <a:cs typeface="+mn-lt"/>
                <a:hlinkClick r:id="rId2"/>
              </a:rPr>
              <a:t>https://yle.fi/uutiset/3-10874307</a:t>
            </a:r>
            <a:r>
              <a:rPr lang="fi-FI" dirty="0">
                <a:ea typeface="+mn-lt"/>
                <a:cs typeface="+mn-lt"/>
              </a:rPr>
              <a:t> (</a:t>
            </a:r>
            <a:r>
              <a:rPr lang="fi-FI" b="1" dirty="0"/>
              <a:t>Fobia voi pilata elämän ja ajaa masennukseen, mutta toivoa ei kannata menettää – psykiatri: Vaikeistakin pelkotiloista voi päästä eroon)</a:t>
            </a:r>
            <a:endParaRPr lang="fi-FI" dirty="0">
              <a:ea typeface="+mn-lt"/>
              <a:cs typeface="+mn-lt"/>
            </a:endParaRPr>
          </a:p>
          <a:p>
            <a:endParaRPr lang="fi-FI" dirty="0">
              <a:cs typeface="Calibri"/>
            </a:endParaRP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3D5D4F5D-2DFE-58ED-4B13-7D0186640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603468"/>
            <a:ext cx="2743200" cy="165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68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Laajakuva</PresentationFormat>
  <Paragraphs>0</Paragraphs>
  <Slides>8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9" baseType="lpstr">
      <vt:lpstr>Office-teema</vt:lpstr>
      <vt:lpstr>Fobiat</vt:lpstr>
      <vt:lpstr>Mitä on fobia?</vt:lpstr>
      <vt:lpstr>Mikä voi aiheuttaa fobioita?</vt:lpstr>
      <vt:lpstr>PowerPoint-esitys</vt:lpstr>
      <vt:lpstr>Fobioiden kolme lajia</vt:lpstr>
      <vt:lpstr>Kuinka hoitaa fobiaa?</vt:lpstr>
      <vt:lpstr>Onko sinulla fobia ja kuinka sitä voisi hoitaa käyttäytymisterapialla?</vt:lpstr>
      <vt:lpstr>Lähteet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/>
  <cp:revision>396</cp:revision>
  <dcterms:created xsi:type="dcterms:W3CDTF">2022-05-19T09:27:55Z</dcterms:created>
  <dcterms:modified xsi:type="dcterms:W3CDTF">2022-05-19T10:55:00Z</dcterms:modified>
</cp:coreProperties>
</file>