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74F70B-4CB7-4D7B-8DA6-0407CD8C634C}" type="datetimeFigureOut">
              <a:rPr lang="fi-FI" smtClean="0"/>
              <a:t>23.11.2015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C74E04-3FF3-4BC7-911B-ED4A0B45461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7581" y="2780929"/>
            <a:ext cx="7175351" cy="129614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РУССКИЙ СУВЕНИР</a:t>
            </a:r>
            <a:endParaRPr lang="fi-FI" sz="6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fi-FI" dirty="0" smtClean="0"/>
              <a:t>Kuvia Joensuun seutuopiston lyhytkurssilta</a:t>
            </a:r>
          </a:p>
          <a:p>
            <a:r>
              <a:rPr lang="fi-FI" dirty="0" smtClean="0"/>
              <a:t>Kuvat: Sari Paajanen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94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4"/>
    </mc:Choice>
    <mc:Fallback>
      <p:transition spd="slow" advTm="84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400600" cy="370527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Ilmeikkäitä, puisia matkamuistoesineitä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145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7"/>
    </mc:Choice>
    <mc:Fallback>
      <p:transition spd="slow" advTm="86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040560" cy="370527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44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9"/>
    </mc:Choice>
    <mc:Fallback>
      <p:transition spd="slow" advTm="77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804442" cy="3672408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62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5"/>
    </mc:Choice>
    <mc:Fallback>
      <p:transition spd="slow" advTm="91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7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8"/>
    </mc:Choice>
    <mc:Fallback>
      <p:transition spd="slow" advTm="90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6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2"/>
    </mc:Choice>
    <mc:Fallback>
      <p:transition spd="slow" advTm="97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Naivistisia hahmoja savesta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55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0"/>
    </mc:Choice>
    <mc:Fallback>
      <p:transition spd="slow" advTm="95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Tarjottimia metallista ja astioita puusta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19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4"/>
    </mc:Choice>
    <mc:Fallback>
      <p:transition spd="slow" advTm="100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Tämän alueen posliini oli aina sinivalkoista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27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6"/>
    </mc:Choice>
    <mc:Fallback>
      <p:transition spd="slow" advTm="1029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Tarm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28</Words>
  <Application>Microsoft Office PowerPoint</Application>
  <PresentationFormat>Näytössä katseltava diaesitys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Aaltomuoto</vt:lpstr>
      <vt:lpstr>РУССКИЙ СУВЕНИР</vt:lpstr>
      <vt:lpstr>Ilmeikkäitä, puisia matkamuistoesineitä</vt:lpstr>
      <vt:lpstr>PowerPoint-esitys</vt:lpstr>
      <vt:lpstr>PowerPoint-esitys</vt:lpstr>
      <vt:lpstr>PowerPoint-esitys</vt:lpstr>
      <vt:lpstr>PowerPoint-esitys</vt:lpstr>
      <vt:lpstr>Naivistisia hahmoja savesta</vt:lpstr>
      <vt:lpstr>Tarjottimia metallista ja astioita puusta</vt:lpstr>
      <vt:lpstr>Tämän alueen posliini oli aina sinivalkoista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СУВЕНИР</dc:title>
  <dc:creator>Sari Paajanen</dc:creator>
  <cp:lastModifiedBy>Sari Paajanen</cp:lastModifiedBy>
  <cp:revision>5</cp:revision>
  <dcterms:created xsi:type="dcterms:W3CDTF">2015-11-23T21:36:38Z</dcterms:created>
  <dcterms:modified xsi:type="dcterms:W3CDTF">2015-11-23T22:10:26Z</dcterms:modified>
</cp:coreProperties>
</file>