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B64A-79AD-498E-9504-4D4F7BAE8A5F}" type="datetimeFigureOut">
              <a:rPr lang="fi-FI" smtClean="0"/>
              <a:t>7.2.2020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BEDD-DC9A-4FA9-B4B1-93A091F36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116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B64A-79AD-498E-9504-4D4F7BAE8A5F}" type="datetimeFigureOut">
              <a:rPr lang="fi-FI" smtClean="0"/>
              <a:t>7.2.2020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BEDD-DC9A-4FA9-B4B1-93A091F36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692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B64A-79AD-498E-9504-4D4F7BAE8A5F}" type="datetimeFigureOut">
              <a:rPr lang="fi-FI" smtClean="0"/>
              <a:t>7.2.2020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BEDD-DC9A-4FA9-B4B1-93A091F36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520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B64A-79AD-498E-9504-4D4F7BAE8A5F}" type="datetimeFigureOut">
              <a:rPr lang="fi-FI" smtClean="0"/>
              <a:t>7.2.2020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BEDD-DC9A-4FA9-B4B1-93A091F36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036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B64A-79AD-498E-9504-4D4F7BAE8A5F}" type="datetimeFigureOut">
              <a:rPr lang="fi-FI" smtClean="0"/>
              <a:t>7.2.2020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BEDD-DC9A-4FA9-B4B1-93A091F36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1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B64A-79AD-498E-9504-4D4F7BAE8A5F}" type="datetimeFigureOut">
              <a:rPr lang="fi-FI" smtClean="0"/>
              <a:t>7.2.2020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BEDD-DC9A-4FA9-B4B1-93A091F36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3189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B64A-79AD-498E-9504-4D4F7BAE8A5F}" type="datetimeFigureOut">
              <a:rPr lang="fi-FI" smtClean="0"/>
              <a:t>7.2.2020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BEDD-DC9A-4FA9-B4B1-93A091F36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481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B64A-79AD-498E-9504-4D4F7BAE8A5F}" type="datetimeFigureOut">
              <a:rPr lang="fi-FI" smtClean="0"/>
              <a:t>7.2.2020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BEDD-DC9A-4FA9-B4B1-93A091F36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820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B64A-79AD-498E-9504-4D4F7BAE8A5F}" type="datetimeFigureOut">
              <a:rPr lang="fi-FI" smtClean="0"/>
              <a:t>7.2.2020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BEDD-DC9A-4FA9-B4B1-93A091F36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921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B64A-79AD-498E-9504-4D4F7BAE8A5F}" type="datetimeFigureOut">
              <a:rPr lang="fi-FI" smtClean="0"/>
              <a:t>7.2.2020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BEDD-DC9A-4FA9-B4B1-93A091F36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090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B64A-79AD-498E-9504-4D4F7BAE8A5F}" type="datetimeFigureOut">
              <a:rPr lang="fi-FI" smtClean="0"/>
              <a:t>7.2.2020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BEDD-DC9A-4FA9-B4B1-93A091F36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739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1B64A-79AD-498E-9504-4D4F7BAE8A5F}" type="datetimeFigureOut">
              <a:rPr lang="fi-FI" smtClean="0"/>
              <a:t>7.2.2020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0BEDD-DC9A-4FA9-B4B1-93A091F36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691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Jätelaki 646 /2011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1. ensisijaisesti on vähennettävä syntyvän jätteen määrää ja haitallisuutta</a:t>
            </a:r>
          </a:p>
          <a:p>
            <a:r>
              <a:rPr lang="fi-FI" dirty="0"/>
              <a:t>2. uudelleenkäytön valmistelu</a:t>
            </a:r>
          </a:p>
          <a:p>
            <a:r>
              <a:rPr lang="fi-FI" dirty="0"/>
              <a:t>3. kierrätys</a:t>
            </a:r>
          </a:p>
          <a:p>
            <a:r>
              <a:rPr lang="fi-FI" dirty="0"/>
              <a:t>4. hyödyntäminen energiana tai muu hyödyttäminen</a:t>
            </a:r>
          </a:p>
          <a:p>
            <a:r>
              <a:rPr lang="fi-FI" dirty="0"/>
              <a:t>5. loppukäsittely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0208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Tuottajavastuu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Tuotteen valmistaja tai maahantuojan sekä pakkausten osalta tuotteiden pakkaaja tai pakattujen tuotteiden maahantuoja vastaa tuotteidensa jätehuollosta ja sen kustannuksista</a:t>
            </a:r>
          </a:p>
          <a:p>
            <a:r>
              <a:rPr lang="fi-FI" dirty="0"/>
              <a:t>Keräyspaperit, pakkaukset, sähkö- ja elektroniikkalaitteet, ajoneuvot, renkaat, paristot, akut</a:t>
            </a:r>
          </a:p>
          <a:p>
            <a:r>
              <a:rPr lang="fi-FI" dirty="0"/>
              <a:t>Uutena muovi, lumput , muovi</a:t>
            </a:r>
            <a:r>
              <a:rPr lang="fi-FI"/>
              <a:t>, lumput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1444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JÄTTEEN LAJIT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VAARALLINEN JÄTE</a:t>
            </a:r>
          </a:p>
          <a:p>
            <a:r>
              <a:rPr lang="fi-FI" dirty="0"/>
              <a:t>YHDYSKUNTAJÄTE</a:t>
            </a:r>
          </a:p>
          <a:p>
            <a:r>
              <a:rPr lang="fi-FI" dirty="0"/>
              <a:t>SEKALAINEN YHDYSKUNTAJÄTE</a:t>
            </a:r>
          </a:p>
          <a:p>
            <a:r>
              <a:rPr lang="fi-FI" dirty="0"/>
              <a:t>KOTITALOUDEN SÄHKÖ- JA ELEKTRONIIKKAJÄTE</a:t>
            </a:r>
          </a:p>
          <a:p>
            <a:r>
              <a:rPr lang="fi-FI" dirty="0"/>
              <a:t>HYÖTYJÄTE</a:t>
            </a:r>
          </a:p>
          <a:p>
            <a:pPr lvl="1"/>
            <a:r>
              <a:rPr lang="fi-FI" dirty="0"/>
              <a:t>BIOJÄTE, PAPERI, PAHVI, KARTONKI, METALLI, LASI</a:t>
            </a:r>
          </a:p>
        </p:txBody>
      </p:sp>
    </p:spTree>
    <p:extLst>
      <p:ext uri="{BB962C8B-B14F-4D97-AF65-F5344CB8AC3E}">
        <p14:creationId xmlns:p14="http://schemas.microsoft.com/office/powerpoint/2010/main" val="2045132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97</Words>
  <Application>Microsoft Office PowerPoint</Application>
  <PresentationFormat>Näytössä katseltava diaesitys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Office-teema</vt:lpstr>
      <vt:lpstr>Jätelaki 646 /2011</vt:lpstr>
      <vt:lpstr>Tuottajavastuu</vt:lpstr>
      <vt:lpstr>JÄTTEEN LAJIT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Jätelaki 646 /2011</dc:title>
  <dc:creator>Kari Kaasinen</dc:creator>
  <cp:lastModifiedBy>Kari Kaasinen</cp:lastModifiedBy>
  <cp:revision>8</cp:revision>
  <cp:lastPrinted>2019-11-13T11:56:45Z</cp:lastPrinted>
  <dcterms:created xsi:type="dcterms:W3CDTF">2015-09-08T10:17:21Z</dcterms:created>
  <dcterms:modified xsi:type="dcterms:W3CDTF">2020-02-07T12:02:51Z</dcterms:modified>
</cp:coreProperties>
</file>