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0080625" cy="7559675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98" y="77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Päivämäärän paikkamerkki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Alatunnisteen paikkamerk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Dian numeron paikkamerkki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B8B30C4-B649-4EBE-9074-23FCF26EFC11}" type="slidenum">
              <a:t>‹#›</a:t>
            </a:fld>
            <a:endParaRPr lang="fi-FI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87814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i-FI"/>
          </a:p>
        </p:txBody>
      </p:sp>
      <p:sp>
        <p:nvSpPr>
          <p:cNvPr id="4" name="Ylätunnisteen paikkamerkki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i-FI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i-FI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i-FI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i-FI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BCB84B8-27A3-4441-886D-6C594D94063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6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i-FI" sz="2000" b="0" i="0" u="none" strike="noStrike" kern="1200" cap="none">
        <a:ln>
          <a:noFill/>
        </a:ln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F30101-8612-4DF2-8D40-EA04C3065D0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65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5A91FA-0B8A-408A-B335-B4A5AB0AC41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70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7F90CF-B9AC-4B58-BCA8-73203AAB20A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89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BAFFEB-E076-4461-A2AB-B1E2BEA41964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16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85DB8F-821E-4DD5-AC23-53D1AD359CE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11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CF394E-4DB7-4F8D-96B0-0F291A83C2C1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394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8677EF-DD7A-490E-9F51-53F79F2A51C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70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6FF5DC-A68B-4EE0-9AC4-15FAE0F6C42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47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F56DAE-75E5-4F7A-8B7E-A6E6EDC51224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49282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3AA4A2-46ED-487D-BFDB-B618133CA31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076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62F31A-CF02-4EB9-9188-6111F87C448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3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i-FI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i-FI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i-FI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4E6DE94-E8A0-451B-B194-6F82567CCCF5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i-FI" sz="4400" b="0" i="0" u="none" strike="noStrike" kern="1200" cap="none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i-FI" sz="3200" b="0" i="0" u="none" strike="noStrike" kern="1200" cap="none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EKOLOGINEN KULUTTAMINEN</a:t>
            </a:r>
          </a:p>
        </p:txBody>
      </p:sp>
      <p:sp>
        <p:nvSpPr>
          <p:cNvPr id="3" name="Alaotsikko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503999" y="-5040"/>
            <a:ext cx="9071640" cy="1875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TUOTTEEN MATERIAALIPANOKSEN MINIMOINTI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MATERIAALIEN SÄÄSTÄVÄINEN KÄYTTÖ</a:t>
            </a:r>
          </a:p>
          <a:p>
            <a:pPr lvl="0"/>
            <a:r>
              <a:rPr lang="fi-FI"/>
              <a:t>UUSIOMATERIAALIEN KÄYTTÖ</a:t>
            </a:r>
          </a:p>
          <a:p>
            <a:pPr lvl="0"/>
            <a:r>
              <a:rPr lang="fi-FI"/>
              <a:t>PAKKAUSTEN OPTIMOINTI</a:t>
            </a:r>
          </a:p>
          <a:p>
            <a:pPr lvl="0"/>
            <a:r>
              <a:rPr lang="fi-FI"/>
              <a:t>ENERGIAKULUTUKSEN VÄHENTÄMINEN SEKÄ UUSIUTUVAN ENERGIAN KÄYTTÖ</a:t>
            </a:r>
          </a:p>
          <a:p>
            <a:pPr lvl="0"/>
            <a:r>
              <a:rPr lang="fi-FI"/>
              <a:t>KULJETUKSEN MINIMOINTI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TUOTTEEN KÄYTTÖIKÄÄ PIDENTÄÄ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KIERRÄTYS, UUDELLEENKÄYTTÖ</a:t>
            </a:r>
          </a:p>
          <a:p>
            <a:pPr lvl="0"/>
            <a:r>
              <a:rPr lang="fi-FI"/>
              <a:t>AJATTOMUUS, KESTÄVYYS, MUODITTOMUUS</a:t>
            </a:r>
          </a:p>
          <a:p>
            <a:pPr lvl="0"/>
            <a:r>
              <a:rPr lang="fi-FI"/>
              <a:t>HUOLLETTAVUUS, KORJATTAVUUS</a:t>
            </a:r>
          </a:p>
          <a:p>
            <a:pPr lvl="0"/>
            <a:r>
              <a:rPr lang="fi-FI"/>
              <a:t>TÄYDENNETTÄVYYS</a:t>
            </a:r>
          </a:p>
          <a:p>
            <a:pPr lvl="0"/>
            <a:r>
              <a:rPr lang="fi-FI"/>
              <a:t>MATERIAALIKOOSTUMUKSEN JA RAKENTEEN YKSINKERTAISUUS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KULUTTAJAT VAIKUTTAJINA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marL="108000" lvl="0" indent="0">
              <a:buNone/>
            </a:pPr>
            <a:endParaRPr lang="fi-FI" dirty="0"/>
          </a:p>
          <a:p>
            <a:pPr lvl="0"/>
            <a:r>
              <a:rPr lang="fi-FI" dirty="0"/>
              <a:t>ELINKAARIAJATTELU</a:t>
            </a:r>
          </a:p>
          <a:p>
            <a:pPr lvl="0"/>
            <a:r>
              <a:rPr lang="fi-FI" dirty="0"/>
              <a:t>YMPÄRISTÖMERKIT</a:t>
            </a:r>
          </a:p>
          <a:p>
            <a:pPr lvl="0"/>
            <a:r>
              <a:rPr lang="fi-FI" dirty="0"/>
              <a:t>REILUN KAUPAN TUOTTEET</a:t>
            </a:r>
          </a:p>
          <a:p>
            <a:pPr lvl="0"/>
            <a:r>
              <a:rPr lang="fi-FI" dirty="0"/>
              <a:t>LUOMUTUOTTEET</a:t>
            </a:r>
          </a:p>
          <a:p>
            <a:pPr lvl="0"/>
            <a:r>
              <a:rPr lang="fi-FI" dirty="0"/>
              <a:t>KOTIMAISET TUOTTEET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EKOLOGINEN KULUTTAJA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KIERRÄTYS</a:t>
            </a:r>
          </a:p>
          <a:p>
            <a:pPr lvl="0"/>
            <a:r>
              <a:rPr lang="fi-FI"/>
              <a:t>UUDELLEENKÄYTTÖ</a:t>
            </a:r>
          </a:p>
          <a:p>
            <a:pPr lvl="0"/>
            <a:r>
              <a:rPr lang="fi-FI"/>
              <a:t>YMPÄRISTÖYSTÄVÄLLISTEN TUOTTEIDEN VALINTA</a:t>
            </a:r>
          </a:p>
          <a:p>
            <a:pPr lvl="0"/>
            <a:r>
              <a:rPr lang="fi-FI"/>
              <a:t>VALMIS NÄKEMÄÄN VAIVAA YMPÄRISTÖN HYVÄKSI</a:t>
            </a:r>
          </a:p>
          <a:p>
            <a:pPr lvl="0"/>
            <a:r>
              <a:rPr lang="fi-FI"/>
              <a:t>ALOITTEENTEKIJÄNÄ YMPÄRISTÖ ASIOISSA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52D2AC-6FBD-433A-AD64-6E86EFEA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VESIJALANJÄLKI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5A2F1C-4D2F-4F5C-AC62-DB5B16C1F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VEDEN KULUTUS KESKIMÄÄRIN 155 l vrk</a:t>
            </a:r>
          </a:p>
          <a:p>
            <a:r>
              <a:rPr lang="fi-FI" dirty="0"/>
              <a:t>Peseytyminen 60 l (39%)</a:t>
            </a:r>
          </a:p>
          <a:p>
            <a:r>
              <a:rPr lang="fi-FI" dirty="0"/>
              <a:t>WC 40 l (26%)</a:t>
            </a:r>
          </a:p>
          <a:p>
            <a:r>
              <a:rPr lang="fi-FI" dirty="0"/>
              <a:t>Keittiö 35 l (26%)</a:t>
            </a:r>
          </a:p>
          <a:p>
            <a:r>
              <a:rPr lang="fi-FI" dirty="0"/>
              <a:t>Pyykki 20 l (13%)</a:t>
            </a:r>
          </a:p>
          <a:p>
            <a:r>
              <a:rPr lang="fi-FI" dirty="0"/>
              <a:t>Veden hankinta, puhdistus, pumppaus, jätevesi</a:t>
            </a:r>
          </a:p>
          <a:p>
            <a:r>
              <a:rPr lang="fi-FI" dirty="0"/>
              <a:t>Suoraveden kulutus = talousvesi</a:t>
            </a:r>
          </a:p>
        </p:txBody>
      </p:sp>
    </p:spTree>
    <p:extLst>
      <p:ext uri="{BB962C8B-B14F-4D97-AF65-F5344CB8AC3E}">
        <p14:creationId xmlns:p14="http://schemas.microsoft.com/office/powerpoint/2010/main" val="1210691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AA908A-1F6D-4D59-8489-70C78991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PIILOVEDEN KULUTUS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87E34B-E2FE-4D27-9133-0A9585A11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Talousvesi + piilovesi 4000 l/vrk</a:t>
            </a:r>
          </a:p>
          <a:p>
            <a:r>
              <a:rPr lang="fi-FI" dirty="0"/>
              <a:t>Esim.</a:t>
            </a:r>
          </a:p>
          <a:p>
            <a:pPr lvl="1"/>
            <a:r>
              <a:rPr lang="fi-FI" dirty="0"/>
              <a:t>T-paita puuvilla 2 700 l</a:t>
            </a:r>
          </a:p>
          <a:p>
            <a:pPr lvl="1"/>
            <a:r>
              <a:rPr lang="fi-FI" dirty="0"/>
              <a:t>Kahvikuppi 280 l, tee 35 l</a:t>
            </a:r>
          </a:p>
          <a:p>
            <a:pPr lvl="1"/>
            <a:r>
              <a:rPr lang="fi-FI" dirty="0"/>
              <a:t>Lasi viiniä 120 l, tuoppi olutta 149 l</a:t>
            </a:r>
          </a:p>
          <a:p>
            <a:pPr lvl="1"/>
            <a:r>
              <a:rPr lang="fi-FI" dirty="0"/>
              <a:t>100g suklaata 2 400 l</a:t>
            </a:r>
          </a:p>
          <a:p>
            <a:pPr lvl="1"/>
            <a:r>
              <a:rPr lang="fi-FI" dirty="0"/>
              <a:t>1 kg tomaattia 180 l </a:t>
            </a:r>
            <a:r>
              <a:rPr lang="fi-FI"/>
              <a:t>(kotimainen 13 l)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08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EKOLOGINEN JALANJÄLKI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 dirty="0"/>
              <a:t>ON MENETELMÄ, JOLLA VOIDAAN LIKIMÄÄRÄISESTI LASKEA SE PINTA-ALA, JOKA TARVITAAN YHDESSÄ VUODESSA KÄYTTÄMIEMME RESURSSIEN (esim. lämpö, </a:t>
            </a:r>
            <a:r>
              <a:rPr lang="fi-FI" dirty="0" err="1"/>
              <a:t>ruoka,polttoaineet</a:t>
            </a:r>
            <a:r>
              <a:rPr lang="fi-FI" dirty="0"/>
              <a:t> jne.) TUOTTAMISEEN SEKÄ NIISTÄ SYNTYNEIDEN JÄTTEIDEN KÄSITTELYYN, SIJOITTAMISEEN TAI KIERRÄTYKSEEN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EKOLOGINEN JALANJÄLKI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ON MITTARI, JOLLA VOIDAAN TARKASTELLA OMAN ELÄMÄNTAVAN JA VALINTOJEN VAIKUTUKSIA MAAPALLON HYVINVOINTIIN</a:t>
            </a:r>
          </a:p>
          <a:p>
            <a:pPr lvl="0"/>
            <a:r>
              <a:rPr lang="fi-FI"/>
              <a:t>MITÄ ENEMMÄN KULUTAMME ELINTARVIKKEITA, ENERGIAA, TAVAROITA, SITÄ SUUREMMAN JÄLJEN JÄTÄMME JÄLKEEMME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503999" y="593846"/>
            <a:ext cx="9071640" cy="677108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fi-FI" dirty="0"/>
              <a:t>EKOLOGISTA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 dirty="0"/>
              <a:t>JALANJÄLKEÄ KÄYTETTÄÄN MYÖS LAAJALTI KESTÄVÄN KEHITYKSEN MITTARINA</a:t>
            </a:r>
          </a:p>
          <a:p>
            <a:pPr lvl="0"/>
            <a:r>
              <a:rPr lang="fi-FI" dirty="0"/>
              <a:t>EKOLOGISEN JALANJÄLJEN AVULLA VOIDAAN TUTKIA YKSITTÄISTEN HENKILÖIDEN, HYÖDYKKEIDEN, PALVELUJEN,YRITYSTEN, TEOLLISUUSALOJEN JA KANSOJEN KULUTUKSEN KESTÄVYYTTÄ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EKOLOGISTA JALANJÄLKEÄ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 dirty="0"/>
              <a:t>VOIDAAN PIENENTÄÄ AINOASTAAN KULUTUSTA VÄHENTÄMÄLLÄ, KEHITTÄMÄLLÄ ENERGIATEHOKKAAMPIA TUOTANTOTAPOJA JA LISÄÄMÄLLÄ KIERRÄTYSTÄ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OMA EKOLOGINEN JALANJÄLKI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SÄÄSTÄ ENERGIAA</a:t>
            </a:r>
          </a:p>
          <a:p>
            <a:pPr lvl="0"/>
            <a:r>
              <a:rPr lang="fi-FI"/>
              <a:t>KÄYTÄ UUSIUTUVAA ENERGIAA</a:t>
            </a:r>
          </a:p>
          <a:p>
            <a:pPr lvl="0"/>
            <a:r>
              <a:rPr lang="fi-FI"/>
              <a:t>SUOSI KEVYTTÄ LIIKENNETTÄ JA JOUKKOLIIKENNETTÄ</a:t>
            </a:r>
          </a:p>
          <a:p>
            <a:pPr lvl="0"/>
            <a:r>
              <a:rPr lang="fi-FI"/>
              <a:t>SYÖ KASVISPAINOTTEISESTI</a:t>
            </a:r>
          </a:p>
          <a:p>
            <a:pPr lvl="0"/>
            <a:r>
              <a:rPr lang="fi-FI"/>
              <a:t>SUOSI EKOTEHOKASTA KULUTUSTA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EKOTEHOKKUUS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TARKOITTAA ETTÄ, KÄYTETÄÄN MAHDOLLISIMMAN VÄHÄN MATERIAALEJA, RAAKA-AINEITA JA ENERGIAA.</a:t>
            </a:r>
          </a:p>
          <a:p>
            <a:pPr lvl="0"/>
            <a:r>
              <a:rPr lang="fi-FI"/>
              <a:t>SAMALLA PYRITÄÄN MYÖS VÄHENTÄMÄÄN TUOTTEEN HAITALLISIA YMPÄRISTÖVAIKUTUKSIA KOKO SEN ELINKAAREN AIKANA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EKOLOGINEN SELKÄREPPU KEVENEE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/>
              <a:t>VALMISTAMALLA PITKÄIKÄISIÄ TUOTTEITA, LUONNONVAROJA SÄÄSTÄEN</a:t>
            </a:r>
          </a:p>
          <a:p>
            <a:pPr lvl="0"/>
            <a:r>
              <a:rPr lang="fi-FI"/>
              <a:t>PIENENTÄMÄLLÄ VALMISTUKSEN JA/TAI KÄYTÖN ENERGIAKULUTUSTA</a:t>
            </a:r>
          </a:p>
          <a:p>
            <a:pPr lvl="0"/>
            <a:r>
              <a:rPr lang="fi-FI"/>
              <a:t>PIDENTÄMÄLLÄ TUOTTEEN IKÄÄ KORJAAMALLA JA HUOLTAMALLA</a:t>
            </a:r>
          </a:p>
          <a:p>
            <a:pPr lvl="0"/>
            <a:r>
              <a:rPr lang="fi-FI"/>
              <a:t>KIERRÄTTÄMÄLLÄ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/>
              <a:t>ERI ELINTARVIKKEET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i-FI" sz="32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i-FI" sz="28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i-FI" sz="24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i-FI" sz="2000" b="0" i="0" u="none" strike="noStrike" kern="1200" cap="none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i-FI" dirty="0"/>
              <a:t>JUUSTO, VOI JA NAUDANLIHA VAATIVAT ENITEN MATERIAALIPANOSTUKSIA</a:t>
            </a:r>
          </a:p>
          <a:p>
            <a:pPr lvl="0"/>
            <a:r>
              <a:rPr lang="fi-FI" dirty="0"/>
              <a:t>VIHANNEKSET, KANANMUNAT JA BROILERINLIHA SEKÄ KIRJOLOHI SIJOITTUVAT KESKIVAIHEILLE</a:t>
            </a:r>
          </a:p>
          <a:p>
            <a:pPr lvl="0"/>
            <a:r>
              <a:rPr lang="fi-FI" dirty="0"/>
              <a:t>VÄHITEN MATERIAALIPANOKSIA VAATIVAT ERILAISET LEIVÄT, MARJAT, HEDELMÄT, SOIJA, PERUNA SEKÄ KOTIMAISET VILLIT KALAT(hauki, ahven sekä särkikalat)</a:t>
            </a:r>
          </a:p>
          <a:p>
            <a:pPr lvl="0"/>
            <a:r>
              <a:rPr lang="fi-FI" dirty="0"/>
              <a:t>RUOKAHÄVIKKI on kaikista pahinta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374</Words>
  <Application>Microsoft Office PowerPoint</Application>
  <PresentationFormat>Mukautettu</PresentationFormat>
  <Paragraphs>71</Paragraphs>
  <Slides>15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4" baseType="lpstr">
      <vt:lpstr>Microsoft YaHei</vt:lpstr>
      <vt:lpstr>Calibri</vt:lpstr>
      <vt:lpstr>Liberation Sans</vt:lpstr>
      <vt:lpstr>Liberation Serif</vt:lpstr>
      <vt:lpstr>Mangal</vt:lpstr>
      <vt:lpstr>Segoe UI</vt:lpstr>
      <vt:lpstr>StarSymbol</vt:lpstr>
      <vt:lpstr>Tahoma</vt:lpstr>
      <vt:lpstr>Oletus</vt:lpstr>
      <vt:lpstr>EKOLOGINEN KULUTTAMINEN</vt:lpstr>
      <vt:lpstr>EKOLOGINEN JALANJÄLKI</vt:lpstr>
      <vt:lpstr>EKOLOGINEN JALANJÄLKI</vt:lpstr>
      <vt:lpstr>EKOLOGISTA</vt:lpstr>
      <vt:lpstr>EKOLOGISTA JALANJÄLKEÄ</vt:lpstr>
      <vt:lpstr>OMA EKOLOGINEN JALANJÄLKI</vt:lpstr>
      <vt:lpstr>EKOTEHOKKUUS</vt:lpstr>
      <vt:lpstr>EKOLOGINEN SELKÄREPPU KEVENEE</vt:lpstr>
      <vt:lpstr>ERI ELINTARVIKKEET</vt:lpstr>
      <vt:lpstr>TUOTTEEN MATERIAALIPANOKSEN MINIMOINTI</vt:lpstr>
      <vt:lpstr>TUOTTEEN KÄYTTÖIKÄÄ PIDENTÄÄ</vt:lpstr>
      <vt:lpstr>KULUTTAJAT VAIKUTTAJINA</vt:lpstr>
      <vt:lpstr>EKOLOGINEN KULUTTAJA</vt:lpstr>
      <vt:lpstr>VESIJALANJÄLKI</vt:lpstr>
      <vt:lpstr>PIILOVEDEN KULUTUS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EKOLOGINEN KULUTTAMINEN</dc:title>
  <dc:creator>Kari Kaasinen</dc:creator>
  <cp:lastModifiedBy>Kari Kaasinen</cp:lastModifiedBy>
  <cp:revision>16</cp:revision>
  <dcterms:created xsi:type="dcterms:W3CDTF">2015-09-08T18:01:07Z</dcterms:created>
  <dcterms:modified xsi:type="dcterms:W3CDTF">2020-05-03T11:29:07Z</dcterms:modified>
</cp:coreProperties>
</file>