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8" r:id="rId4"/>
    <p:sldMasterId id="2147483737" r:id="rId5"/>
  </p:sldMasterIdLst>
  <p:notesMasterIdLst>
    <p:notesMasterId r:id="rId56"/>
  </p:notesMasterIdLst>
  <p:sldIdLst>
    <p:sldId id="256" r:id="rId6"/>
    <p:sldId id="292" r:id="rId7"/>
    <p:sldId id="294" r:id="rId8"/>
    <p:sldId id="293" r:id="rId9"/>
    <p:sldId id="312" r:id="rId10"/>
    <p:sldId id="313" r:id="rId11"/>
    <p:sldId id="295" r:id="rId12"/>
    <p:sldId id="296" r:id="rId13"/>
    <p:sldId id="258" r:id="rId14"/>
    <p:sldId id="299" r:id="rId15"/>
    <p:sldId id="297" r:id="rId16"/>
    <p:sldId id="260" r:id="rId17"/>
    <p:sldId id="261" r:id="rId18"/>
    <p:sldId id="262" r:id="rId19"/>
    <p:sldId id="266" r:id="rId20"/>
    <p:sldId id="268" r:id="rId21"/>
    <p:sldId id="314" r:id="rId22"/>
    <p:sldId id="298" r:id="rId23"/>
    <p:sldId id="315" r:id="rId24"/>
    <p:sldId id="317" r:id="rId25"/>
    <p:sldId id="323" r:id="rId26"/>
    <p:sldId id="316" r:id="rId27"/>
    <p:sldId id="271" r:id="rId28"/>
    <p:sldId id="272" r:id="rId29"/>
    <p:sldId id="273" r:id="rId30"/>
    <p:sldId id="274" r:id="rId31"/>
    <p:sldId id="275" r:id="rId32"/>
    <p:sldId id="276" r:id="rId33"/>
    <p:sldId id="269" r:id="rId34"/>
    <p:sldId id="326" r:id="rId35"/>
    <p:sldId id="330" r:id="rId36"/>
    <p:sldId id="325" r:id="rId37"/>
    <p:sldId id="263" r:id="rId38"/>
    <p:sldId id="319" r:id="rId39"/>
    <p:sldId id="267" r:id="rId40"/>
    <p:sldId id="321" r:id="rId41"/>
    <p:sldId id="322" r:id="rId42"/>
    <p:sldId id="332" r:id="rId43"/>
    <p:sldId id="280" r:id="rId44"/>
    <p:sldId id="277" r:id="rId45"/>
    <p:sldId id="279" r:id="rId46"/>
    <p:sldId id="281" r:id="rId47"/>
    <p:sldId id="283" r:id="rId48"/>
    <p:sldId id="285" r:id="rId49"/>
    <p:sldId id="286" r:id="rId50"/>
    <p:sldId id="287" r:id="rId51"/>
    <p:sldId id="288" r:id="rId52"/>
    <p:sldId id="291" r:id="rId53"/>
    <p:sldId id="333" r:id="rId54"/>
    <p:sldId id="30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äivi Kaasinen" userId="9aa9d74f-36e5-4797-8339-1d72103e586a" providerId="ADAL" clId="{0561A2B9-5447-446E-98CB-0F973785F155}"/>
    <pc:docChg chg="custSel addSld modSld">
      <pc:chgData name="Päivi Kaasinen" userId="9aa9d74f-36e5-4797-8339-1d72103e586a" providerId="ADAL" clId="{0561A2B9-5447-446E-98CB-0F973785F155}" dt="2023-01-27T15:24:44.678" v="130" actId="255"/>
      <pc:docMkLst>
        <pc:docMk/>
      </pc:docMkLst>
      <pc:sldChg chg="addSp delSp modSp">
        <pc:chgData name="Päivi Kaasinen" userId="9aa9d74f-36e5-4797-8339-1d72103e586a" providerId="ADAL" clId="{0561A2B9-5447-446E-98CB-0F973785F155}" dt="2023-01-27T15:15:01.314" v="5" actId="1582"/>
        <pc:sldMkLst>
          <pc:docMk/>
          <pc:sldMk cId="1398664179" sldId="299"/>
        </pc:sldMkLst>
        <pc:cxnChg chg="add del mod">
          <ac:chgData name="Päivi Kaasinen" userId="9aa9d74f-36e5-4797-8339-1d72103e586a" providerId="ADAL" clId="{0561A2B9-5447-446E-98CB-0F973785F155}" dt="2023-01-27T15:14:04.250" v="2" actId="478"/>
          <ac:cxnSpMkLst>
            <pc:docMk/>
            <pc:sldMk cId="1398664179" sldId="299"/>
            <ac:cxnSpMk id="5" creationId="{FDFEA379-F6EE-4ABF-A268-19F08E02AA77}"/>
          </ac:cxnSpMkLst>
        </pc:cxnChg>
        <pc:cxnChg chg="mod">
          <ac:chgData name="Päivi Kaasinen" userId="9aa9d74f-36e5-4797-8339-1d72103e586a" providerId="ADAL" clId="{0561A2B9-5447-446E-98CB-0F973785F155}" dt="2023-01-27T15:15:01.314" v="5" actId="1582"/>
          <ac:cxnSpMkLst>
            <pc:docMk/>
            <pc:sldMk cId="1398664179" sldId="299"/>
            <ac:cxnSpMk id="6" creationId="{AEC994FC-082E-401C-9D0E-955275810AA8}"/>
          </ac:cxnSpMkLst>
        </pc:cxnChg>
        <pc:cxnChg chg="mod">
          <ac:chgData name="Päivi Kaasinen" userId="9aa9d74f-36e5-4797-8339-1d72103e586a" providerId="ADAL" clId="{0561A2B9-5447-446E-98CB-0F973785F155}" dt="2023-01-27T15:14:38.321" v="4" actId="1582"/>
          <ac:cxnSpMkLst>
            <pc:docMk/>
            <pc:sldMk cId="1398664179" sldId="299"/>
            <ac:cxnSpMk id="7" creationId="{8189B793-0314-43ED-8DA7-3B3CE9A6682F}"/>
          </ac:cxnSpMkLst>
        </pc:cxnChg>
        <pc:cxnChg chg="mod">
          <ac:chgData name="Päivi Kaasinen" userId="9aa9d74f-36e5-4797-8339-1d72103e586a" providerId="ADAL" clId="{0561A2B9-5447-446E-98CB-0F973785F155}" dt="2023-01-27T15:14:22.590" v="3" actId="1582"/>
          <ac:cxnSpMkLst>
            <pc:docMk/>
            <pc:sldMk cId="1398664179" sldId="299"/>
            <ac:cxnSpMk id="8" creationId="{8E123784-C08C-49CA-80F6-3140899ECD33}"/>
          </ac:cxnSpMkLst>
        </pc:cxnChg>
        <pc:cxnChg chg="mod">
          <ac:chgData name="Päivi Kaasinen" userId="9aa9d74f-36e5-4797-8339-1d72103e586a" providerId="ADAL" clId="{0561A2B9-5447-446E-98CB-0F973785F155}" dt="2023-01-27T15:13:55.837" v="0" actId="1582"/>
          <ac:cxnSpMkLst>
            <pc:docMk/>
            <pc:sldMk cId="1398664179" sldId="299"/>
            <ac:cxnSpMk id="11" creationId="{2B5EC871-3B59-4B55-B233-A08C3BFCBA07}"/>
          </ac:cxnSpMkLst>
        </pc:cxnChg>
      </pc:sldChg>
      <pc:sldChg chg="modSp add">
        <pc:chgData name="Päivi Kaasinen" userId="9aa9d74f-36e5-4797-8339-1d72103e586a" providerId="ADAL" clId="{0561A2B9-5447-446E-98CB-0F973785F155}" dt="2023-01-27T15:24:44.678" v="130" actId="255"/>
        <pc:sldMkLst>
          <pc:docMk/>
          <pc:sldMk cId="3837787894" sldId="326"/>
        </pc:sldMkLst>
        <pc:spChg chg="mod">
          <ac:chgData name="Päivi Kaasinen" userId="9aa9d74f-36e5-4797-8339-1d72103e586a" providerId="ADAL" clId="{0561A2B9-5447-446E-98CB-0F973785F155}" dt="2023-01-27T15:23:32.637" v="22" actId="20577"/>
          <ac:spMkLst>
            <pc:docMk/>
            <pc:sldMk cId="3837787894" sldId="326"/>
            <ac:spMk id="2" creationId="{72530C10-1B7C-4A8F-A70E-9DB548F7CAB7}"/>
          </ac:spMkLst>
        </pc:spChg>
        <pc:spChg chg="mod">
          <ac:chgData name="Päivi Kaasinen" userId="9aa9d74f-36e5-4797-8339-1d72103e586a" providerId="ADAL" clId="{0561A2B9-5447-446E-98CB-0F973785F155}" dt="2023-01-27T15:24:44.678" v="130" actId="255"/>
          <ac:spMkLst>
            <pc:docMk/>
            <pc:sldMk cId="3837787894" sldId="326"/>
            <ac:spMk id="3" creationId="{0E8AEDE4-A931-454D-95D9-FA2BEA98A7FF}"/>
          </ac:spMkLst>
        </pc:spChg>
      </pc:sldChg>
    </pc:docChg>
  </pc:docChgLst>
  <pc:docChgLst>
    <pc:chgData name="Päivi Kaasinen" userId="9aa9d74f-36e5-4797-8339-1d72103e586a" providerId="ADAL" clId="{A48941B3-DF99-4E8C-B1F6-3F2D6590DC9A}"/>
    <pc:docChg chg="custSel addSld delSld modSld sldOrd">
      <pc:chgData name="Päivi Kaasinen" userId="9aa9d74f-36e5-4797-8339-1d72103e586a" providerId="ADAL" clId="{A48941B3-DF99-4E8C-B1F6-3F2D6590DC9A}" dt="2023-01-27T14:33:38.149" v="69" actId="27636"/>
      <pc:docMkLst>
        <pc:docMk/>
      </pc:docMkLst>
      <pc:sldChg chg="modSp add ord setBg">
        <pc:chgData name="Päivi Kaasinen" userId="9aa9d74f-36e5-4797-8339-1d72103e586a" providerId="ADAL" clId="{A48941B3-DF99-4E8C-B1F6-3F2D6590DC9A}" dt="2023-01-27T14:29:12.018" v="6"/>
        <pc:sldMkLst>
          <pc:docMk/>
          <pc:sldMk cId="2184309949" sldId="263"/>
        </pc:sldMkLst>
        <pc:spChg chg="mod">
          <ac:chgData name="Päivi Kaasinen" userId="9aa9d74f-36e5-4797-8339-1d72103e586a" providerId="ADAL" clId="{A48941B3-DF99-4E8C-B1F6-3F2D6590DC9A}" dt="2023-01-27T14:29:06.228" v="5" actId="14100"/>
          <ac:spMkLst>
            <pc:docMk/>
            <pc:sldMk cId="2184309949" sldId="263"/>
            <ac:spMk id="2" creationId="{00000000-0000-0000-0000-000000000000}"/>
          </ac:spMkLst>
        </pc:spChg>
      </pc:sldChg>
      <pc:sldChg chg="delSp modSp add">
        <pc:chgData name="Päivi Kaasinen" userId="9aa9d74f-36e5-4797-8339-1d72103e586a" providerId="ADAL" clId="{A48941B3-DF99-4E8C-B1F6-3F2D6590DC9A}" dt="2023-01-27T14:33:38.149" v="69" actId="27636"/>
        <pc:sldMkLst>
          <pc:docMk/>
          <pc:sldMk cId="638421416" sldId="325"/>
        </pc:sldMkLst>
        <pc:spChg chg="mod">
          <ac:chgData name="Päivi Kaasinen" userId="9aa9d74f-36e5-4797-8339-1d72103e586a" providerId="ADAL" clId="{A48941B3-DF99-4E8C-B1F6-3F2D6590DC9A}" dt="2023-01-27T14:30:26.918" v="14" actId="14100"/>
          <ac:spMkLst>
            <pc:docMk/>
            <pc:sldMk cId="638421416" sldId="325"/>
            <ac:spMk id="2" creationId="{391B6A4B-70B7-43C7-A2C2-9F99FD769FAB}"/>
          </ac:spMkLst>
        </pc:spChg>
        <pc:spChg chg="mod">
          <ac:chgData name="Päivi Kaasinen" userId="9aa9d74f-36e5-4797-8339-1d72103e586a" providerId="ADAL" clId="{A48941B3-DF99-4E8C-B1F6-3F2D6590DC9A}" dt="2023-01-27T14:33:38.149" v="69" actId="27636"/>
          <ac:spMkLst>
            <pc:docMk/>
            <pc:sldMk cId="638421416" sldId="325"/>
            <ac:spMk id="3" creationId="{C4CB5FD6-5B8C-4AF6-BBBB-623FA504B317}"/>
          </ac:spMkLst>
        </pc:spChg>
        <pc:spChg chg="del mod">
          <ac:chgData name="Päivi Kaasinen" userId="9aa9d74f-36e5-4797-8339-1d72103e586a" providerId="ADAL" clId="{A48941B3-DF99-4E8C-B1F6-3F2D6590DC9A}" dt="2023-01-27T14:31:51.251" v="36" actId="478"/>
          <ac:spMkLst>
            <pc:docMk/>
            <pc:sldMk cId="638421416" sldId="325"/>
            <ac:spMk id="8" creationId="{501945F1-3832-4F97-B956-97310EC23E1F}"/>
          </ac:spMkLst>
        </pc:spChg>
        <pc:picChg chg="mod">
          <ac:chgData name="Päivi Kaasinen" userId="9aa9d74f-36e5-4797-8339-1d72103e586a" providerId="ADAL" clId="{A48941B3-DF99-4E8C-B1F6-3F2D6590DC9A}" dt="2023-01-27T14:30:40.693" v="15" actId="1076"/>
          <ac:picMkLst>
            <pc:docMk/>
            <pc:sldMk cId="638421416" sldId="325"/>
            <ac:picMk id="6" creationId="{9B418948-9B7F-4DF7-BB8F-FB6004DF2A5C}"/>
          </ac:picMkLst>
        </pc:picChg>
      </pc:sldChg>
    </pc:docChg>
  </pc:docChgLst>
  <pc:docChgLst>
    <pc:chgData name="Päivi Kaasinen" userId="9aa9d74f-36e5-4797-8339-1d72103e586a" providerId="ADAL" clId="{CF18E946-0B8D-4965-86B6-7E368803AF7D}"/>
    <pc:docChg chg="custSel addSld delSld modSld sldOrd">
      <pc:chgData name="Päivi Kaasinen" userId="9aa9d74f-36e5-4797-8339-1d72103e586a" providerId="ADAL" clId="{CF18E946-0B8D-4965-86B6-7E368803AF7D}" dt="2023-02-05T10:13:26.224" v="20" actId="2696"/>
      <pc:docMkLst>
        <pc:docMk/>
      </pc:docMkLst>
      <pc:sldChg chg="delSp modSp">
        <pc:chgData name="Päivi Kaasinen" userId="9aa9d74f-36e5-4797-8339-1d72103e586a" providerId="ADAL" clId="{CF18E946-0B8D-4965-86B6-7E368803AF7D}" dt="2023-02-05T10:11:54.022" v="19" actId="478"/>
        <pc:sldMkLst>
          <pc:docMk/>
          <pc:sldMk cId="1924398448" sldId="274"/>
        </pc:sldMkLst>
        <pc:spChg chg="del mod">
          <ac:chgData name="Päivi Kaasinen" userId="9aa9d74f-36e5-4797-8339-1d72103e586a" providerId="ADAL" clId="{CF18E946-0B8D-4965-86B6-7E368803AF7D}" dt="2023-02-05T10:11:54.022" v="19" actId="478"/>
          <ac:spMkLst>
            <pc:docMk/>
            <pc:sldMk cId="1924398448" sldId="274"/>
            <ac:spMk id="5" creationId="{85EA31B9-132C-44F5-81EA-9F5335844ED4}"/>
          </ac:spMkLst>
        </pc:spChg>
      </pc:sldChg>
      <pc:sldChg chg="modSp add setBg">
        <pc:chgData name="Päivi Kaasinen" userId="9aa9d74f-36e5-4797-8339-1d72103e586a" providerId="ADAL" clId="{CF18E946-0B8D-4965-86B6-7E368803AF7D}" dt="2023-02-05T10:11:03.606" v="17" actId="14100"/>
        <pc:sldMkLst>
          <pc:docMk/>
          <pc:sldMk cId="1782495804" sldId="280"/>
        </pc:sldMkLst>
        <pc:spChg chg="mod">
          <ac:chgData name="Päivi Kaasinen" userId="9aa9d74f-36e5-4797-8339-1d72103e586a" providerId="ADAL" clId="{CF18E946-0B8D-4965-86B6-7E368803AF7D}" dt="2023-02-05T10:10:47.950" v="15" actId="14100"/>
          <ac:spMkLst>
            <pc:docMk/>
            <pc:sldMk cId="1782495804" sldId="280"/>
            <ac:spMk id="2" creationId="{00000000-0000-0000-0000-000000000000}"/>
          </ac:spMkLst>
        </pc:spChg>
        <pc:spChg chg="mod">
          <ac:chgData name="Päivi Kaasinen" userId="9aa9d74f-36e5-4797-8339-1d72103e586a" providerId="ADAL" clId="{CF18E946-0B8D-4965-86B6-7E368803AF7D}" dt="2023-02-05T10:11:03.606" v="17" actId="14100"/>
          <ac:spMkLst>
            <pc:docMk/>
            <pc:sldMk cId="1782495804" sldId="280"/>
            <ac:spMk id="3" creationId="{00000000-0000-0000-0000-000000000000}"/>
          </ac:spMkLst>
        </pc:spChg>
      </pc:sldChg>
      <pc:sldChg chg="add del">
        <pc:chgData name="Päivi Kaasinen" userId="9aa9d74f-36e5-4797-8339-1d72103e586a" providerId="ADAL" clId="{CF18E946-0B8D-4965-86B6-7E368803AF7D}" dt="2023-02-05T10:13:26.224" v="20" actId="2696"/>
        <pc:sldMkLst>
          <pc:docMk/>
          <pc:sldMk cId="3265486328" sldId="331"/>
        </pc:sldMkLst>
      </pc:sldChg>
      <pc:sldChg chg="delSp modSp add ord setBg delDesignElem">
        <pc:chgData name="Päivi Kaasinen" userId="9aa9d74f-36e5-4797-8339-1d72103e586a" providerId="ADAL" clId="{CF18E946-0B8D-4965-86B6-7E368803AF7D}" dt="2023-02-05T10:09:35.449" v="8"/>
        <pc:sldMkLst>
          <pc:docMk/>
          <pc:sldMk cId="1609534147" sldId="332"/>
        </pc:sldMkLst>
        <pc:spChg chg="mod">
          <ac:chgData name="Päivi Kaasinen" userId="9aa9d74f-36e5-4797-8339-1d72103e586a" providerId="ADAL" clId="{CF18E946-0B8D-4965-86B6-7E368803AF7D}" dt="2023-02-05T10:09:17.983" v="7" actId="14100"/>
          <ac:spMkLst>
            <pc:docMk/>
            <pc:sldMk cId="1609534147" sldId="332"/>
            <ac:spMk id="2" creationId="{00000000-0000-0000-0000-000000000000}"/>
          </ac:spMkLst>
        </pc:spChg>
        <pc:spChg chg="del">
          <ac:chgData name="Päivi Kaasinen" userId="9aa9d74f-36e5-4797-8339-1d72103e586a" providerId="ADAL" clId="{CF18E946-0B8D-4965-86B6-7E368803AF7D}" dt="2023-02-05T10:08:51.283" v="2"/>
          <ac:spMkLst>
            <pc:docMk/>
            <pc:sldMk cId="1609534147" sldId="332"/>
            <ac:spMk id="9" creationId="{13577A01-3DD8-4E33-BEE1-3065F7E6FB2F}"/>
          </ac:spMkLst>
        </pc:spChg>
      </pc:sldChg>
    </pc:docChg>
  </pc:docChgLst>
  <pc:docChgLst>
    <pc:chgData name="Päivi Kaasinen" userId="9aa9d74f-36e5-4797-8339-1d72103e586a" providerId="ADAL" clId="{77C55297-0F85-4191-8DDC-2CD7D5A01F39}"/>
    <pc:docChg chg="custSel addSld delSld modSld sldOrd">
      <pc:chgData name="Päivi Kaasinen" userId="9aa9d74f-36e5-4797-8339-1d72103e586a" providerId="ADAL" clId="{77C55297-0F85-4191-8DDC-2CD7D5A01F39}" dt="2023-01-27T14:26:12.313" v="1361" actId="20577"/>
      <pc:docMkLst>
        <pc:docMk/>
      </pc:docMkLst>
      <pc:sldChg chg="modSp">
        <pc:chgData name="Päivi Kaasinen" userId="9aa9d74f-36e5-4797-8339-1d72103e586a" providerId="ADAL" clId="{77C55297-0F85-4191-8DDC-2CD7D5A01F39}" dt="2023-01-27T13:12:26.346" v="3" actId="20577"/>
        <pc:sldMkLst>
          <pc:docMk/>
          <pc:sldMk cId="128632686" sldId="256"/>
        </pc:sldMkLst>
        <pc:spChg chg="mod">
          <ac:chgData name="Päivi Kaasinen" userId="9aa9d74f-36e5-4797-8339-1d72103e586a" providerId="ADAL" clId="{77C55297-0F85-4191-8DDC-2CD7D5A01F39}" dt="2023-01-27T13:12:26.346" v="3" actId="20577"/>
          <ac:spMkLst>
            <pc:docMk/>
            <pc:sldMk cId="128632686" sldId="256"/>
            <ac:spMk id="2" creationId="{00000000-0000-0000-0000-000000000000}"/>
          </ac:spMkLst>
        </pc:spChg>
      </pc:sldChg>
      <pc:sldChg chg="delSp modSp add ord setBg delDesignElem">
        <pc:chgData name="Päivi Kaasinen" userId="9aa9d74f-36e5-4797-8339-1d72103e586a" providerId="ADAL" clId="{77C55297-0F85-4191-8DDC-2CD7D5A01F39}" dt="2023-01-27T14:14:04.681" v="1053"/>
        <pc:sldMkLst>
          <pc:docMk/>
          <pc:sldMk cId="1378503509" sldId="267"/>
        </pc:sldMkLst>
        <pc:spChg chg="mod">
          <ac:chgData name="Päivi Kaasinen" userId="9aa9d74f-36e5-4797-8339-1d72103e586a" providerId="ADAL" clId="{77C55297-0F85-4191-8DDC-2CD7D5A01F39}" dt="2023-01-27T14:13:58.933" v="1052" actId="27636"/>
          <ac:spMkLst>
            <pc:docMk/>
            <pc:sldMk cId="1378503509" sldId="267"/>
            <ac:spMk id="2" creationId="{00000000-0000-0000-0000-000000000000}"/>
          </ac:spMkLst>
        </pc:spChg>
        <pc:spChg chg="del">
          <ac:chgData name="Päivi Kaasinen" userId="9aa9d74f-36e5-4797-8339-1d72103e586a" providerId="ADAL" clId="{77C55297-0F85-4191-8DDC-2CD7D5A01F39}" dt="2023-01-27T14:13:58.908" v="1051"/>
          <ac:spMkLst>
            <pc:docMk/>
            <pc:sldMk cId="1378503509" sldId="267"/>
            <ac:spMk id="10" creationId="{13577A01-3DD8-4E33-BEE1-3065F7E6FB2F}"/>
          </ac:spMkLst>
        </pc:spChg>
      </pc:sldChg>
      <pc:sldChg chg="modSp">
        <pc:chgData name="Päivi Kaasinen" userId="9aa9d74f-36e5-4797-8339-1d72103e586a" providerId="ADAL" clId="{77C55297-0F85-4191-8DDC-2CD7D5A01F39}" dt="2023-01-27T14:10:09.027" v="1041" actId="20577"/>
        <pc:sldMkLst>
          <pc:docMk/>
          <pc:sldMk cId="2749135886" sldId="277"/>
        </pc:sldMkLst>
        <pc:spChg chg="mod">
          <ac:chgData name="Päivi Kaasinen" userId="9aa9d74f-36e5-4797-8339-1d72103e586a" providerId="ADAL" clId="{77C55297-0F85-4191-8DDC-2CD7D5A01F39}" dt="2023-01-27T14:10:09.027" v="1041" actId="20577"/>
          <ac:spMkLst>
            <pc:docMk/>
            <pc:sldMk cId="2749135886" sldId="277"/>
            <ac:spMk id="3" creationId="{00000000-0000-0000-0000-000000000000}"/>
          </ac:spMkLst>
        </pc:spChg>
      </pc:sldChg>
      <pc:sldChg chg="modSp">
        <pc:chgData name="Päivi Kaasinen" userId="9aa9d74f-36e5-4797-8339-1d72103e586a" providerId="ADAL" clId="{77C55297-0F85-4191-8DDC-2CD7D5A01F39}" dt="2023-01-27T13:15:50.200" v="118" actId="20577"/>
        <pc:sldMkLst>
          <pc:docMk/>
          <pc:sldMk cId="79019358" sldId="294"/>
        </pc:sldMkLst>
        <pc:spChg chg="mod">
          <ac:chgData name="Päivi Kaasinen" userId="9aa9d74f-36e5-4797-8339-1d72103e586a" providerId="ADAL" clId="{77C55297-0F85-4191-8DDC-2CD7D5A01F39}" dt="2023-01-27T13:15:50.200" v="118" actId="20577"/>
          <ac:spMkLst>
            <pc:docMk/>
            <pc:sldMk cId="79019358" sldId="294"/>
            <ac:spMk id="3" creationId="{8B88D914-322F-4214-AB5D-503C53E997FE}"/>
          </ac:spMkLst>
        </pc:spChg>
      </pc:sldChg>
      <pc:sldChg chg="modSp">
        <pc:chgData name="Päivi Kaasinen" userId="9aa9d74f-36e5-4797-8339-1d72103e586a" providerId="ADAL" clId="{77C55297-0F85-4191-8DDC-2CD7D5A01F39}" dt="2023-01-27T14:08:29.210" v="1001" actId="255"/>
        <pc:sldMkLst>
          <pc:docMk/>
          <pc:sldMk cId="1864201235" sldId="298"/>
        </pc:sldMkLst>
        <pc:spChg chg="mod">
          <ac:chgData name="Päivi Kaasinen" userId="9aa9d74f-36e5-4797-8339-1d72103e586a" providerId="ADAL" clId="{77C55297-0F85-4191-8DDC-2CD7D5A01F39}" dt="2023-01-27T14:08:29.210" v="1001" actId="255"/>
          <ac:spMkLst>
            <pc:docMk/>
            <pc:sldMk cId="1864201235" sldId="298"/>
            <ac:spMk id="3" creationId="{114A932C-13A6-4C5C-BC95-29E12C628A71}"/>
          </ac:spMkLst>
        </pc:spChg>
      </pc:sldChg>
      <pc:sldChg chg="modSp">
        <pc:chgData name="Päivi Kaasinen" userId="9aa9d74f-36e5-4797-8339-1d72103e586a" providerId="ADAL" clId="{77C55297-0F85-4191-8DDC-2CD7D5A01F39}" dt="2023-01-27T14:26:12.313" v="1361" actId="20577"/>
        <pc:sldMkLst>
          <pc:docMk/>
          <pc:sldMk cId="2874481120" sldId="300"/>
        </pc:sldMkLst>
        <pc:spChg chg="mod">
          <ac:chgData name="Päivi Kaasinen" userId="9aa9d74f-36e5-4797-8339-1d72103e586a" providerId="ADAL" clId="{77C55297-0F85-4191-8DDC-2CD7D5A01F39}" dt="2023-01-27T14:24:39.803" v="1313" actId="20577"/>
          <ac:spMkLst>
            <pc:docMk/>
            <pc:sldMk cId="2874481120" sldId="300"/>
            <ac:spMk id="2" creationId="{73A3ED2F-15E1-4CDD-8E5D-6092EBF5C60E}"/>
          </ac:spMkLst>
        </pc:spChg>
        <pc:spChg chg="mod">
          <ac:chgData name="Päivi Kaasinen" userId="9aa9d74f-36e5-4797-8339-1d72103e586a" providerId="ADAL" clId="{77C55297-0F85-4191-8DDC-2CD7D5A01F39}" dt="2023-01-27T14:26:12.313" v="1361" actId="20577"/>
          <ac:spMkLst>
            <pc:docMk/>
            <pc:sldMk cId="2874481120" sldId="300"/>
            <ac:spMk id="3" creationId="{48694230-6F8C-4153-BF6D-272D49C33894}"/>
          </ac:spMkLst>
        </pc:spChg>
      </pc:sldChg>
      <pc:sldChg chg="modSp add">
        <pc:chgData name="Päivi Kaasinen" userId="9aa9d74f-36e5-4797-8339-1d72103e586a" providerId="ADAL" clId="{77C55297-0F85-4191-8DDC-2CD7D5A01F39}" dt="2023-01-27T13:22:21.122" v="122" actId="1076"/>
        <pc:sldMkLst>
          <pc:docMk/>
          <pc:sldMk cId="77638399" sldId="312"/>
        </pc:sldMkLst>
        <pc:picChg chg="mod">
          <ac:chgData name="Päivi Kaasinen" userId="9aa9d74f-36e5-4797-8339-1d72103e586a" providerId="ADAL" clId="{77C55297-0F85-4191-8DDC-2CD7D5A01F39}" dt="2023-01-27T13:22:21.122" v="122" actId="1076"/>
          <ac:picMkLst>
            <pc:docMk/>
            <pc:sldMk cId="77638399" sldId="312"/>
            <ac:picMk id="5" creationId="{FCDC6CB6-8CE4-4207-85D5-5AC17BB58E93}"/>
          </ac:picMkLst>
        </pc:picChg>
      </pc:sldChg>
      <pc:sldChg chg="modSp add">
        <pc:chgData name="Päivi Kaasinen" userId="9aa9d74f-36e5-4797-8339-1d72103e586a" providerId="ADAL" clId="{77C55297-0F85-4191-8DDC-2CD7D5A01F39}" dt="2023-01-27T13:25:16.639" v="207" actId="20577"/>
        <pc:sldMkLst>
          <pc:docMk/>
          <pc:sldMk cId="4057349963" sldId="313"/>
        </pc:sldMkLst>
        <pc:spChg chg="mod">
          <ac:chgData name="Päivi Kaasinen" userId="9aa9d74f-36e5-4797-8339-1d72103e586a" providerId="ADAL" clId="{77C55297-0F85-4191-8DDC-2CD7D5A01F39}" dt="2023-01-27T13:25:16.639" v="207" actId="20577"/>
          <ac:spMkLst>
            <pc:docMk/>
            <pc:sldMk cId="4057349963" sldId="313"/>
            <ac:spMk id="2" creationId="{3A390AE8-0FE4-41E9-8894-0E7E67FA8579}"/>
          </ac:spMkLst>
        </pc:spChg>
        <pc:spChg chg="mod">
          <ac:chgData name="Päivi Kaasinen" userId="9aa9d74f-36e5-4797-8339-1d72103e586a" providerId="ADAL" clId="{77C55297-0F85-4191-8DDC-2CD7D5A01F39}" dt="2023-01-27T13:24:45.043" v="159" actId="14100"/>
          <ac:spMkLst>
            <pc:docMk/>
            <pc:sldMk cId="4057349963" sldId="313"/>
            <ac:spMk id="7" creationId="{234BAEF3-4E56-4D2E-B3DE-86A628A1070D}"/>
          </ac:spMkLst>
        </pc:spChg>
      </pc:sldChg>
      <pc:sldChg chg="modSp add">
        <pc:chgData name="Päivi Kaasinen" userId="9aa9d74f-36e5-4797-8339-1d72103e586a" providerId="ADAL" clId="{77C55297-0F85-4191-8DDC-2CD7D5A01F39}" dt="2023-01-27T13:30:11.426" v="293" actId="207"/>
        <pc:sldMkLst>
          <pc:docMk/>
          <pc:sldMk cId="4078455238" sldId="314"/>
        </pc:sldMkLst>
        <pc:spChg chg="mod">
          <ac:chgData name="Päivi Kaasinen" userId="9aa9d74f-36e5-4797-8339-1d72103e586a" providerId="ADAL" clId="{77C55297-0F85-4191-8DDC-2CD7D5A01F39}" dt="2023-01-27T13:28:38.978" v="236" actId="20577"/>
          <ac:spMkLst>
            <pc:docMk/>
            <pc:sldMk cId="4078455238" sldId="314"/>
            <ac:spMk id="2" creationId="{F94A517F-CE27-414C-AFB4-4F6AF62CCBF0}"/>
          </ac:spMkLst>
        </pc:spChg>
        <pc:spChg chg="mod">
          <ac:chgData name="Päivi Kaasinen" userId="9aa9d74f-36e5-4797-8339-1d72103e586a" providerId="ADAL" clId="{77C55297-0F85-4191-8DDC-2CD7D5A01F39}" dt="2023-01-27T13:30:11.426" v="293" actId="207"/>
          <ac:spMkLst>
            <pc:docMk/>
            <pc:sldMk cId="4078455238" sldId="314"/>
            <ac:spMk id="3" creationId="{EBB0F625-3E4F-4723-83A1-E38F78E499E2}"/>
          </ac:spMkLst>
        </pc:spChg>
      </pc:sldChg>
      <pc:sldChg chg="addSp delSp modSp add">
        <pc:chgData name="Päivi Kaasinen" userId="9aa9d74f-36e5-4797-8339-1d72103e586a" providerId="ADAL" clId="{77C55297-0F85-4191-8DDC-2CD7D5A01F39}" dt="2023-01-27T14:08:54.364" v="1002" actId="12"/>
        <pc:sldMkLst>
          <pc:docMk/>
          <pc:sldMk cId="696813063" sldId="315"/>
        </pc:sldMkLst>
        <pc:spChg chg="mod">
          <ac:chgData name="Päivi Kaasinen" userId="9aa9d74f-36e5-4797-8339-1d72103e586a" providerId="ADAL" clId="{77C55297-0F85-4191-8DDC-2CD7D5A01F39}" dt="2023-01-27T13:38:44.663" v="341" actId="14100"/>
          <ac:spMkLst>
            <pc:docMk/>
            <pc:sldMk cId="696813063" sldId="315"/>
            <ac:spMk id="2" creationId="{A94334F0-5AF6-44CC-BB8A-504C345DF22D}"/>
          </ac:spMkLst>
        </pc:spChg>
        <pc:spChg chg="del mod">
          <ac:chgData name="Päivi Kaasinen" userId="9aa9d74f-36e5-4797-8339-1d72103e586a" providerId="ADAL" clId="{77C55297-0F85-4191-8DDC-2CD7D5A01F39}" dt="2023-01-27T13:39:54.509" v="349" actId="478"/>
          <ac:spMkLst>
            <pc:docMk/>
            <pc:sldMk cId="696813063" sldId="315"/>
            <ac:spMk id="3" creationId="{540C4F7D-8F2D-4828-ACA3-DECFA2C017AB}"/>
          </ac:spMkLst>
        </pc:spChg>
        <pc:spChg chg="add del mod">
          <ac:chgData name="Päivi Kaasinen" userId="9aa9d74f-36e5-4797-8339-1d72103e586a" providerId="ADAL" clId="{77C55297-0F85-4191-8DDC-2CD7D5A01F39}" dt="2023-01-27T13:40:13.630" v="350"/>
          <ac:spMkLst>
            <pc:docMk/>
            <pc:sldMk cId="696813063" sldId="315"/>
            <ac:spMk id="5" creationId="{9B18AF95-7B06-46DF-8F6E-5F58C2890702}"/>
          </ac:spMkLst>
        </pc:spChg>
        <pc:spChg chg="add mod">
          <ac:chgData name="Päivi Kaasinen" userId="9aa9d74f-36e5-4797-8339-1d72103e586a" providerId="ADAL" clId="{77C55297-0F85-4191-8DDC-2CD7D5A01F39}" dt="2023-01-27T14:08:54.364" v="1002" actId="12"/>
          <ac:spMkLst>
            <pc:docMk/>
            <pc:sldMk cId="696813063" sldId="315"/>
            <ac:spMk id="6" creationId="{1AE7A174-54AF-4A71-AE97-AE074AD4EF85}"/>
          </ac:spMkLst>
        </pc:spChg>
        <pc:picChg chg="add del mod">
          <ac:chgData name="Päivi Kaasinen" userId="9aa9d74f-36e5-4797-8339-1d72103e586a" providerId="ADAL" clId="{77C55297-0F85-4191-8DDC-2CD7D5A01F39}" dt="2023-01-27T13:39:54.509" v="349" actId="478"/>
          <ac:picMkLst>
            <pc:docMk/>
            <pc:sldMk cId="696813063" sldId="315"/>
            <ac:picMk id="1026" creationId="{78A2CA72-1209-40A2-92B6-147273024BC6}"/>
          </ac:picMkLst>
        </pc:picChg>
        <pc:picChg chg="add mod">
          <ac:chgData name="Päivi Kaasinen" userId="9aa9d74f-36e5-4797-8339-1d72103e586a" providerId="ADAL" clId="{77C55297-0F85-4191-8DDC-2CD7D5A01F39}" dt="2023-01-27T13:42:10.751" v="361" actId="14100"/>
          <ac:picMkLst>
            <pc:docMk/>
            <pc:sldMk cId="696813063" sldId="315"/>
            <ac:picMk id="1028" creationId="{0547522A-9D19-43AB-8FFB-8C8445C00935}"/>
          </ac:picMkLst>
        </pc:picChg>
      </pc:sldChg>
      <pc:sldChg chg="addSp delSp modSp add">
        <pc:chgData name="Päivi Kaasinen" userId="9aa9d74f-36e5-4797-8339-1d72103e586a" providerId="ADAL" clId="{77C55297-0F85-4191-8DDC-2CD7D5A01F39}" dt="2023-01-27T13:55:11.911" v="672" actId="14100"/>
        <pc:sldMkLst>
          <pc:docMk/>
          <pc:sldMk cId="3640358917" sldId="316"/>
        </pc:sldMkLst>
        <pc:spChg chg="mod">
          <ac:chgData name="Päivi Kaasinen" userId="9aa9d74f-36e5-4797-8339-1d72103e586a" providerId="ADAL" clId="{77C55297-0F85-4191-8DDC-2CD7D5A01F39}" dt="2023-01-27T13:49:30.811" v="370" actId="20577"/>
          <ac:spMkLst>
            <pc:docMk/>
            <pc:sldMk cId="3640358917" sldId="316"/>
            <ac:spMk id="2" creationId="{84F92591-D8E9-498D-B6ED-0A6D4B8F5F99}"/>
          </ac:spMkLst>
        </pc:spChg>
        <pc:spChg chg="del mod">
          <ac:chgData name="Päivi Kaasinen" userId="9aa9d74f-36e5-4797-8339-1d72103e586a" providerId="ADAL" clId="{77C55297-0F85-4191-8DDC-2CD7D5A01F39}" dt="2023-01-27T13:53:07.447" v="523" actId="478"/>
          <ac:spMkLst>
            <pc:docMk/>
            <pc:sldMk cId="3640358917" sldId="316"/>
            <ac:spMk id="3" creationId="{568E8E51-C475-4AC0-8983-EF6CD836BA8D}"/>
          </ac:spMkLst>
        </pc:spChg>
        <pc:spChg chg="add mod">
          <ac:chgData name="Päivi Kaasinen" userId="9aa9d74f-36e5-4797-8339-1d72103e586a" providerId="ADAL" clId="{77C55297-0F85-4191-8DDC-2CD7D5A01F39}" dt="2023-01-27T13:55:02.365" v="671" actId="20577"/>
          <ac:spMkLst>
            <pc:docMk/>
            <pc:sldMk cId="3640358917" sldId="316"/>
            <ac:spMk id="5" creationId="{9587FA07-2DC5-4D6F-8596-8D06346B328C}"/>
          </ac:spMkLst>
        </pc:spChg>
        <pc:picChg chg="add del mod">
          <ac:chgData name="Päivi Kaasinen" userId="9aa9d74f-36e5-4797-8339-1d72103e586a" providerId="ADAL" clId="{77C55297-0F85-4191-8DDC-2CD7D5A01F39}" dt="2023-01-27T13:53:07.447" v="523" actId="478"/>
          <ac:picMkLst>
            <pc:docMk/>
            <pc:sldMk cId="3640358917" sldId="316"/>
            <ac:picMk id="2050" creationId="{0C2600FD-AD70-45B7-A9EB-301690A17FC8}"/>
          </ac:picMkLst>
        </pc:picChg>
        <pc:picChg chg="add mod">
          <ac:chgData name="Päivi Kaasinen" userId="9aa9d74f-36e5-4797-8339-1d72103e586a" providerId="ADAL" clId="{77C55297-0F85-4191-8DDC-2CD7D5A01F39}" dt="2023-01-27T13:55:11.911" v="672" actId="14100"/>
          <ac:picMkLst>
            <pc:docMk/>
            <pc:sldMk cId="3640358917" sldId="316"/>
            <ac:picMk id="2052" creationId="{6B8CF5A5-B6E5-480C-8D66-D46D4DAF3F97}"/>
          </ac:picMkLst>
        </pc:picChg>
      </pc:sldChg>
      <pc:sldChg chg="addSp delSp modSp add">
        <pc:chgData name="Päivi Kaasinen" userId="9aa9d74f-36e5-4797-8339-1d72103e586a" providerId="ADAL" clId="{77C55297-0F85-4191-8DDC-2CD7D5A01F39}" dt="2023-01-27T14:08:04.167" v="1000" actId="14100"/>
        <pc:sldMkLst>
          <pc:docMk/>
          <pc:sldMk cId="2611478111" sldId="317"/>
        </pc:sldMkLst>
        <pc:spChg chg="mod">
          <ac:chgData name="Päivi Kaasinen" userId="9aa9d74f-36e5-4797-8339-1d72103e586a" providerId="ADAL" clId="{77C55297-0F85-4191-8DDC-2CD7D5A01F39}" dt="2023-01-27T14:01:19.934" v="734" actId="20577"/>
          <ac:spMkLst>
            <pc:docMk/>
            <pc:sldMk cId="2611478111" sldId="317"/>
            <ac:spMk id="2" creationId="{2B50E881-7DC6-4707-8E5F-E89A886C8151}"/>
          </ac:spMkLst>
        </pc:spChg>
        <pc:spChg chg="del mod">
          <ac:chgData name="Päivi Kaasinen" userId="9aa9d74f-36e5-4797-8339-1d72103e586a" providerId="ADAL" clId="{77C55297-0F85-4191-8DDC-2CD7D5A01F39}" dt="2023-01-27T13:58:13.889" v="707" actId="478"/>
          <ac:spMkLst>
            <pc:docMk/>
            <pc:sldMk cId="2611478111" sldId="317"/>
            <ac:spMk id="3" creationId="{7E2E527C-F988-4DBD-A300-AE3C9E6E0623}"/>
          </ac:spMkLst>
        </pc:spChg>
        <pc:spChg chg="add del">
          <ac:chgData name="Päivi Kaasinen" userId="9aa9d74f-36e5-4797-8339-1d72103e586a" providerId="ADAL" clId="{77C55297-0F85-4191-8DDC-2CD7D5A01F39}" dt="2023-01-27T13:58:13.889" v="707" actId="478"/>
          <ac:spMkLst>
            <pc:docMk/>
            <pc:sldMk cId="2611478111" sldId="317"/>
            <ac:spMk id="4" creationId="{C82FBA6B-9D9D-4789-BFBF-214E770FE800}"/>
          </ac:spMkLst>
        </pc:spChg>
        <pc:spChg chg="add del">
          <ac:chgData name="Päivi Kaasinen" userId="9aa9d74f-36e5-4797-8339-1d72103e586a" providerId="ADAL" clId="{77C55297-0F85-4191-8DDC-2CD7D5A01F39}" dt="2023-01-27T13:58:13.889" v="707" actId="478"/>
          <ac:spMkLst>
            <pc:docMk/>
            <pc:sldMk cId="2611478111" sldId="317"/>
            <ac:spMk id="5" creationId="{9ACA2C0D-646C-44E5-AE6D-3FE0924FA936}"/>
          </ac:spMkLst>
        </pc:spChg>
        <pc:spChg chg="add del mod">
          <ac:chgData name="Päivi Kaasinen" userId="9aa9d74f-36e5-4797-8339-1d72103e586a" providerId="ADAL" clId="{77C55297-0F85-4191-8DDC-2CD7D5A01F39}" dt="2023-01-27T13:58:40.270" v="708"/>
          <ac:spMkLst>
            <pc:docMk/>
            <pc:sldMk cId="2611478111" sldId="317"/>
            <ac:spMk id="7" creationId="{1A2A3200-9E05-4A1E-A0C4-E52FFCCAF8DC}"/>
          </ac:spMkLst>
        </pc:spChg>
        <pc:spChg chg="add mod">
          <ac:chgData name="Päivi Kaasinen" userId="9aa9d74f-36e5-4797-8339-1d72103e586a" providerId="ADAL" clId="{77C55297-0F85-4191-8DDC-2CD7D5A01F39}" dt="2023-01-27T14:07:39.575" v="998" actId="14100"/>
          <ac:spMkLst>
            <pc:docMk/>
            <pc:sldMk cId="2611478111" sldId="317"/>
            <ac:spMk id="8" creationId="{69F5B493-516F-47BA-B0C4-A26D6ABB82DA}"/>
          </ac:spMkLst>
        </pc:spChg>
        <pc:picChg chg="add mod">
          <ac:chgData name="Päivi Kaasinen" userId="9aa9d74f-36e5-4797-8339-1d72103e586a" providerId="ADAL" clId="{77C55297-0F85-4191-8DDC-2CD7D5A01F39}" dt="2023-01-27T14:08:04.167" v="1000" actId="14100"/>
          <ac:picMkLst>
            <pc:docMk/>
            <pc:sldMk cId="2611478111" sldId="317"/>
            <ac:picMk id="3080" creationId="{860DF782-2E66-42C9-87DA-D0ABC08CAC5A}"/>
          </ac:picMkLst>
        </pc:picChg>
      </pc:sldChg>
      <pc:sldChg chg="delSp modSp add setBg delDesignElem">
        <pc:chgData name="Päivi Kaasinen" userId="9aa9d74f-36e5-4797-8339-1d72103e586a" providerId="ADAL" clId="{77C55297-0F85-4191-8DDC-2CD7D5A01F39}" dt="2023-01-27T14:13:11.195" v="1047" actId="27636"/>
        <pc:sldMkLst>
          <pc:docMk/>
          <pc:sldMk cId="1198505392" sldId="319"/>
        </pc:sldMkLst>
        <pc:spChg chg="mod">
          <ac:chgData name="Päivi Kaasinen" userId="9aa9d74f-36e5-4797-8339-1d72103e586a" providerId="ADAL" clId="{77C55297-0F85-4191-8DDC-2CD7D5A01F39}" dt="2023-01-27T14:13:11.195" v="1047" actId="27636"/>
          <ac:spMkLst>
            <pc:docMk/>
            <pc:sldMk cId="1198505392" sldId="319"/>
            <ac:spMk id="2" creationId="{00000000-0000-0000-0000-000000000000}"/>
          </ac:spMkLst>
        </pc:spChg>
        <pc:spChg chg="del">
          <ac:chgData name="Päivi Kaasinen" userId="9aa9d74f-36e5-4797-8339-1d72103e586a" providerId="ADAL" clId="{77C55297-0F85-4191-8DDC-2CD7D5A01F39}" dt="2023-01-27T14:13:11.175" v="1046"/>
          <ac:spMkLst>
            <pc:docMk/>
            <pc:sldMk cId="1198505392" sldId="319"/>
            <ac:spMk id="18" creationId="{13577A01-3DD8-4E33-BEE1-3065F7E6FB2F}"/>
          </ac:spMkLst>
        </pc:spChg>
      </pc:sldChg>
      <pc:sldChg chg="modSp add setBg">
        <pc:chgData name="Päivi Kaasinen" userId="9aa9d74f-36e5-4797-8339-1d72103e586a" providerId="ADAL" clId="{77C55297-0F85-4191-8DDC-2CD7D5A01F39}" dt="2023-01-27T14:15:55.327" v="1065" actId="14100"/>
        <pc:sldMkLst>
          <pc:docMk/>
          <pc:sldMk cId="3939925152" sldId="321"/>
        </pc:sldMkLst>
        <pc:spChg chg="mod">
          <ac:chgData name="Päivi Kaasinen" userId="9aa9d74f-36e5-4797-8339-1d72103e586a" providerId="ADAL" clId="{77C55297-0F85-4191-8DDC-2CD7D5A01F39}" dt="2023-01-27T14:15:38.923" v="1064" actId="255"/>
          <ac:spMkLst>
            <pc:docMk/>
            <pc:sldMk cId="3939925152" sldId="321"/>
            <ac:spMk id="2" creationId="{00000000-0000-0000-0000-000000000000}"/>
          </ac:spMkLst>
        </pc:spChg>
        <pc:spChg chg="mod">
          <ac:chgData name="Päivi Kaasinen" userId="9aa9d74f-36e5-4797-8339-1d72103e586a" providerId="ADAL" clId="{77C55297-0F85-4191-8DDC-2CD7D5A01F39}" dt="2023-01-27T14:15:55.327" v="1065" actId="14100"/>
          <ac:spMkLst>
            <pc:docMk/>
            <pc:sldMk cId="3939925152" sldId="321"/>
            <ac:spMk id="3" creationId="{00000000-0000-0000-0000-000000000000}"/>
          </ac:spMkLst>
        </pc:spChg>
      </pc:sldChg>
      <pc:sldChg chg="delSp modSp add ord setBg delDesignElem">
        <pc:chgData name="Päivi Kaasinen" userId="9aa9d74f-36e5-4797-8339-1d72103e586a" providerId="ADAL" clId="{77C55297-0F85-4191-8DDC-2CD7D5A01F39}" dt="2023-01-27T14:16:50.234" v="1071"/>
        <pc:sldMkLst>
          <pc:docMk/>
          <pc:sldMk cId="3821087904" sldId="322"/>
        </pc:sldMkLst>
        <pc:spChg chg="mod">
          <ac:chgData name="Päivi Kaasinen" userId="9aa9d74f-36e5-4797-8339-1d72103e586a" providerId="ADAL" clId="{77C55297-0F85-4191-8DDC-2CD7D5A01F39}" dt="2023-01-27T14:16:28.909" v="1069" actId="27636"/>
          <ac:spMkLst>
            <pc:docMk/>
            <pc:sldMk cId="3821087904" sldId="322"/>
            <ac:spMk id="2" creationId="{00000000-0000-0000-0000-000000000000}"/>
          </ac:spMkLst>
        </pc:spChg>
        <pc:spChg chg="mod">
          <ac:chgData name="Päivi Kaasinen" userId="9aa9d74f-36e5-4797-8339-1d72103e586a" providerId="ADAL" clId="{77C55297-0F85-4191-8DDC-2CD7D5A01F39}" dt="2023-01-27T14:16:41.943" v="1070" actId="255"/>
          <ac:spMkLst>
            <pc:docMk/>
            <pc:sldMk cId="3821087904" sldId="322"/>
            <ac:spMk id="3" creationId="{00000000-0000-0000-0000-000000000000}"/>
          </ac:spMkLst>
        </pc:spChg>
        <pc:spChg chg="del">
          <ac:chgData name="Päivi Kaasinen" userId="9aa9d74f-36e5-4797-8339-1d72103e586a" providerId="ADAL" clId="{77C55297-0F85-4191-8DDC-2CD7D5A01F39}" dt="2023-01-27T14:16:28.892" v="1068"/>
          <ac:spMkLst>
            <pc:docMk/>
            <pc:sldMk cId="3821087904" sldId="322"/>
            <ac:spMk id="11" creationId="{EE9F5D7F-1BBC-4096-ADA7-AA9C9E4D2868}"/>
          </ac:spMkLst>
        </pc:spChg>
        <pc:spChg chg="del">
          <ac:chgData name="Päivi Kaasinen" userId="9aa9d74f-36e5-4797-8339-1d72103e586a" providerId="ADAL" clId="{77C55297-0F85-4191-8DDC-2CD7D5A01F39}" dt="2023-01-27T14:16:28.892" v="1068"/>
          <ac:spMkLst>
            <pc:docMk/>
            <pc:sldMk cId="3821087904" sldId="322"/>
            <ac:spMk id="13" creationId="{06D370DD-716B-4528-B475-331F84CEA5A1}"/>
          </ac:spMkLst>
        </pc:spChg>
        <pc:spChg chg="del">
          <ac:chgData name="Päivi Kaasinen" userId="9aa9d74f-36e5-4797-8339-1d72103e586a" providerId="ADAL" clId="{77C55297-0F85-4191-8DDC-2CD7D5A01F39}" dt="2023-01-27T14:16:28.892" v="1068"/>
          <ac:spMkLst>
            <pc:docMk/>
            <pc:sldMk cId="3821087904" sldId="322"/>
            <ac:spMk id="15" creationId="{E79D076F-656A-4CD9-83AD-AF8F4B28CA49}"/>
          </ac:spMkLst>
        </pc:spChg>
      </pc:sldChg>
      <pc:sldChg chg="addSp modSp add">
        <pc:chgData name="Päivi Kaasinen" userId="9aa9d74f-36e5-4797-8339-1d72103e586a" providerId="ADAL" clId="{77C55297-0F85-4191-8DDC-2CD7D5A01F39}" dt="2023-01-27T14:22:31.725" v="1273" actId="14100"/>
        <pc:sldMkLst>
          <pc:docMk/>
          <pc:sldMk cId="83961326" sldId="323"/>
        </pc:sldMkLst>
        <pc:spChg chg="mod">
          <ac:chgData name="Päivi Kaasinen" userId="9aa9d74f-36e5-4797-8339-1d72103e586a" providerId="ADAL" clId="{77C55297-0F85-4191-8DDC-2CD7D5A01F39}" dt="2023-01-27T14:18:22.542" v="1086" actId="20577"/>
          <ac:spMkLst>
            <pc:docMk/>
            <pc:sldMk cId="83961326" sldId="323"/>
            <ac:spMk id="2" creationId="{9676A554-F19C-427C-910A-FA31EA997544}"/>
          </ac:spMkLst>
        </pc:spChg>
        <pc:spChg chg="mod">
          <ac:chgData name="Päivi Kaasinen" userId="9aa9d74f-36e5-4797-8339-1d72103e586a" providerId="ADAL" clId="{77C55297-0F85-4191-8DDC-2CD7D5A01F39}" dt="2023-01-27T14:22:12.653" v="1271" actId="1076"/>
          <ac:spMkLst>
            <pc:docMk/>
            <pc:sldMk cId="83961326" sldId="323"/>
            <ac:spMk id="3" creationId="{A1AE1A35-1551-4C63-9F43-715A9FBC71FF}"/>
          </ac:spMkLst>
        </pc:spChg>
        <pc:picChg chg="add mod">
          <ac:chgData name="Päivi Kaasinen" userId="9aa9d74f-36e5-4797-8339-1d72103e586a" providerId="ADAL" clId="{77C55297-0F85-4191-8DDC-2CD7D5A01F39}" dt="2023-01-27T14:22:31.725" v="1273" actId="14100"/>
          <ac:picMkLst>
            <pc:docMk/>
            <pc:sldMk cId="83961326" sldId="323"/>
            <ac:picMk id="4098" creationId="{4BD57217-CADA-4D55-AC01-CBB46EDDE8EA}"/>
          </ac:picMkLst>
        </pc:picChg>
      </pc:sldChg>
    </pc:docChg>
  </pc:docChgLst>
  <pc:docChgLst>
    <pc:chgData name="Päivi Kaasinen" userId="9aa9d74f-36e5-4797-8339-1d72103e586a" providerId="ADAL" clId="{81EA0E5A-8557-43CD-9E87-31F0BB9470D9}"/>
    <pc:docChg chg="custSel addSld delSld modSld sldOrd">
      <pc:chgData name="Päivi Kaasinen" userId="9aa9d74f-36e5-4797-8339-1d72103e586a" providerId="ADAL" clId="{81EA0E5A-8557-43CD-9E87-31F0BB9470D9}" dt="2023-01-31T14:51:00.991" v="110" actId="2696"/>
      <pc:docMkLst>
        <pc:docMk/>
      </pc:docMkLst>
      <pc:sldChg chg="delSp modSp add">
        <pc:chgData name="Päivi Kaasinen" userId="9aa9d74f-36e5-4797-8339-1d72103e586a" providerId="ADAL" clId="{81EA0E5A-8557-43CD-9E87-31F0BB9470D9}" dt="2023-01-31T14:50:38.890" v="108" actId="478"/>
        <pc:sldMkLst>
          <pc:docMk/>
          <pc:sldMk cId="1356063233" sldId="330"/>
        </pc:sldMkLst>
        <pc:spChg chg="del mod">
          <ac:chgData name="Päivi Kaasinen" userId="9aa9d74f-36e5-4797-8339-1d72103e586a" providerId="ADAL" clId="{81EA0E5A-8557-43CD-9E87-31F0BB9470D9}" dt="2023-01-31T14:50:38.890" v="108" actId="478"/>
          <ac:spMkLst>
            <pc:docMk/>
            <pc:sldMk cId="1356063233" sldId="330"/>
            <ac:spMk id="4" creationId="{7D2567AE-9F67-4F85-863B-09E721F19BF6}"/>
          </ac:spMkLst>
        </pc:spChg>
        <pc:graphicFrameChg chg="mod">
          <ac:chgData name="Päivi Kaasinen" userId="9aa9d74f-36e5-4797-8339-1d72103e586a" providerId="ADAL" clId="{81EA0E5A-8557-43CD-9E87-31F0BB9470D9}" dt="2023-01-31T14:50:13.752" v="77" actId="14100"/>
          <ac:graphicFrameMkLst>
            <pc:docMk/>
            <pc:sldMk cId="1356063233" sldId="330"/>
            <ac:graphicFrameMk id="5" creationId="{C983CA41-A3AC-4AE4-B299-94DD986974F3}"/>
          </ac:graphicFrameMkLst>
        </pc:graphicFrameChg>
      </pc:sldChg>
    </pc:docChg>
  </pc:docChgLst>
  <pc:docChgLst>
    <pc:chgData name="Päivi Kaasinen" userId="9aa9d74f-36e5-4797-8339-1d72103e586a" providerId="ADAL" clId="{BC53EA30-1793-4963-8010-A0FD5BDD10DD}"/>
    <pc:docChg chg="addSld delSld modSld sldOrd">
      <pc:chgData name="Päivi Kaasinen" userId="9aa9d74f-36e5-4797-8339-1d72103e586a" providerId="ADAL" clId="{BC53EA30-1793-4963-8010-A0FD5BDD10DD}" dt="2023-02-05T10:29:20.883" v="144" actId="20577"/>
      <pc:docMkLst>
        <pc:docMk/>
      </pc:docMkLst>
      <pc:sldChg chg="modSp">
        <pc:chgData name="Päivi Kaasinen" userId="9aa9d74f-36e5-4797-8339-1d72103e586a" providerId="ADAL" clId="{BC53EA30-1793-4963-8010-A0FD5BDD10DD}" dt="2023-02-05T10:29:20.883" v="144" actId="20577"/>
        <pc:sldMkLst>
          <pc:docMk/>
          <pc:sldMk cId="3145961075" sldId="269"/>
        </pc:sldMkLst>
        <pc:spChg chg="mod">
          <ac:chgData name="Päivi Kaasinen" userId="9aa9d74f-36e5-4797-8339-1d72103e586a" providerId="ADAL" clId="{BC53EA30-1793-4963-8010-A0FD5BDD10DD}" dt="2023-02-05T10:29:20.883" v="144" actId="20577"/>
          <ac:spMkLst>
            <pc:docMk/>
            <pc:sldMk cId="3145961075" sldId="269"/>
            <ac:spMk id="3" creationId="{3699FC83-76C1-415D-B56E-710410E8E35E}"/>
          </ac:spMkLst>
        </pc:spChg>
      </pc:sldChg>
      <pc:sldChg chg="add del ord">
        <pc:chgData name="Päivi Kaasinen" userId="9aa9d74f-36e5-4797-8339-1d72103e586a" providerId="ADAL" clId="{BC53EA30-1793-4963-8010-A0FD5BDD10DD}" dt="2023-02-05T10:23:35.941" v="2" actId="2696"/>
        <pc:sldMkLst>
          <pc:docMk/>
          <pc:sldMk cId="3001387285" sldId="333"/>
        </pc:sldMkLst>
      </pc:sldChg>
      <pc:sldChg chg="addSp modSp add">
        <pc:chgData name="Päivi Kaasinen" userId="9aa9d74f-36e5-4797-8339-1d72103e586a" providerId="ADAL" clId="{BC53EA30-1793-4963-8010-A0FD5BDD10DD}" dt="2023-02-05T10:27:40.409" v="85" actId="1076"/>
        <pc:sldMkLst>
          <pc:docMk/>
          <pc:sldMk cId="3338364311" sldId="333"/>
        </pc:sldMkLst>
        <pc:spChg chg="mod">
          <ac:chgData name="Päivi Kaasinen" userId="9aa9d74f-36e5-4797-8339-1d72103e586a" providerId="ADAL" clId="{BC53EA30-1793-4963-8010-A0FD5BDD10DD}" dt="2023-02-05T10:23:56.455" v="31" actId="20577"/>
          <ac:spMkLst>
            <pc:docMk/>
            <pc:sldMk cId="3338364311" sldId="333"/>
            <ac:spMk id="2" creationId="{3AA5F367-0665-4194-9F06-82CB52FD0E84}"/>
          </ac:spMkLst>
        </pc:spChg>
        <pc:spChg chg="mod">
          <ac:chgData name="Päivi Kaasinen" userId="9aa9d74f-36e5-4797-8339-1d72103e586a" providerId="ADAL" clId="{BC53EA30-1793-4963-8010-A0FD5BDD10DD}" dt="2023-02-05T10:24:24.064" v="78" actId="20577"/>
          <ac:spMkLst>
            <pc:docMk/>
            <pc:sldMk cId="3338364311" sldId="333"/>
            <ac:spMk id="3" creationId="{973A87E5-EC40-4802-88F9-FA0523070411}"/>
          </ac:spMkLst>
        </pc:spChg>
        <pc:picChg chg="add mod">
          <ac:chgData name="Päivi Kaasinen" userId="9aa9d74f-36e5-4797-8339-1d72103e586a" providerId="ADAL" clId="{BC53EA30-1793-4963-8010-A0FD5BDD10DD}" dt="2023-02-05T10:26:03.199" v="81" actId="14100"/>
          <ac:picMkLst>
            <pc:docMk/>
            <pc:sldMk cId="3338364311" sldId="333"/>
            <ac:picMk id="5" creationId="{79F5BADE-FA29-4BB7-A154-BCB8B22928D0}"/>
          </ac:picMkLst>
        </pc:picChg>
        <pc:picChg chg="add mod">
          <ac:chgData name="Päivi Kaasinen" userId="9aa9d74f-36e5-4797-8339-1d72103e586a" providerId="ADAL" clId="{BC53EA30-1793-4963-8010-A0FD5BDD10DD}" dt="2023-02-05T10:27:40.409" v="85" actId="1076"/>
          <ac:picMkLst>
            <pc:docMk/>
            <pc:sldMk cId="3338364311" sldId="333"/>
            <ac:picMk id="1026" creationId="{EBDE1F69-62F9-427C-B470-D3321E453FBE}"/>
          </ac:picMkLst>
        </pc:pic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54876-1CD0-477A-86B3-1DFA5EE088B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572ED78-D186-4588-898E-93D18D5E70D9}">
      <dgm:prSet/>
      <dgm:spPr/>
      <dgm:t>
        <a:bodyPr/>
        <a:lstStyle/>
        <a:p>
          <a:r>
            <a:rPr lang="en-GB" b="1"/>
            <a:t>PUNAINEN:</a:t>
          </a:r>
          <a:endParaRPr lang="en-US"/>
        </a:p>
      </dgm:t>
    </dgm:pt>
    <dgm:pt modelId="{E6E7D6C7-C8F1-47D7-A108-53997A1E6012}" type="parTrans" cxnId="{5C0B586C-EFF0-45A5-8904-603327A6C4A9}">
      <dgm:prSet/>
      <dgm:spPr/>
      <dgm:t>
        <a:bodyPr/>
        <a:lstStyle/>
        <a:p>
          <a:endParaRPr lang="en-US"/>
        </a:p>
      </dgm:t>
    </dgm:pt>
    <dgm:pt modelId="{18AAD8F2-BD34-4480-9876-2935A9580357}" type="sibTrans" cxnId="{5C0B586C-EFF0-45A5-8904-603327A6C4A9}">
      <dgm:prSet/>
      <dgm:spPr/>
      <dgm:t>
        <a:bodyPr/>
        <a:lstStyle/>
        <a:p>
          <a:endParaRPr lang="en-US"/>
        </a:p>
      </dgm:t>
    </dgm:pt>
    <dgm:pt modelId="{B663F902-FF2F-48F5-9706-B6CBDFB732DA}">
      <dgm:prSet/>
      <dgm:spPr/>
      <dgm:t>
        <a:bodyPr/>
        <a:lstStyle/>
        <a:p>
          <a:r>
            <a:rPr lang="en-GB"/>
            <a:t>Voimakastahtoinen, suoraviivainen ja määrätietoinen</a:t>
          </a:r>
          <a:endParaRPr lang="en-US"/>
        </a:p>
      </dgm:t>
    </dgm:pt>
    <dgm:pt modelId="{9BECEC3B-88E5-457B-B371-CAEF575E7D38}" type="parTrans" cxnId="{CF89A89B-288F-4A38-9EFE-341CAE653666}">
      <dgm:prSet/>
      <dgm:spPr/>
      <dgm:t>
        <a:bodyPr/>
        <a:lstStyle/>
        <a:p>
          <a:endParaRPr lang="en-US"/>
        </a:p>
      </dgm:t>
    </dgm:pt>
    <dgm:pt modelId="{54EBC055-F124-4D23-BC9E-7BAE78C50D93}" type="sibTrans" cxnId="{CF89A89B-288F-4A38-9EFE-341CAE653666}">
      <dgm:prSet/>
      <dgm:spPr/>
      <dgm:t>
        <a:bodyPr/>
        <a:lstStyle/>
        <a:p>
          <a:endParaRPr lang="en-US"/>
        </a:p>
      </dgm:t>
    </dgm:pt>
    <dgm:pt modelId="{A313E662-2859-4A1F-BE36-6CFFC27959C6}">
      <dgm:prSet/>
      <dgm:spPr/>
      <dgm:t>
        <a:bodyPr/>
        <a:lstStyle/>
        <a:p>
          <a:r>
            <a:rPr lang="en-GB"/>
            <a:t>Itsevarma tapa puhua, sosiaalisissa tilanteissa usein johtaa keskustelua</a:t>
          </a:r>
          <a:endParaRPr lang="en-US"/>
        </a:p>
      </dgm:t>
    </dgm:pt>
    <dgm:pt modelId="{BFD1601F-F543-4B9B-B906-005AC8BB51EF}" type="parTrans" cxnId="{534895DC-68DD-4674-8400-4D7A53563051}">
      <dgm:prSet/>
      <dgm:spPr/>
      <dgm:t>
        <a:bodyPr/>
        <a:lstStyle/>
        <a:p>
          <a:endParaRPr lang="en-US"/>
        </a:p>
      </dgm:t>
    </dgm:pt>
    <dgm:pt modelId="{77498DC0-3034-4A3D-ABF2-6D5A41B42A42}" type="sibTrans" cxnId="{534895DC-68DD-4674-8400-4D7A53563051}">
      <dgm:prSet/>
      <dgm:spPr/>
      <dgm:t>
        <a:bodyPr/>
        <a:lstStyle/>
        <a:p>
          <a:endParaRPr lang="en-US"/>
        </a:p>
      </dgm:t>
    </dgm:pt>
    <dgm:pt modelId="{E605CEA0-0715-4411-A1BB-497855734B41}">
      <dgm:prSet/>
      <dgm:spPr/>
      <dgm:t>
        <a:bodyPr/>
        <a:lstStyle/>
        <a:p>
          <a:r>
            <a:rPr lang="en-GB"/>
            <a:t>Ei aina jaksa perustella näkemyksiään, jyrää usein muiden yli</a:t>
          </a:r>
          <a:endParaRPr lang="en-US"/>
        </a:p>
      </dgm:t>
    </dgm:pt>
    <dgm:pt modelId="{CDFB2C97-8B14-4AC3-BE3B-51B1895B43A6}" type="parTrans" cxnId="{A1833CA9-78E8-4EE9-A4EA-01B1D5411E34}">
      <dgm:prSet/>
      <dgm:spPr/>
      <dgm:t>
        <a:bodyPr/>
        <a:lstStyle/>
        <a:p>
          <a:endParaRPr lang="en-US"/>
        </a:p>
      </dgm:t>
    </dgm:pt>
    <dgm:pt modelId="{523230CE-65A2-4D4F-9067-2A6AA6F6EA27}" type="sibTrans" cxnId="{A1833CA9-78E8-4EE9-A4EA-01B1D5411E34}">
      <dgm:prSet/>
      <dgm:spPr/>
      <dgm:t>
        <a:bodyPr/>
        <a:lstStyle/>
        <a:p>
          <a:endParaRPr lang="en-US"/>
        </a:p>
      </dgm:t>
    </dgm:pt>
    <dgm:pt modelId="{627FB47E-FB26-425F-A686-31F158F604EE}">
      <dgm:prSet/>
      <dgm:spPr/>
      <dgm:t>
        <a:bodyPr/>
        <a:lstStyle/>
        <a:p>
          <a:r>
            <a:rPr lang="en-GB"/>
            <a:t>Punainen herättää voimakkaita sosiaalisia reaktioita</a:t>
          </a:r>
          <a:endParaRPr lang="en-US"/>
        </a:p>
      </dgm:t>
    </dgm:pt>
    <dgm:pt modelId="{F1E205BF-FB9C-44C5-9F58-A283E47C8C17}" type="parTrans" cxnId="{717900DE-A70F-474A-8AA3-18160CB63DD1}">
      <dgm:prSet/>
      <dgm:spPr/>
      <dgm:t>
        <a:bodyPr/>
        <a:lstStyle/>
        <a:p>
          <a:endParaRPr lang="en-US"/>
        </a:p>
      </dgm:t>
    </dgm:pt>
    <dgm:pt modelId="{C5669865-08B5-43A7-A2C8-890BAE260066}" type="sibTrans" cxnId="{717900DE-A70F-474A-8AA3-18160CB63DD1}">
      <dgm:prSet/>
      <dgm:spPr/>
      <dgm:t>
        <a:bodyPr/>
        <a:lstStyle/>
        <a:p>
          <a:endParaRPr lang="en-US"/>
        </a:p>
      </dgm:t>
    </dgm:pt>
    <dgm:pt modelId="{55C0A9A2-0A97-400D-A15D-B157579C18E2}">
      <dgm:prSet/>
      <dgm:spPr/>
      <dgm:t>
        <a:bodyPr/>
        <a:lstStyle/>
        <a:p>
          <a:r>
            <a:rPr lang="en-GB"/>
            <a:t>Punaisia tulkitaan useammin väärin, kuin muita temperamenttityyppejä </a:t>
          </a:r>
          <a:endParaRPr lang="en-US"/>
        </a:p>
      </dgm:t>
    </dgm:pt>
    <dgm:pt modelId="{30A593B9-D6C5-4DEC-ADDB-23CAE15E6DCD}" type="parTrans" cxnId="{05519BE7-41DC-4A96-BA51-5DC434C2BA68}">
      <dgm:prSet/>
      <dgm:spPr/>
      <dgm:t>
        <a:bodyPr/>
        <a:lstStyle/>
        <a:p>
          <a:endParaRPr lang="en-US"/>
        </a:p>
      </dgm:t>
    </dgm:pt>
    <dgm:pt modelId="{F62163E4-8715-413B-BDC5-9FF9A7C90CAC}" type="sibTrans" cxnId="{05519BE7-41DC-4A96-BA51-5DC434C2BA68}">
      <dgm:prSet/>
      <dgm:spPr/>
      <dgm:t>
        <a:bodyPr/>
        <a:lstStyle/>
        <a:p>
          <a:endParaRPr lang="en-US"/>
        </a:p>
      </dgm:t>
    </dgm:pt>
    <dgm:pt modelId="{CF9B783E-C5FE-4579-AB10-1307F6B7AEF0}">
      <dgm:prSet/>
      <dgm:spPr/>
      <dgm:t>
        <a:bodyPr/>
        <a:lstStyle/>
        <a:p>
          <a:r>
            <a:rPr lang="en-GB"/>
            <a:t>Punaista ihmistyyppiä kuvaavat hyvin myös sanat rehellisyys ja rehtiys</a:t>
          </a:r>
          <a:endParaRPr lang="en-US"/>
        </a:p>
      </dgm:t>
    </dgm:pt>
    <dgm:pt modelId="{EDD63B39-9D1E-4675-9ED0-DF5EFE88F5DB}" type="parTrans" cxnId="{5B2B20D0-8AC6-4C8E-B602-82640B8D2F87}">
      <dgm:prSet/>
      <dgm:spPr/>
      <dgm:t>
        <a:bodyPr/>
        <a:lstStyle/>
        <a:p>
          <a:endParaRPr lang="en-US"/>
        </a:p>
      </dgm:t>
    </dgm:pt>
    <dgm:pt modelId="{7BADA919-E5EA-45BA-977C-6ADFDD76D95A}" type="sibTrans" cxnId="{5B2B20D0-8AC6-4C8E-B602-82640B8D2F87}">
      <dgm:prSet/>
      <dgm:spPr/>
      <dgm:t>
        <a:bodyPr/>
        <a:lstStyle/>
        <a:p>
          <a:endParaRPr lang="en-US"/>
        </a:p>
      </dgm:t>
    </dgm:pt>
    <dgm:pt modelId="{1D775D44-04F2-4D51-B9C1-BEE5F153A798}" type="pres">
      <dgm:prSet presAssocID="{A6554876-1CD0-477A-86B3-1DFA5EE088BC}" presName="vert0" presStyleCnt="0">
        <dgm:presLayoutVars>
          <dgm:dir/>
          <dgm:animOne val="branch"/>
          <dgm:animLvl val="lvl"/>
        </dgm:presLayoutVars>
      </dgm:prSet>
      <dgm:spPr/>
    </dgm:pt>
    <dgm:pt modelId="{F5780BDE-D630-4331-8A3F-8CF393AA49DC}" type="pres">
      <dgm:prSet presAssocID="{5572ED78-D186-4588-898E-93D18D5E70D9}" presName="thickLine" presStyleLbl="alignNode1" presStyleIdx="0" presStyleCnt="7"/>
      <dgm:spPr/>
    </dgm:pt>
    <dgm:pt modelId="{B393ECD1-4C50-4980-BCE1-5ED7038C57D6}" type="pres">
      <dgm:prSet presAssocID="{5572ED78-D186-4588-898E-93D18D5E70D9}" presName="horz1" presStyleCnt="0"/>
      <dgm:spPr/>
    </dgm:pt>
    <dgm:pt modelId="{F01869B0-C10A-4504-92B2-5ECAF231F659}" type="pres">
      <dgm:prSet presAssocID="{5572ED78-D186-4588-898E-93D18D5E70D9}" presName="tx1" presStyleLbl="revTx" presStyleIdx="0" presStyleCnt="7"/>
      <dgm:spPr/>
    </dgm:pt>
    <dgm:pt modelId="{0011F238-0212-4EBB-8316-119118D26DC7}" type="pres">
      <dgm:prSet presAssocID="{5572ED78-D186-4588-898E-93D18D5E70D9}" presName="vert1" presStyleCnt="0"/>
      <dgm:spPr/>
    </dgm:pt>
    <dgm:pt modelId="{EC61E9CD-4975-47E0-B2DC-071D2D3AA32A}" type="pres">
      <dgm:prSet presAssocID="{B663F902-FF2F-48F5-9706-B6CBDFB732DA}" presName="thickLine" presStyleLbl="alignNode1" presStyleIdx="1" presStyleCnt="7"/>
      <dgm:spPr/>
    </dgm:pt>
    <dgm:pt modelId="{1C35EFDE-8870-4F6A-886F-AFBCB85857BA}" type="pres">
      <dgm:prSet presAssocID="{B663F902-FF2F-48F5-9706-B6CBDFB732DA}" presName="horz1" presStyleCnt="0"/>
      <dgm:spPr/>
    </dgm:pt>
    <dgm:pt modelId="{730D1BCA-A96C-444E-AABC-44D3FC13B0A3}" type="pres">
      <dgm:prSet presAssocID="{B663F902-FF2F-48F5-9706-B6CBDFB732DA}" presName="tx1" presStyleLbl="revTx" presStyleIdx="1" presStyleCnt="7"/>
      <dgm:spPr/>
    </dgm:pt>
    <dgm:pt modelId="{124535F5-2D5A-448E-9F55-C4CE3DEFFD31}" type="pres">
      <dgm:prSet presAssocID="{B663F902-FF2F-48F5-9706-B6CBDFB732DA}" presName="vert1" presStyleCnt="0"/>
      <dgm:spPr/>
    </dgm:pt>
    <dgm:pt modelId="{4A7E4D00-046F-4C50-93C7-57F8EDB6A6C9}" type="pres">
      <dgm:prSet presAssocID="{A313E662-2859-4A1F-BE36-6CFFC27959C6}" presName="thickLine" presStyleLbl="alignNode1" presStyleIdx="2" presStyleCnt="7"/>
      <dgm:spPr/>
    </dgm:pt>
    <dgm:pt modelId="{75A5C67C-0C45-41BF-B8A6-23F1B219510D}" type="pres">
      <dgm:prSet presAssocID="{A313E662-2859-4A1F-BE36-6CFFC27959C6}" presName="horz1" presStyleCnt="0"/>
      <dgm:spPr/>
    </dgm:pt>
    <dgm:pt modelId="{15376CE0-9B9D-493C-9B42-496C2CB1CF26}" type="pres">
      <dgm:prSet presAssocID="{A313E662-2859-4A1F-BE36-6CFFC27959C6}" presName="tx1" presStyleLbl="revTx" presStyleIdx="2" presStyleCnt="7"/>
      <dgm:spPr/>
    </dgm:pt>
    <dgm:pt modelId="{F38F4FE2-003C-4EEA-81A0-099F0F1F36F0}" type="pres">
      <dgm:prSet presAssocID="{A313E662-2859-4A1F-BE36-6CFFC27959C6}" presName="vert1" presStyleCnt="0"/>
      <dgm:spPr/>
    </dgm:pt>
    <dgm:pt modelId="{53837E5C-76D9-478B-A803-FD86DB460419}" type="pres">
      <dgm:prSet presAssocID="{E605CEA0-0715-4411-A1BB-497855734B41}" presName="thickLine" presStyleLbl="alignNode1" presStyleIdx="3" presStyleCnt="7"/>
      <dgm:spPr/>
    </dgm:pt>
    <dgm:pt modelId="{183F7175-40EF-4191-A940-4531FA764B85}" type="pres">
      <dgm:prSet presAssocID="{E605CEA0-0715-4411-A1BB-497855734B41}" presName="horz1" presStyleCnt="0"/>
      <dgm:spPr/>
    </dgm:pt>
    <dgm:pt modelId="{0086FE8E-BAA1-4DC6-8BC1-51C6BE50A1E4}" type="pres">
      <dgm:prSet presAssocID="{E605CEA0-0715-4411-A1BB-497855734B41}" presName="tx1" presStyleLbl="revTx" presStyleIdx="3" presStyleCnt="7"/>
      <dgm:spPr/>
    </dgm:pt>
    <dgm:pt modelId="{8F7B4C09-DC68-4191-89F5-3415FB74DDC6}" type="pres">
      <dgm:prSet presAssocID="{E605CEA0-0715-4411-A1BB-497855734B41}" presName="vert1" presStyleCnt="0"/>
      <dgm:spPr/>
    </dgm:pt>
    <dgm:pt modelId="{965E9490-E4FE-4055-B5B4-885B43EC6EA3}" type="pres">
      <dgm:prSet presAssocID="{627FB47E-FB26-425F-A686-31F158F604EE}" presName="thickLine" presStyleLbl="alignNode1" presStyleIdx="4" presStyleCnt="7"/>
      <dgm:spPr/>
    </dgm:pt>
    <dgm:pt modelId="{4A3BA286-C7DD-40FB-A161-203FD24517DF}" type="pres">
      <dgm:prSet presAssocID="{627FB47E-FB26-425F-A686-31F158F604EE}" presName="horz1" presStyleCnt="0"/>
      <dgm:spPr/>
    </dgm:pt>
    <dgm:pt modelId="{F66CFBB7-A682-4E0D-A773-B721B48D4BCB}" type="pres">
      <dgm:prSet presAssocID="{627FB47E-FB26-425F-A686-31F158F604EE}" presName="tx1" presStyleLbl="revTx" presStyleIdx="4" presStyleCnt="7"/>
      <dgm:spPr/>
    </dgm:pt>
    <dgm:pt modelId="{3A7173DC-CDD0-4390-9747-9DAD149BFA0D}" type="pres">
      <dgm:prSet presAssocID="{627FB47E-FB26-425F-A686-31F158F604EE}" presName="vert1" presStyleCnt="0"/>
      <dgm:spPr/>
    </dgm:pt>
    <dgm:pt modelId="{65DB34AE-2924-4D48-A3A4-7FFC1D945CF6}" type="pres">
      <dgm:prSet presAssocID="{55C0A9A2-0A97-400D-A15D-B157579C18E2}" presName="thickLine" presStyleLbl="alignNode1" presStyleIdx="5" presStyleCnt="7"/>
      <dgm:spPr/>
    </dgm:pt>
    <dgm:pt modelId="{4216A9AF-33AC-4EF2-BAC7-EE2021F8C6F7}" type="pres">
      <dgm:prSet presAssocID="{55C0A9A2-0A97-400D-A15D-B157579C18E2}" presName="horz1" presStyleCnt="0"/>
      <dgm:spPr/>
    </dgm:pt>
    <dgm:pt modelId="{E8FBC075-D647-4A47-B498-EEA1CF616DEC}" type="pres">
      <dgm:prSet presAssocID="{55C0A9A2-0A97-400D-A15D-B157579C18E2}" presName="tx1" presStyleLbl="revTx" presStyleIdx="5" presStyleCnt="7"/>
      <dgm:spPr/>
    </dgm:pt>
    <dgm:pt modelId="{CECB1F19-20F7-4268-877E-E25ED91E8160}" type="pres">
      <dgm:prSet presAssocID="{55C0A9A2-0A97-400D-A15D-B157579C18E2}" presName="vert1" presStyleCnt="0"/>
      <dgm:spPr/>
    </dgm:pt>
    <dgm:pt modelId="{F47DDE33-B257-4054-BA1F-7DDE2A631CB9}" type="pres">
      <dgm:prSet presAssocID="{CF9B783E-C5FE-4579-AB10-1307F6B7AEF0}" presName="thickLine" presStyleLbl="alignNode1" presStyleIdx="6" presStyleCnt="7"/>
      <dgm:spPr/>
    </dgm:pt>
    <dgm:pt modelId="{53361B2F-E4F6-4043-AC36-D14E6C174AC6}" type="pres">
      <dgm:prSet presAssocID="{CF9B783E-C5FE-4579-AB10-1307F6B7AEF0}" presName="horz1" presStyleCnt="0"/>
      <dgm:spPr/>
    </dgm:pt>
    <dgm:pt modelId="{88270E37-9E8A-4E0C-815F-F2FBAAFDA773}" type="pres">
      <dgm:prSet presAssocID="{CF9B783E-C5FE-4579-AB10-1307F6B7AEF0}" presName="tx1" presStyleLbl="revTx" presStyleIdx="6" presStyleCnt="7"/>
      <dgm:spPr/>
    </dgm:pt>
    <dgm:pt modelId="{1E8F1DFC-60E1-4638-9F2F-1A9834E3F958}" type="pres">
      <dgm:prSet presAssocID="{CF9B783E-C5FE-4579-AB10-1307F6B7AEF0}" presName="vert1" presStyleCnt="0"/>
      <dgm:spPr/>
    </dgm:pt>
  </dgm:ptLst>
  <dgm:cxnLst>
    <dgm:cxn modelId="{7EB9FD09-16BA-4EFE-9657-B0A25DDA5CF8}" type="presOf" srcId="{B663F902-FF2F-48F5-9706-B6CBDFB732DA}" destId="{730D1BCA-A96C-444E-AABC-44D3FC13B0A3}" srcOrd="0" destOrd="0" presId="urn:microsoft.com/office/officeart/2008/layout/LinedList"/>
    <dgm:cxn modelId="{7B13FE66-CB24-4F68-B4C4-5ACD1AF662F4}" type="presOf" srcId="{5572ED78-D186-4588-898E-93D18D5E70D9}" destId="{F01869B0-C10A-4504-92B2-5ECAF231F659}" srcOrd="0" destOrd="0" presId="urn:microsoft.com/office/officeart/2008/layout/LinedList"/>
    <dgm:cxn modelId="{19E21E4B-2B0D-4C43-BE5E-454C216561F6}" type="presOf" srcId="{A6554876-1CD0-477A-86B3-1DFA5EE088BC}" destId="{1D775D44-04F2-4D51-B9C1-BEE5F153A798}" srcOrd="0" destOrd="0" presId="urn:microsoft.com/office/officeart/2008/layout/LinedList"/>
    <dgm:cxn modelId="{D3EE244B-3828-4F35-ABC9-148E5F01B9B5}" type="presOf" srcId="{A313E662-2859-4A1F-BE36-6CFFC27959C6}" destId="{15376CE0-9B9D-493C-9B42-496C2CB1CF26}" srcOrd="0" destOrd="0" presId="urn:microsoft.com/office/officeart/2008/layout/LinedList"/>
    <dgm:cxn modelId="{5C0B586C-EFF0-45A5-8904-603327A6C4A9}" srcId="{A6554876-1CD0-477A-86B3-1DFA5EE088BC}" destId="{5572ED78-D186-4588-898E-93D18D5E70D9}" srcOrd="0" destOrd="0" parTransId="{E6E7D6C7-C8F1-47D7-A108-53997A1E6012}" sibTransId="{18AAD8F2-BD34-4480-9876-2935A9580357}"/>
    <dgm:cxn modelId="{CF89A89B-288F-4A38-9EFE-341CAE653666}" srcId="{A6554876-1CD0-477A-86B3-1DFA5EE088BC}" destId="{B663F902-FF2F-48F5-9706-B6CBDFB732DA}" srcOrd="1" destOrd="0" parTransId="{9BECEC3B-88E5-457B-B371-CAEF575E7D38}" sibTransId="{54EBC055-F124-4D23-BC9E-7BAE78C50D93}"/>
    <dgm:cxn modelId="{A1833CA9-78E8-4EE9-A4EA-01B1D5411E34}" srcId="{A6554876-1CD0-477A-86B3-1DFA5EE088BC}" destId="{E605CEA0-0715-4411-A1BB-497855734B41}" srcOrd="3" destOrd="0" parTransId="{CDFB2C97-8B14-4AC3-BE3B-51B1895B43A6}" sibTransId="{523230CE-65A2-4D4F-9067-2A6AA6F6EA27}"/>
    <dgm:cxn modelId="{5B2B20D0-8AC6-4C8E-B602-82640B8D2F87}" srcId="{A6554876-1CD0-477A-86B3-1DFA5EE088BC}" destId="{CF9B783E-C5FE-4579-AB10-1307F6B7AEF0}" srcOrd="6" destOrd="0" parTransId="{EDD63B39-9D1E-4675-9ED0-DF5EFE88F5DB}" sibTransId="{7BADA919-E5EA-45BA-977C-6ADFDD76D95A}"/>
    <dgm:cxn modelId="{CEC7FED9-ACF6-4909-BC2A-BA1FEC2658BC}" type="presOf" srcId="{E605CEA0-0715-4411-A1BB-497855734B41}" destId="{0086FE8E-BAA1-4DC6-8BC1-51C6BE50A1E4}" srcOrd="0" destOrd="0" presId="urn:microsoft.com/office/officeart/2008/layout/LinedList"/>
    <dgm:cxn modelId="{DB1798DB-C5FB-45CD-A27B-57681FD0B88E}" type="presOf" srcId="{CF9B783E-C5FE-4579-AB10-1307F6B7AEF0}" destId="{88270E37-9E8A-4E0C-815F-F2FBAAFDA773}" srcOrd="0" destOrd="0" presId="urn:microsoft.com/office/officeart/2008/layout/LinedList"/>
    <dgm:cxn modelId="{534895DC-68DD-4674-8400-4D7A53563051}" srcId="{A6554876-1CD0-477A-86B3-1DFA5EE088BC}" destId="{A313E662-2859-4A1F-BE36-6CFFC27959C6}" srcOrd="2" destOrd="0" parTransId="{BFD1601F-F543-4B9B-B906-005AC8BB51EF}" sibTransId="{77498DC0-3034-4A3D-ABF2-6D5A41B42A42}"/>
    <dgm:cxn modelId="{466ADEDD-C3CE-4B30-A382-69385E54B869}" type="presOf" srcId="{627FB47E-FB26-425F-A686-31F158F604EE}" destId="{F66CFBB7-A682-4E0D-A773-B721B48D4BCB}" srcOrd="0" destOrd="0" presId="urn:microsoft.com/office/officeart/2008/layout/LinedList"/>
    <dgm:cxn modelId="{717900DE-A70F-474A-8AA3-18160CB63DD1}" srcId="{A6554876-1CD0-477A-86B3-1DFA5EE088BC}" destId="{627FB47E-FB26-425F-A686-31F158F604EE}" srcOrd="4" destOrd="0" parTransId="{F1E205BF-FB9C-44C5-9F58-A283E47C8C17}" sibTransId="{C5669865-08B5-43A7-A2C8-890BAE260066}"/>
    <dgm:cxn modelId="{05519BE7-41DC-4A96-BA51-5DC434C2BA68}" srcId="{A6554876-1CD0-477A-86B3-1DFA5EE088BC}" destId="{55C0A9A2-0A97-400D-A15D-B157579C18E2}" srcOrd="5" destOrd="0" parTransId="{30A593B9-D6C5-4DEC-ADDB-23CAE15E6DCD}" sibTransId="{F62163E4-8715-413B-BDC5-9FF9A7C90CAC}"/>
    <dgm:cxn modelId="{F72F1EEA-67F3-45AB-A51D-ACF0139DCE30}" type="presOf" srcId="{55C0A9A2-0A97-400D-A15D-B157579C18E2}" destId="{E8FBC075-D647-4A47-B498-EEA1CF616DEC}" srcOrd="0" destOrd="0" presId="urn:microsoft.com/office/officeart/2008/layout/LinedList"/>
    <dgm:cxn modelId="{D6F892DB-863F-4F4A-962E-D71AD6B5EEE5}" type="presParOf" srcId="{1D775D44-04F2-4D51-B9C1-BEE5F153A798}" destId="{F5780BDE-D630-4331-8A3F-8CF393AA49DC}" srcOrd="0" destOrd="0" presId="urn:microsoft.com/office/officeart/2008/layout/LinedList"/>
    <dgm:cxn modelId="{D0662113-F619-4147-B428-1BB19A3FEF5C}" type="presParOf" srcId="{1D775D44-04F2-4D51-B9C1-BEE5F153A798}" destId="{B393ECD1-4C50-4980-BCE1-5ED7038C57D6}" srcOrd="1" destOrd="0" presId="urn:microsoft.com/office/officeart/2008/layout/LinedList"/>
    <dgm:cxn modelId="{561CA9EC-9A8B-4310-BC52-401F19D87447}" type="presParOf" srcId="{B393ECD1-4C50-4980-BCE1-5ED7038C57D6}" destId="{F01869B0-C10A-4504-92B2-5ECAF231F659}" srcOrd="0" destOrd="0" presId="urn:microsoft.com/office/officeart/2008/layout/LinedList"/>
    <dgm:cxn modelId="{219CEFF8-18A7-4A94-851B-9B2A5CDAEB86}" type="presParOf" srcId="{B393ECD1-4C50-4980-BCE1-5ED7038C57D6}" destId="{0011F238-0212-4EBB-8316-119118D26DC7}" srcOrd="1" destOrd="0" presId="urn:microsoft.com/office/officeart/2008/layout/LinedList"/>
    <dgm:cxn modelId="{129F1A01-0C29-44B0-AFAC-A82E36D91C7F}" type="presParOf" srcId="{1D775D44-04F2-4D51-B9C1-BEE5F153A798}" destId="{EC61E9CD-4975-47E0-B2DC-071D2D3AA32A}" srcOrd="2" destOrd="0" presId="urn:microsoft.com/office/officeart/2008/layout/LinedList"/>
    <dgm:cxn modelId="{8C1C0A63-E2C6-46AE-B258-6007A7AEDAEF}" type="presParOf" srcId="{1D775D44-04F2-4D51-B9C1-BEE5F153A798}" destId="{1C35EFDE-8870-4F6A-886F-AFBCB85857BA}" srcOrd="3" destOrd="0" presId="urn:microsoft.com/office/officeart/2008/layout/LinedList"/>
    <dgm:cxn modelId="{5068B7F8-9BBB-45FF-B510-CE8FD2D9CF4E}" type="presParOf" srcId="{1C35EFDE-8870-4F6A-886F-AFBCB85857BA}" destId="{730D1BCA-A96C-444E-AABC-44D3FC13B0A3}" srcOrd="0" destOrd="0" presId="urn:microsoft.com/office/officeart/2008/layout/LinedList"/>
    <dgm:cxn modelId="{E9BDD8A1-D59B-447E-9C23-9F26E6075979}" type="presParOf" srcId="{1C35EFDE-8870-4F6A-886F-AFBCB85857BA}" destId="{124535F5-2D5A-448E-9F55-C4CE3DEFFD31}" srcOrd="1" destOrd="0" presId="urn:microsoft.com/office/officeart/2008/layout/LinedList"/>
    <dgm:cxn modelId="{2DE40899-F54E-4AFE-9215-689B0EBE6A5F}" type="presParOf" srcId="{1D775D44-04F2-4D51-B9C1-BEE5F153A798}" destId="{4A7E4D00-046F-4C50-93C7-57F8EDB6A6C9}" srcOrd="4" destOrd="0" presId="urn:microsoft.com/office/officeart/2008/layout/LinedList"/>
    <dgm:cxn modelId="{D403776D-8611-4EBC-9E08-02A998B6E8EB}" type="presParOf" srcId="{1D775D44-04F2-4D51-B9C1-BEE5F153A798}" destId="{75A5C67C-0C45-41BF-B8A6-23F1B219510D}" srcOrd="5" destOrd="0" presId="urn:microsoft.com/office/officeart/2008/layout/LinedList"/>
    <dgm:cxn modelId="{6861A9F9-DFF6-4264-8E57-A6C42DED10AC}" type="presParOf" srcId="{75A5C67C-0C45-41BF-B8A6-23F1B219510D}" destId="{15376CE0-9B9D-493C-9B42-496C2CB1CF26}" srcOrd="0" destOrd="0" presId="urn:microsoft.com/office/officeart/2008/layout/LinedList"/>
    <dgm:cxn modelId="{E7CFC41A-DF81-47C0-AD4B-27442675D6A0}" type="presParOf" srcId="{75A5C67C-0C45-41BF-B8A6-23F1B219510D}" destId="{F38F4FE2-003C-4EEA-81A0-099F0F1F36F0}" srcOrd="1" destOrd="0" presId="urn:microsoft.com/office/officeart/2008/layout/LinedList"/>
    <dgm:cxn modelId="{80764593-2EFC-446E-92AB-6E4086427741}" type="presParOf" srcId="{1D775D44-04F2-4D51-B9C1-BEE5F153A798}" destId="{53837E5C-76D9-478B-A803-FD86DB460419}" srcOrd="6" destOrd="0" presId="urn:microsoft.com/office/officeart/2008/layout/LinedList"/>
    <dgm:cxn modelId="{4E252813-6B9A-472B-BAA2-AD691ADDF03C}" type="presParOf" srcId="{1D775D44-04F2-4D51-B9C1-BEE5F153A798}" destId="{183F7175-40EF-4191-A940-4531FA764B85}" srcOrd="7" destOrd="0" presId="urn:microsoft.com/office/officeart/2008/layout/LinedList"/>
    <dgm:cxn modelId="{28C439D9-4AD0-4746-9A36-31747E22616A}" type="presParOf" srcId="{183F7175-40EF-4191-A940-4531FA764B85}" destId="{0086FE8E-BAA1-4DC6-8BC1-51C6BE50A1E4}" srcOrd="0" destOrd="0" presId="urn:microsoft.com/office/officeart/2008/layout/LinedList"/>
    <dgm:cxn modelId="{37D117CA-50F0-4881-B5E9-7606D9F843CE}" type="presParOf" srcId="{183F7175-40EF-4191-A940-4531FA764B85}" destId="{8F7B4C09-DC68-4191-89F5-3415FB74DDC6}" srcOrd="1" destOrd="0" presId="urn:microsoft.com/office/officeart/2008/layout/LinedList"/>
    <dgm:cxn modelId="{14ABEE73-C596-47DC-A7C7-269AA65E88B7}" type="presParOf" srcId="{1D775D44-04F2-4D51-B9C1-BEE5F153A798}" destId="{965E9490-E4FE-4055-B5B4-885B43EC6EA3}" srcOrd="8" destOrd="0" presId="urn:microsoft.com/office/officeart/2008/layout/LinedList"/>
    <dgm:cxn modelId="{D9016286-8E0B-41CF-97B9-9486C6291769}" type="presParOf" srcId="{1D775D44-04F2-4D51-B9C1-BEE5F153A798}" destId="{4A3BA286-C7DD-40FB-A161-203FD24517DF}" srcOrd="9" destOrd="0" presId="urn:microsoft.com/office/officeart/2008/layout/LinedList"/>
    <dgm:cxn modelId="{897AFA34-BABF-4FE9-8289-ED3A9496978F}" type="presParOf" srcId="{4A3BA286-C7DD-40FB-A161-203FD24517DF}" destId="{F66CFBB7-A682-4E0D-A773-B721B48D4BCB}" srcOrd="0" destOrd="0" presId="urn:microsoft.com/office/officeart/2008/layout/LinedList"/>
    <dgm:cxn modelId="{DBF260EA-F01D-43F9-B4C8-F81CF4A82870}" type="presParOf" srcId="{4A3BA286-C7DD-40FB-A161-203FD24517DF}" destId="{3A7173DC-CDD0-4390-9747-9DAD149BFA0D}" srcOrd="1" destOrd="0" presId="urn:microsoft.com/office/officeart/2008/layout/LinedList"/>
    <dgm:cxn modelId="{1A543D7F-E9B4-4613-91B5-B4EC40BC933A}" type="presParOf" srcId="{1D775D44-04F2-4D51-B9C1-BEE5F153A798}" destId="{65DB34AE-2924-4D48-A3A4-7FFC1D945CF6}" srcOrd="10" destOrd="0" presId="urn:microsoft.com/office/officeart/2008/layout/LinedList"/>
    <dgm:cxn modelId="{9C305914-4652-415F-B1C7-E623C25C9B97}" type="presParOf" srcId="{1D775D44-04F2-4D51-B9C1-BEE5F153A798}" destId="{4216A9AF-33AC-4EF2-BAC7-EE2021F8C6F7}" srcOrd="11" destOrd="0" presId="urn:microsoft.com/office/officeart/2008/layout/LinedList"/>
    <dgm:cxn modelId="{D9110D1F-0DB2-4B24-8B97-22F3B3F6DFB0}" type="presParOf" srcId="{4216A9AF-33AC-4EF2-BAC7-EE2021F8C6F7}" destId="{E8FBC075-D647-4A47-B498-EEA1CF616DEC}" srcOrd="0" destOrd="0" presId="urn:microsoft.com/office/officeart/2008/layout/LinedList"/>
    <dgm:cxn modelId="{4DBB82DD-8B48-438D-BD02-2D1B2F9F9D4E}" type="presParOf" srcId="{4216A9AF-33AC-4EF2-BAC7-EE2021F8C6F7}" destId="{CECB1F19-20F7-4268-877E-E25ED91E8160}" srcOrd="1" destOrd="0" presId="urn:microsoft.com/office/officeart/2008/layout/LinedList"/>
    <dgm:cxn modelId="{A4F169B6-3AAF-4552-8A16-79A7CCA1F4B2}" type="presParOf" srcId="{1D775D44-04F2-4D51-B9C1-BEE5F153A798}" destId="{F47DDE33-B257-4054-BA1F-7DDE2A631CB9}" srcOrd="12" destOrd="0" presId="urn:microsoft.com/office/officeart/2008/layout/LinedList"/>
    <dgm:cxn modelId="{7F9ADEE4-39B5-478B-97E5-20F3F462DEAF}" type="presParOf" srcId="{1D775D44-04F2-4D51-B9C1-BEE5F153A798}" destId="{53361B2F-E4F6-4043-AC36-D14E6C174AC6}" srcOrd="13" destOrd="0" presId="urn:microsoft.com/office/officeart/2008/layout/LinedList"/>
    <dgm:cxn modelId="{2FF8AA1D-C69E-4547-8396-89E5DC9A40A0}" type="presParOf" srcId="{53361B2F-E4F6-4043-AC36-D14E6C174AC6}" destId="{88270E37-9E8A-4E0C-815F-F2FBAAFDA773}" srcOrd="0" destOrd="0" presId="urn:microsoft.com/office/officeart/2008/layout/LinedList"/>
    <dgm:cxn modelId="{740B0D16-62A4-44D6-95A0-385164D67813}" type="presParOf" srcId="{53361B2F-E4F6-4043-AC36-D14E6C174AC6}" destId="{1E8F1DFC-60E1-4638-9F2F-1A9834E3F95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F5432-E914-4A42-86A8-5D8377DF313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A9E8605-F512-405F-A031-B943CE8DFD4C}">
      <dgm:prSet/>
      <dgm:spPr/>
      <dgm:t>
        <a:bodyPr/>
        <a:lstStyle/>
        <a:p>
          <a:r>
            <a:rPr lang="en-GB"/>
            <a:t>Mikä on mielestäsi suurin nelikenttätyylisi /temperamenttisi? Mistä päättelet näin?</a:t>
          </a:r>
          <a:endParaRPr lang="en-US"/>
        </a:p>
      </dgm:t>
    </dgm:pt>
    <dgm:pt modelId="{2A09E2D9-FFE9-48EF-B5AA-A9BC78626443}" type="parTrans" cxnId="{02471489-6EDE-4560-8BE7-462CA785CC16}">
      <dgm:prSet/>
      <dgm:spPr/>
      <dgm:t>
        <a:bodyPr/>
        <a:lstStyle/>
        <a:p>
          <a:endParaRPr lang="en-US"/>
        </a:p>
      </dgm:t>
    </dgm:pt>
    <dgm:pt modelId="{BE32ADB2-4A4C-4355-8A99-ECC5A4E0164D}" type="sibTrans" cxnId="{02471489-6EDE-4560-8BE7-462CA785CC16}">
      <dgm:prSet/>
      <dgm:spPr/>
      <dgm:t>
        <a:bodyPr/>
        <a:lstStyle/>
        <a:p>
          <a:endParaRPr lang="en-US"/>
        </a:p>
      </dgm:t>
    </dgm:pt>
    <dgm:pt modelId="{6CBDF869-A768-4314-AC1F-6C023D218B47}">
      <dgm:prSet/>
      <dgm:spPr/>
      <dgm:t>
        <a:bodyPr/>
        <a:lstStyle/>
        <a:p>
          <a:r>
            <a:rPr lang="en-GB"/>
            <a:t>Mitkä ovat seuraavaksi suurimmat tyylisi?</a:t>
          </a:r>
          <a:endParaRPr lang="en-US"/>
        </a:p>
      </dgm:t>
    </dgm:pt>
    <dgm:pt modelId="{98D7375C-10F2-4866-8059-5DDFB843ECA9}" type="parTrans" cxnId="{242E8DBA-FAEB-4CCC-9EF0-0744E5A8A938}">
      <dgm:prSet/>
      <dgm:spPr/>
      <dgm:t>
        <a:bodyPr/>
        <a:lstStyle/>
        <a:p>
          <a:endParaRPr lang="en-US"/>
        </a:p>
      </dgm:t>
    </dgm:pt>
    <dgm:pt modelId="{D64A1289-B7E0-4AF8-82E2-3669D0F1FD79}" type="sibTrans" cxnId="{242E8DBA-FAEB-4CCC-9EF0-0744E5A8A938}">
      <dgm:prSet/>
      <dgm:spPr/>
      <dgm:t>
        <a:bodyPr/>
        <a:lstStyle/>
        <a:p>
          <a:endParaRPr lang="en-US"/>
        </a:p>
      </dgm:t>
    </dgm:pt>
    <dgm:pt modelId="{427ABD72-A9CA-4C84-BE06-1D657DF3D31C}">
      <dgm:prSet/>
      <dgm:spPr/>
      <dgm:t>
        <a:bodyPr/>
        <a:lstStyle/>
        <a:p>
          <a:r>
            <a:rPr lang="en-GB"/>
            <a:t>Mitä pidät tyyleistäsi? Mitkä ovat hyvät ja mitkä kehitettävät puolet niissä?</a:t>
          </a:r>
          <a:endParaRPr lang="en-US"/>
        </a:p>
      </dgm:t>
    </dgm:pt>
    <dgm:pt modelId="{E38379A8-248D-4CF3-B912-7C65E25298B5}" type="parTrans" cxnId="{18F3554E-43E4-46B1-A3E2-0C7883D50A59}">
      <dgm:prSet/>
      <dgm:spPr/>
      <dgm:t>
        <a:bodyPr/>
        <a:lstStyle/>
        <a:p>
          <a:endParaRPr lang="en-US"/>
        </a:p>
      </dgm:t>
    </dgm:pt>
    <dgm:pt modelId="{AFBE7EE9-14D4-4A3C-8222-9B76D01B2DF4}" type="sibTrans" cxnId="{18F3554E-43E4-46B1-A3E2-0C7883D50A59}">
      <dgm:prSet/>
      <dgm:spPr/>
      <dgm:t>
        <a:bodyPr/>
        <a:lstStyle/>
        <a:p>
          <a:endParaRPr lang="en-US"/>
        </a:p>
      </dgm:t>
    </dgm:pt>
    <dgm:pt modelId="{DDCA97EC-53C0-4E39-AE3C-B58A9573ADD8}" type="pres">
      <dgm:prSet presAssocID="{69CF5432-E914-4A42-86A8-5D8377DF3135}" presName="linear" presStyleCnt="0">
        <dgm:presLayoutVars>
          <dgm:animLvl val="lvl"/>
          <dgm:resizeHandles val="exact"/>
        </dgm:presLayoutVars>
      </dgm:prSet>
      <dgm:spPr/>
    </dgm:pt>
    <dgm:pt modelId="{3437EE9D-9831-411A-BB0D-137D83C46D62}" type="pres">
      <dgm:prSet presAssocID="{2A9E8605-F512-405F-A031-B943CE8DFD4C}" presName="parentText" presStyleLbl="node1" presStyleIdx="0" presStyleCnt="3">
        <dgm:presLayoutVars>
          <dgm:chMax val="0"/>
          <dgm:bulletEnabled val="1"/>
        </dgm:presLayoutVars>
      </dgm:prSet>
      <dgm:spPr/>
    </dgm:pt>
    <dgm:pt modelId="{49253D75-A537-43E1-8EB5-7D40FE9717AC}" type="pres">
      <dgm:prSet presAssocID="{BE32ADB2-4A4C-4355-8A99-ECC5A4E0164D}" presName="spacer" presStyleCnt="0"/>
      <dgm:spPr/>
    </dgm:pt>
    <dgm:pt modelId="{CA52A14F-4A19-4BAA-9576-A1D6E9ABA510}" type="pres">
      <dgm:prSet presAssocID="{6CBDF869-A768-4314-AC1F-6C023D218B47}" presName="parentText" presStyleLbl="node1" presStyleIdx="1" presStyleCnt="3">
        <dgm:presLayoutVars>
          <dgm:chMax val="0"/>
          <dgm:bulletEnabled val="1"/>
        </dgm:presLayoutVars>
      </dgm:prSet>
      <dgm:spPr/>
    </dgm:pt>
    <dgm:pt modelId="{4F6740E1-B0D2-4166-898D-B92507524729}" type="pres">
      <dgm:prSet presAssocID="{D64A1289-B7E0-4AF8-82E2-3669D0F1FD79}" presName="spacer" presStyleCnt="0"/>
      <dgm:spPr/>
    </dgm:pt>
    <dgm:pt modelId="{8FE0733C-C398-410F-8339-9AE02617BB1B}" type="pres">
      <dgm:prSet presAssocID="{427ABD72-A9CA-4C84-BE06-1D657DF3D31C}" presName="parentText" presStyleLbl="node1" presStyleIdx="2" presStyleCnt="3">
        <dgm:presLayoutVars>
          <dgm:chMax val="0"/>
          <dgm:bulletEnabled val="1"/>
        </dgm:presLayoutVars>
      </dgm:prSet>
      <dgm:spPr/>
    </dgm:pt>
  </dgm:ptLst>
  <dgm:cxnLst>
    <dgm:cxn modelId="{D3D5146A-1DA2-40BF-8E51-54BED4B5A516}" type="presOf" srcId="{6CBDF869-A768-4314-AC1F-6C023D218B47}" destId="{CA52A14F-4A19-4BAA-9576-A1D6E9ABA510}" srcOrd="0" destOrd="0" presId="urn:microsoft.com/office/officeart/2005/8/layout/vList2"/>
    <dgm:cxn modelId="{18F3554E-43E4-46B1-A3E2-0C7883D50A59}" srcId="{69CF5432-E914-4A42-86A8-5D8377DF3135}" destId="{427ABD72-A9CA-4C84-BE06-1D657DF3D31C}" srcOrd="2" destOrd="0" parTransId="{E38379A8-248D-4CF3-B912-7C65E25298B5}" sibTransId="{AFBE7EE9-14D4-4A3C-8222-9B76D01B2DF4}"/>
    <dgm:cxn modelId="{02471489-6EDE-4560-8BE7-462CA785CC16}" srcId="{69CF5432-E914-4A42-86A8-5D8377DF3135}" destId="{2A9E8605-F512-405F-A031-B943CE8DFD4C}" srcOrd="0" destOrd="0" parTransId="{2A09E2D9-FFE9-48EF-B5AA-A9BC78626443}" sibTransId="{BE32ADB2-4A4C-4355-8A99-ECC5A4E0164D}"/>
    <dgm:cxn modelId="{08B70CB1-ADEC-45FA-92F0-B3C63806A7C3}" type="presOf" srcId="{2A9E8605-F512-405F-A031-B943CE8DFD4C}" destId="{3437EE9D-9831-411A-BB0D-137D83C46D62}" srcOrd="0" destOrd="0" presId="urn:microsoft.com/office/officeart/2005/8/layout/vList2"/>
    <dgm:cxn modelId="{242E8DBA-FAEB-4CCC-9EF0-0744E5A8A938}" srcId="{69CF5432-E914-4A42-86A8-5D8377DF3135}" destId="{6CBDF869-A768-4314-AC1F-6C023D218B47}" srcOrd="1" destOrd="0" parTransId="{98D7375C-10F2-4866-8059-5DDFB843ECA9}" sibTransId="{D64A1289-B7E0-4AF8-82E2-3669D0F1FD79}"/>
    <dgm:cxn modelId="{1A782CCF-1824-43CC-8720-D3217F97BD13}" type="presOf" srcId="{69CF5432-E914-4A42-86A8-5D8377DF3135}" destId="{DDCA97EC-53C0-4E39-AE3C-B58A9573ADD8}" srcOrd="0" destOrd="0" presId="urn:microsoft.com/office/officeart/2005/8/layout/vList2"/>
    <dgm:cxn modelId="{F90AECF4-9615-4652-95A6-63F0A89CA857}" type="presOf" srcId="{427ABD72-A9CA-4C84-BE06-1D657DF3D31C}" destId="{8FE0733C-C398-410F-8339-9AE02617BB1B}" srcOrd="0" destOrd="0" presId="urn:microsoft.com/office/officeart/2005/8/layout/vList2"/>
    <dgm:cxn modelId="{3206EBDD-F179-4127-9AAC-6FA4F298AFE7}" type="presParOf" srcId="{DDCA97EC-53C0-4E39-AE3C-B58A9573ADD8}" destId="{3437EE9D-9831-411A-BB0D-137D83C46D62}" srcOrd="0" destOrd="0" presId="urn:microsoft.com/office/officeart/2005/8/layout/vList2"/>
    <dgm:cxn modelId="{6F52CEBC-6448-412D-83F5-D1C925BA43C3}" type="presParOf" srcId="{DDCA97EC-53C0-4E39-AE3C-B58A9573ADD8}" destId="{49253D75-A537-43E1-8EB5-7D40FE9717AC}" srcOrd="1" destOrd="0" presId="urn:microsoft.com/office/officeart/2005/8/layout/vList2"/>
    <dgm:cxn modelId="{1F1DA751-7971-46B9-9FB5-FB186715ACCA}" type="presParOf" srcId="{DDCA97EC-53C0-4E39-AE3C-B58A9573ADD8}" destId="{CA52A14F-4A19-4BAA-9576-A1D6E9ABA510}" srcOrd="2" destOrd="0" presId="urn:microsoft.com/office/officeart/2005/8/layout/vList2"/>
    <dgm:cxn modelId="{D2BA161B-0D20-4BFB-A876-660A5C05F672}" type="presParOf" srcId="{DDCA97EC-53C0-4E39-AE3C-B58A9573ADD8}" destId="{4F6740E1-B0D2-4166-898D-B92507524729}" srcOrd="3" destOrd="0" presId="urn:microsoft.com/office/officeart/2005/8/layout/vList2"/>
    <dgm:cxn modelId="{FD85D983-E269-4035-A8ED-DA6A7589D3FF}" type="presParOf" srcId="{DDCA97EC-53C0-4E39-AE3C-B58A9573ADD8}" destId="{8FE0733C-C398-410F-8339-9AE02617BB1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219381-F5F0-4311-B46B-D8220D6F4E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BE605A-F56B-4027-B983-FC0A32F4E9B3}">
      <dgm:prSet/>
      <dgm:spPr/>
      <dgm:t>
        <a:bodyPr/>
        <a:lstStyle/>
        <a:p>
          <a:r>
            <a:rPr lang="fi-FI"/>
            <a:t>Toiminnalla pitää olla syy, miksi sitä tehdään</a:t>
          </a:r>
          <a:endParaRPr lang="en-US"/>
        </a:p>
      </dgm:t>
    </dgm:pt>
    <dgm:pt modelId="{1C056DF5-D9D6-4B46-BC02-DD2A0BC0E129}" type="parTrans" cxnId="{D60F0681-C37E-411F-B5E5-F06DA4FD54F1}">
      <dgm:prSet/>
      <dgm:spPr/>
      <dgm:t>
        <a:bodyPr/>
        <a:lstStyle/>
        <a:p>
          <a:endParaRPr lang="en-US"/>
        </a:p>
      </dgm:t>
    </dgm:pt>
    <dgm:pt modelId="{74EB1666-1974-40FD-8EED-E2FD7C58DED2}" type="sibTrans" cxnId="{D60F0681-C37E-411F-B5E5-F06DA4FD54F1}">
      <dgm:prSet/>
      <dgm:spPr/>
      <dgm:t>
        <a:bodyPr/>
        <a:lstStyle/>
        <a:p>
          <a:endParaRPr lang="en-US"/>
        </a:p>
      </dgm:t>
    </dgm:pt>
    <dgm:pt modelId="{D0CE336D-0FE8-45BB-B813-F80E36E9D28F}">
      <dgm:prSet/>
      <dgm:spPr/>
      <dgm:t>
        <a:bodyPr/>
        <a:lstStyle/>
        <a:p>
          <a:r>
            <a:rPr lang="fi-FI"/>
            <a:t>Muista myös kasvatukselliset tavoitteet: Ihmisen kasvun ja kehityksen tukeminen</a:t>
          </a:r>
          <a:endParaRPr lang="en-US"/>
        </a:p>
      </dgm:t>
    </dgm:pt>
    <dgm:pt modelId="{15F52EFD-902A-4A4B-99B9-AA2E85746B64}" type="parTrans" cxnId="{5C843841-9269-41D1-ACE2-3FEEAAA1FDD8}">
      <dgm:prSet/>
      <dgm:spPr/>
      <dgm:t>
        <a:bodyPr/>
        <a:lstStyle/>
        <a:p>
          <a:endParaRPr lang="en-US"/>
        </a:p>
      </dgm:t>
    </dgm:pt>
    <dgm:pt modelId="{53D25186-233B-4D4D-9CFE-B7B40244C097}" type="sibTrans" cxnId="{5C843841-9269-41D1-ACE2-3FEEAAA1FDD8}">
      <dgm:prSet/>
      <dgm:spPr/>
      <dgm:t>
        <a:bodyPr/>
        <a:lstStyle/>
        <a:p>
          <a:endParaRPr lang="en-US"/>
        </a:p>
      </dgm:t>
    </dgm:pt>
    <dgm:pt modelId="{73616A27-5C8A-4F27-9BD8-5A35E23E6022}">
      <dgm:prSet/>
      <dgm:spPr/>
      <dgm:t>
        <a:bodyPr/>
        <a:lstStyle/>
        <a:p>
          <a:r>
            <a:rPr lang="fi-FI"/>
            <a:t>Toiminnan tavoitteet jaetaan pää- ja välitavoitteisiin</a:t>
          </a:r>
          <a:endParaRPr lang="en-US"/>
        </a:p>
      </dgm:t>
    </dgm:pt>
    <dgm:pt modelId="{32159E29-50F3-45A9-9E06-F5DD77432FB8}" type="parTrans" cxnId="{FC1357C3-DBB9-482D-AAF7-02AD17AF24B2}">
      <dgm:prSet/>
      <dgm:spPr/>
      <dgm:t>
        <a:bodyPr/>
        <a:lstStyle/>
        <a:p>
          <a:endParaRPr lang="en-US"/>
        </a:p>
      </dgm:t>
    </dgm:pt>
    <dgm:pt modelId="{8184FB8F-893E-4D64-80AB-CF718457DE28}" type="sibTrans" cxnId="{FC1357C3-DBB9-482D-AAF7-02AD17AF24B2}">
      <dgm:prSet/>
      <dgm:spPr/>
      <dgm:t>
        <a:bodyPr/>
        <a:lstStyle/>
        <a:p>
          <a:endParaRPr lang="en-US"/>
        </a:p>
      </dgm:t>
    </dgm:pt>
    <dgm:pt modelId="{98E7B197-2EA4-4D51-B405-092B9EDEF865}">
      <dgm:prSet/>
      <dgm:spPr/>
      <dgm:t>
        <a:bodyPr/>
        <a:lstStyle/>
        <a:p>
          <a:r>
            <a:rPr lang="fi-FI"/>
            <a:t>Tavoitteen tulee olla konkreettinen</a:t>
          </a:r>
          <a:endParaRPr lang="en-US"/>
        </a:p>
      </dgm:t>
    </dgm:pt>
    <dgm:pt modelId="{A42D135D-94D8-43DD-90A7-C6E84F86AE57}" type="parTrans" cxnId="{9AADE0DA-9BC2-4D12-ABFD-27847E4F89BA}">
      <dgm:prSet/>
      <dgm:spPr/>
      <dgm:t>
        <a:bodyPr/>
        <a:lstStyle/>
        <a:p>
          <a:endParaRPr lang="en-US"/>
        </a:p>
      </dgm:t>
    </dgm:pt>
    <dgm:pt modelId="{BA18C114-09B3-42CC-8E41-F0A4BF1F78AE}" type="sibTrans" cxnId="{9AADE0DA-9BC2-4D12-ABFD-27847E4F89BA}">
      <dgm:prSet/>
      <dgm:spPr/>
      <dgm:t>
        <a:bodyPr/>
        <a:lstStyle/>
        <a:p>
          <a:endParaRPr lang="en-US"/>
        </a:p>
      </dgm:t>
    </dgm:pt>
    <dgm:pt modelId="{71E60DFA-86D5-43C8-BC30-BEACDC458910}">
      <dgm:prSet/>
      <dgm:spPr/>
      <dgm:t>
        <a:bodyPr/>
        <a:lstStyle/>
        <a:p>
          <a:r>
            <a:rPr lang="fi-FI"/>
            <a:t>Menetelmien, keinojen  ja työskentelytapojen tulee tukea tavoitteen saavuttamista</a:t>
          </a:r>
          <a:endParaRPr lang="en-US"/>
        </a:p>
      </dgm:t>
    </dgm:pt>
    <dgm:pt modelId="{45CD9AB2-6024-4C43-B185-02C746D31852}" type="parTrans" cxnId="{58090D75-7A42-4D29-A400-4109830E1818}">
      <dgm:prSet/>
      <dgm:spPr/>
      <dgm:t>
        <a:bodyPr/>
        <a:lstStyle/>
        <a:p>
          <a:endParaRPr lang="en-US"/>
        </a:p>
      </dgm:t>
    </dgm:pt>
    <dgm:pt modelId="{46D7E6A6-AA50-4770-842B-A9E8E268CF6C}" type="sibTrans" cxnId="{58090D75-7A42-4D29-A400-4109830E1818}">
      <dgm:prSet/>
      <dgm:spPr/>
      <dgm:t>
        <a:bodyPr/>
        <a:lstStyle/>
        <a:p>
          <a:endParaRPr lang="en-US"/>
        </a:p>
      </dgm:t>
    </dgm:pt>
    <dgm:pt modelId="{1120AC4C-974F-4E17-B1C8-5E29F98B3938}" type="pres">
      <dgm:prSet presAssocID="{6C219381-F5F0-4311-B46B-D8220D6F4EB2}" presName="root" presStyleCnt="0">
        <dgm:presLayoutVars>
          <dgm:dir/>
          <dgm:resizeHandles val="exact"/>
        </dgm:presLayoutVars>
      </dgm:prSet>
      <dgm:spPr/>
    </dgm:pt>
    <dgm:pt modelId="{13E207BD-E58C-4F72-895C-EA5E27DD7901}" type="pres">
      <dgm:prSet presAssocID="{95BE605A-F56B-4027-B983-FC0A32F4E9B3}" presName="compNode" presStyleCnt="0"/>
      <dgm:spPr/>
    </dgm:pt>
    <dgm:pt modelId="{BAA6C432-7930-428D-B29E-0471790FC018}" type="pres">
      <dgm:prSet presAssocID="{95BE605A-F56B-4027-B983-FC0A32F4E9B3}" presName="bgRect" presStyleLbl="bgShp" presStyleIdx="0" presStyleCnt="5"/>
      <dgm:spPr/>
    </dgm:pt>
    <dgm:pt modelId="{BBAC3063-FAF2-4C0B-9B3F-7C52D0ADC040}" type="pres">
      <dgm:prSet presAssocID="{95BE605A-F56B-4027-B983-FC0A32F4E9B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ke"/>
        </a:ext>
      </dgm:extLst>
    </dgm:pt>
    <dgm:pt modelId="{6883E786-C6AA-464A-922B-075BEF09FF31}" type="pres">
      <dgm:prSet presAssocID="{95BE605A-F56B-4027-B983-FC0A32F4E9B3}" presName="spaceRect" presStyleCnt="0"/>
      <dgm:spPr/>
    </dgm:pt>
    <dgm:pt modelId="{C184115F-5BF0-4CFE-A8FB-4D77546EC044}" type="pres">
      <dgm:prSet presAssocID="{95BE605A-F56B-4027-B983-FC0A32F4E9B3}" presName="parTx" presStyleLbl="revTx" presStyleIdx="0" presStyleCnt="5">
        <dgm:presLayoutVars>
          <dgm:chMax val="0"/>
          <dgm:chPref val="0"/>
        </dgm:presLayoutVars>
      </dgm:prSet>
      <dgm:spPr/>
    </dgm:pt>
    <dgm:pt modelId="{E8B14923-B129-40E0-B225-3D466913D230}" type="pres">
      <dgm:prSet presAssocID="{74EB1666-1974-40FD-8EED-E2FD7C58DED2}" presName="sibTrans" presStyleCnt="0"/>
      <dgm:spPr/>
    </dgm:pt>
    <dgm:pt modelId="{424CF59C-B6EF-4869-8458-7C678505A91A}" type="pres">
      <dgm:prSet presAssocID="{D0CE336D-0FE8-45BB-B813-F80E36E9D28F}" presName="compNode" presStyleCnt="0"/>
      <dgm:spPr/>
    </dgm:pt>
    <dgm:pt modelId="{AD554F93-C221-4FAA-AC24-526E07EA3699}" type="pres">
      <dgm:prSet presAssocID="{D0CE336D-0FE8-45BB-B813-F80E36E9D28F}" presName="bgRect" presStyleLbl="bgShp" presStyleIdx="1" presStyleCnt="5"/>
      <dgm:spPr/>
    </dgm:pt>
    <dgm:pt modelId="{7D6F395C-ED99-4C36-92B2-75DE37DF1CB8}" type="pres">
      <dgm:prSet presAssocID="{D0CE336D-0FE8-45BB-B813-F80E36E9D28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er"/>
        </a:ext>
      </dgm:extLst>
    </dgm:pt>
    <dgm:pt modelId="{E43DE2F5-0F87-414E-AB6F-39B12E8C6081}" type="pres">
      <dgm:prSet presAssocID="{D0CE336D-0FE8-45BB-B813-F80E36E9D28F}" presName="spaceRect" presStyleCnt="0"/>
      <dgm:spPr/>
    </dgm:pt>
    <dgm:pt modelId="{B4CB8B55-1FB0-4DAF-AEDC-E4A3475225F7}" type="pres">
      <dgm:prSet presAssocID="{D0CE336D-0FE8-45BB-B813-F80E36E9D28F}" presName="parTx" presStyleLbl="revTx" presStyleIdx="1" presStyleCnt="5">
        <dgm:presLayoutVars>
          <dgm:chMax val="0"/>
          <dgm:chPref val="0"/>
        </dgm:presLayoutVars>
      </dgm:prSet>
      <dgm:spPr/>
    </dgm:pt>
    <dgm:pt modelId="{EA9E40BE-D2CE-4D65-ABA7-4F6706342D8C}" type="pres">
      <dgm:prSet presAssocID="{53D25186-233B-4D4D-9CFE-B7B40244C097}" presName="sibTrans" presStyleCnt="0"/>
      <dgm:spPr/>
    </dgm:pt>
    <dgm:pt modelId="{34958260-A432-41A1-87B0-7AA40195CA99}" type="pres">
      <dgm:prSet presAssocID="{73616A27-5C8A-4F27-9BD8-5A35E23E6022}" presName="compNode" presStyleCnt="0"/>
      <dgm:spPr/>
    </dgm:pt>
    <dgm:pt modelId="{75354D4D-B056-429F-B445-BBA5D61C84EA}" type="pres">
      <dgm:prSet presAssocID="{73616A27-5C8A-4F27-9BD8-5A35E23E6022}" presName="bgRect" presStyleLbl="bgShp" presStyleIdx="2" presStyleCnt="5"/>
      <dgm:spPr/>
    </dgm:pt>
    <dgm:pt modelId="{24395C6B-F37F-4490-8EFF-EBE9C1863425}" type="pres">
      <dgm:prSet presAssocID="{73616A27-5C8A-4F27-9BD8-5A35E23E602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mily"/>
        </a:ext>
      </dgm:extLst>
    </dgm:pt>
    <dgm:pt modelId="{F105794B-8555-4D5F-85DB-7D638F9FF8B2}" type="pres">
      <dgm:prSet presAssocID="{73616A27-5C8A-4F27-9BD8-5A35E23E6022}" presName="spaceRect" presStyleCnt="0"/>
      <dgm:spPr/>
    </dgm:pt>
    <dgm:pt modelId="{454D132F-2970-4A0A-B75A-19C25B1B6223}" type="pres">
      <dgm:prSet presAssocID="{73616A27-5C8A-4F27-9BD8-5A35E23E6022}" presName="parTx" presStyleLbl="revTx" presStyleIdx="2" presStyleCnt="5">
        <dgm:presLayoutVars>
          <dgm:chMax val="0"/>
          <dgm:chPref val="0"/>
        </dgm:presLayoutVars>
      </dgm:prSet>
      <dgm:spPr/>
    </dgm:pt>
    <dgm:pt modelId="{8ED25436-F96A-4765-B07B-971663C096C5}" type="pres">
      <dgm:prSet presAssocID="{8184FB8F-893E-4D64-80AB-CF718457DE28}" presName="sibTrans" presStyleCnt="0"/>
      <dgm:spPr/>
    </dgm:pt>
    <dgm:pt modelId="{98C02044-DC3C-4539-BBBC-EFBF3D5E08F6}" type="pres">
      <dgm:prSet presAssocID="{98E7B197-2EA4-4D51-B405-092B9EDEF865}" presName="compNode" presStyleCnt="0"/>
      <dgm:spPr/>
    </dgm:pt>
    <dgm:pt modelId="{8459F67E-1C99-4FD7-8CCF-E7A26F3FA407}" type="pres">
      <dgm:prSet presAssocID="{98E7B197-2EA4-4D51-B405-092B9EDEF865}" presName="bgRect" presStyleLbl="bgShp" presStyleIdx="3" presStyleCnt="5"/>
      <dgm:spPr/>
    </dgm:pt>
    <dgm:pt modelId="{6AD2DE24-F940-4198-9866-FE332C87922E}" type="pres">
      <dgm:prSet presAssocID="{98E7B197-2EA4-4D51-B405-092B9EDEF86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rror"/>
        </a:ext>
      </dgm:extLst>
    </dgm:pt>
    <dgm:pt modelId="{DB128D4D-37CC-4F01-9BEA-D60DB162A5C9}" type="pres">
      <dgm:prSet presAssocID="{98E7B197-2EA4-4D51-B405-092B9EDEF865}" presName="spaceRect" presStyleCnt="0"/>
      <dgm:spPr/>
    </dgm:pt>
    <dgm:pt modelId="{2BC33B00-26DE-43EF-8D44-03F58387937A}" type="pres">
      <dgm:prSet presAssocID="{98E7B197-2EA4-4D51-B405-092B9EDEF865}" presName="parTx" presStyleLbl="revTx" presStyleIdx="3" presStyleCnt="5">
        <dgm:presLayoutVars>
          <dgm:chMax val="0"/>
          <dgm:chPref val="0"/>
        </dgm:presLayoutVars>
      </dgm:prSet>
      <dgm:spPr/>
    </dgm:pt>
    <dgm:pt modelId="{B068B8A0-C7BF-459A-85F8-9656020080A1}" type="pres">
      <dgm:prSet presAssocID="{BA18C114-09B3-42CC-8E41-F0A4BF1F78AE}" presName="sibTrans" presStyleCnt="0"/>
      <dgm:spPr/>
    </dgm:pt>
    <dgm:pt modelId="{38CF18A2-4E41-4880-B21A-F5BD16E96A3B}" type="pres">
      <dgm:prSet presAssocID="{71E60DFA-86D5-43C8-BC30-BEACDC458910}" presName="compNode" presStyleCnt="0"/>
      <dgm:spPr/>
    </dgm:pt>
    <dgm:pt modelId="{1BD130C1-DD5C-44E4-8AD6-3E5814244489}" type="pres">
      <dgm:prSet presAssocID="{71E60DFA-86D5-43C8-BC30-BEACDC458910}" presName="bgRect" presStyleLbl="bgShp" presStyleIdx="4" presStyleCnt="5"/>
      <dgm:spPr/>
    </dgm:pt>
    <dgm:pt modelId="{9437E40C-CA21-4234-A708-BBAA32687105}" type="pres">
      <dgm:prSet presAssocID="{71E60DFA-86D5-43C8-BC30-BEACDC45891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nboarding"/>
        </a:ext>
      </dgm:extLst>
    </dgm:pt>
    <dgm:pt modelId="{73D16348-6BE3-4483-A79E-B1ABB46F002A}" type="pres">
      <dgm:prSet presAssocID="{71E60DFA-86D5-43C8-BC30-BEACDC458910}" presName="spaceRect" presStyleCnt="0"/>
      <dgm:spPr/>
    </dgm:pt>
    <dgm:pt modelId="{66E85041-661F-4682-B080-74F214F89477}" type="pres">
      <dgm:prSet presAssocID="{71E60DFA-86D5-43C8-BC30-BEACDC458910}" presName="parTx" presStyleLbl="revTx" presStyleIdx="4" presStyleCnt="5">
        <dgm:presLayoutVars>
          <dgm:chMax val="0"/>
          <dgm:chPref val="0"/>
        </dgm:presLayoutVars>
      </dgm:prSet>
      <dgm:spPr/>
    </dgm:pt>
  </dgm:ptLst>
  <dgm:cxnLst>
    <dgm:cxn modelId="{FEF2D61B-0B24-4428-8899-03A3D5AEA50B}" type="presOf" srcId="{95BE605A-F56B-4027-B983-FC0A32F4E9B3}" destId="{C184115F-5BF0-4CFE-A8FB-4D77546EC044}" srcOrd="0" destOrd="0" presId="urn:microsoft.com/office/officeart/2018/2/layout/IconVerticalSolidList"/>
    <dgm:cxn modelId="{919E955F-49C0-473A-B578-7C9E7DD84CB9}" type="presOf" srcId="{D0CE336D-0FE8-45BB-B813-F80E36E9D28F}" destId="{B4CB8B55-1FB0-4DAF-AEDC-E4A3475225F7}" srcOrd="0" destOrd="0" presId="urn:microsoft.com/office/officeart/2018/2/layout/IconVerticalSolidList"/>
    <dgm:cxn modelId="{5C843841-9269-41D1-ACE2-3FEEAAA1FDD8}" srcId="{6C219381-F5F0-4311-B46B-D8220D6F4EB2}" destId="{D0CE336D-0FE8-45BB-B813-F80E36E9D28F}" srcOrd="1" destOrd="0" parTransId="{15F52EFD-902A-4A4B-99B9-AA2E85746B64}" sibTransId="{53D25186-233B-4D4D-9CFE-B7B40244C097}"/>
    <dgm:cxn modelId="{EE586062-F68F-4AF3-BAB2-5F47A15A6432}" type="presOf" srcId="{6C219381-F5F0-4311-B46B-D8220D6F4EB2}" destId="{1120AC4C-974F-4E17-B1C8-5E29F98B3938}" srcOrd="0" destOrd="0" presId="urn:microsoft.com/office/officeart/2018/2/layout/IconVerticalSolidList"/>
    <dgm:cxn modelId="{58090D75-7A42-4D29-A400-4109830E1818}" srcId="{6C219381-F5F0-4311-B46B-D8220D6F4EB2}" destId="{71E60DFA-86D5-43C8-BC30-BEACDC458910}" srcOrd="4" destOrd="0" parTransId="{45CD9AB2-6024-4C43-B185-02C746D31852}" sibTransId="{46D7E6A6-AA50-4770-842B-A9E8E268CF6C}"/>
    <dgm:cxn modelId="{D5DC3A7D-64A9-402B-AD98-E6173A72EF4A}" type="presOf" srcId="{98E7B197-2EA4-4D51-B405-092B9EDEF865}" destId="{2BC33B00-26DE-43EF-8D44-03F58387937A}" srcOrd="0" destOrd="0" presId="urn:microsoft.com/office/officeart/2018/2/layout/IconVerticalSolidList"/>
    <dgm:cxn modelId="{D60F0681-C37E-411F-B5E5-F06DA4FD54F1}" srcId="{6C219381-F5F0-4311-B46B-D8220D6F4EB2}" destId="{95BE605A-F56B-4027-B983-FC0A32F4E9B3}" srcOrd="0" destOrd="0" parTransId="{1C056DF5-D9D6-4B46-BC02-DD2A0BC0E129}" sibTransId="{74EB1666-1974-40FD-8EED-E2FD7C58DED2}"/>
    <dgm:cxn modelId="{4B1B1E89-228C-4631-A43E-DF7F557D8B93}" type="presOf" srcId="{73616A27-5C8A-4F27-9BD8-5A35E23E6022}" destId="{454D132F-2970-4A0A-B75A-19C25B1B6223}" srcOrd="0" destOrd="0" presId="urn:microsoft.com/office/officeart/2018/2/layout/IconVerticalSolidList"/>
    <dgm:cxn modelId="{FC1357C3-DBB9-482D-AAF7-02AD17AF24B2}" srcId="{6C219381-F5F0-4311-B46B-D8220D6F4EB2}" destId="{73616A27-5C8A-4F27-9BD8-5A35E23E6022}" srcOrd="2" destOrd="0" parTransId="{32159E29-50F3-45A9-9E06-F5DD77432FB8}" sibTransId="{8184FB8F-893E-4D64-80AB-CF718457DE28}"/>
    <dgm:cxn modelId="{FECFB4D5-119A-4361-8BF6-7004EFBF521B}" type="presOf" srcId="{71E60DFA-86D5-43C8-BC30-BEACDC458910}" destId="{66E85041-661F-4682-B080-74F214F89477}" srcOrd="0" destOrd="0" presId="urn:microsoft.com/office/officeart/2018/2/layout/IconVerticalSolidList"/>
    <dgm:cxn modelId="{9AADE0DA-9BC2-4D12-ABFD-27847E4F89BA}" srcId="{6C219381-F5F0-4311-B46B-D8220D6F4EB2}" destId="{98E7B197-2EA4-4D51-B405-092B9EDEF865}" srcOrd="3" destOrd="0" parTransId="{A42D135D-94D8-43DD-90A7-C6E84F86AE57}" sibTransId="{BA18C114-09B3-42CC-8E41-F0A4BF1F78AE}"/>
    <dgm:cxn modelId="{FAECD0EC-47BD-46FC-9697-A9B56A467770}" type="presParOf" srcId="{1120AC4C-974F-4E17-B1C8-5E29F98B3938}" destId="{13E207BD-E58C-4F72-895C-EA5E27DD7901}" srcOrd="0" destOrd="0" presId="urn:microsoft.com/office/officeart/2018/2/layout/IconVerticalSolidList"/>
    <dgm:cxn modelId="{60A8BD25-6901-4724-AB63-4FBBF251C900}" type="presParOf" srcId="{13E207BD-E58C-4F72-895C-EA5E27DD7901}" destId="{BAA6C432-7930-428D-B29E-0471790FC018}" srcOrd="0" destOrd="0" presId="urn:microsoft.com/office/officeart/2018/2/layout/IconVerticalSolidList"/>
    <dgm:cxn modelId="{75C46D3D-8B72-43D7-A11F-0CC016BEC1EA}" type="presParOf" srcId="{13E207BD-E58C-4F72-895C-EA5E27DD7901}" destId="{BBAC3063-FAF2-4C0B-9B3F-7C52D0ADC040}" srcOrd="1" destOrd="0" presId="urn:microsoft.com/office/officeart/2018/2/layout/IconVerticalSolidList"/>
    <dgm:cxn modelId="{A0CB5CDC-443D-40EC-8901-2CC15C8E6FD6}" type="presParOf" srcId="{13E207BD-E58C-4F72-895C-EA5E27DD7901}" destId="{6883E786-C6AA-464A-922B-075BEF09FF31}" srcOrd="2" destOrd="0" presId="urn:microsoft.com/office/officeart/2018/2/layout/IconVerticalSolidList"/>
    <dgm:cxn modelId="{CB905441-4109-4B64-BA15-6238451994E9}" type="presParOf" srcId="{13E207BD-E58C-4F72-895C-EA5E27DD7901}" destId="{C184115F-5BF0-4CFE-A8FB-4D77546EC044}" srcOrd="3" destOrd="0" presId="urn:microsoft.com/office/officeart/2018/2/layout/IconVerticalSolidList"/>
    <dgm:cxn modelId="{F7D4BC15-D01F-4DEC-ACEF-32A88AC88AA4}" type="presParOf" srcId="{1120AC4C-974F-4E17-B1C8-5E29F98B3938}" destId="{E8B14923-B129-40E0-B225-3D466913D230}" srcOrd="1" destOrd="0" presId="urn:microsoft.com/office/officeart/2018/2/layout/IconVerticalSolidList"/>
    <dgm:cxn modelId="{222B46DA-96EC-47CA-A90A-DE00ADE8E2F9}" type="presParOf" srcId="{1120AC4C-974F-4E17-B1C8-5E29F98B3938}" destId="{424CF59C-B6EF-4869-8458-7C678505A91A}" srcOrd="2" destOrd="0" presId="urn:microsoft.com/office/officeart/2018/2/layout/IconVerticalSolidList"/>
    <dgm:cxn modelId="{B7D5A70C-6FD1-42FE-B7CA-0C1AE0AA86EF}" type="presParOf" srcId="{424CF59C-B6EF-4869-8458-7C678505A91A}" destId="{AD554F93-C221-4FAA-AC24-526E07EA3699}" srcOrd="0" destOrd="0" presId="urn:microsoft.com/office/officeart/2018/2/layout/IconVerticalSolidList"/>
    <dgm:cxn modelId="{0B7E43EA-1A6E-4294-B4D4-B6D774DBCA66}" type="presParOf" srcId="{424CF59C-B6EF-4869-8458-7C678505A91A}" destId="{7D6F395C-ED99-4C36-92B2-75DE37DF1CB8}" srcOrd="1" destOrd="0" presId="urn:microsoft.com/office/officeart/2018/2/layout/IconVerticalSolidList"/>
    <dgm:cxn modelId="{7A2CD68B-CB26-48B0-A64B-610A94DD7A0C}" type="presParOf" srcId="{424CF59C-B6EF-4869-8458-7C678505A91A}" destId="{E43DE2F5-0F87-414E-AB6F-39B12E8C6081}" srcOrd="2" destOrd="0" presId="urn:microsoft.com/office/officeart/2018/2/layout/IconVerticalSolidList"/>
    <dgm:cxn modelId="{330A6E9B-878F-4C3E-99D3-3ED03D49405A}" type="presParOf" srcId="{424CF59C-B6EF-4869-8458-7C678505A91A}" destId="{B4CB8B55-1FB0-4DAF-AEDC-E4A3475225F7}" srcOrd="3" destOrd="0" presId="urn:microsoft.com/office/officeart/2018/2/layout/IconVerticalSolidList"/>
    <dgm:cxn modelId="{E261AF9C-4E83-4B4A-B97A-399F438C6983}" type="presParOf" srcId="{1120AC4C-974F-4E17-B1C8-5E29F98B3938}" destId="{EA9E40BE-D2CE-4D65-ABA7-4F6706342D8C}" srcOrd="3" destOrd="0" presId="urn:microsoft.com/office/officeart/2018/2/layout/IconVerticalSolidList"/>
    <dgm:cxn modelId="{524F18BA-68C9-4891-A3D9-ABA1D4DC61BD}" type="presParOf" srcId="{1120AC4C-974F-4E17-B1C8-5E29F98B3938}" destId="{34958260-A432-41A1-87B0-7AA40195CA99}" srcOrd="4" destOrd="0" presId="urn:microsoft.com/office/officeart/2018/2/layout/IconVerticalSolidList"/>
    <dgm:cxn modelId="{DE2203A3-F44B-4F6F-8E53-19DEC7698D9C}" type="presParOf" srcId="{34958260-A432-41A1-87B0-7AA40195CA99}" destId="{75354D4D-B056-429F-B445-BBA5D61C84EA}" srcOrd="0" destOrd="0" presId="urn:microsoft.com/office/officeart/2018/2/layout/IconVerticalSolidList"/>
    <dgm:cxn modelId="{A8C827F7-226F-4E35-964A-234B940F2A1C}" type="presParOf" srcId="{34958260-A432-41A1-87B0-7AA40195CA99}" destId="{24395C6B-F37F-4490-8EFF-EBE9C1863425}" srcOrd="1" destOrd="0" presId="urn:microsoft.com/office/officeart/2018/2/layout/IconVerticalSolidList"/>
    <dgm:cxn modelId="{23B57847-15AB-4CA8-A5C5-48C0A98255F4}" type="presParOf" srcId="{34958260-A432-41A1-87B0-7AA40195CA99}" destId="{F105794B-8555-4D5F-85DB-7D638F9FF8B2}" srcOrd="2" destOrd="0" presId="urn:microsoft.com/office/officeart/2018/2/layout/IconVerticalSolidList"/>
    <dgm:cxn modelId="{8C343CA0-CE64-43E1-9286-B55AF9BC5291}" type="presParOf" srcId="{34958260-A432-41A1-87B0-7AA40195CA99}" destId="{454D132F-2970-4A0A-B75A-19C25B1B6223}" srcOrd="3" destOrd="0" presId="urn:microsoft.com/office/officeart/2018/2/layout/IconVerticalSolidList"/>
    <dgm:cxn modelId="{C518B4B1-55DB-49A5-A3DB-02D2A6F45124}" type="presParOf" srcId="{1120AC4C-974F-4E17-B1C8-5E29F98B3938}" destId="{8ED25436-F96A-4765-B07B-971663C096C5}" srcOrd="5" destOrd="0" presId="urn:microsoft.com/office/officeart/2018/2/layout/IconVerticalSolidList"/>
    <dgm:cxn modelId="{8ED3810B-8B31-46D0-AF75-C18BB51D46F9}" type="presParOf" srcId="{1120AC4C-974F-4E17-B1C8-5E29F98B3938}" destId="{98C02044-DC3C-4539-BBBC-EFBF3D5E08F6}" srcOrd="6" destOrd="0" presId="urn:microsoft.com/office/officeart/2018/2/layout/IconVerticalSolidList"/>
    <dgm:cxn modelId="{14D4C60A-A058-493C-95B0-7F85D0CE23F8}" type="presParOf" srcId="{98C02044-DC3C-4539-BBBC-EFBF3D5E08F6}" destId="{8459F67E-1C99-4FD7-8CCF-E7A26F3FA407}" srcOrd="0" destOrd="0" presId="urn:microsoft.com/office/officeart/2018/2/layout/IconVerticalSolidList"/>
    <dgm:cxn modelId="{963E2799-87F0-44BF-93FE-5ABCE5EEEC44}" type="presParOf" srcId="{98C02044-DC3C-4539-BBBC-EFBF3D5E08F6}" destId="{6AD2DE24-F940-4198-9866-FE332C87922E}" srcOrd="1" destOrd="0" presId="urn:microsoft.com/office/officeart/2018/2/layout/IconVerticalSolidList"/>
    <dgm:cxn modelId="{AD0330BB-04FC-40BD-9635-A32F951B4259}" type="presParOf" srcId="{98C02044-DC3C-4539-BBBC-EFBF3D5E08F6}" destId="{DB128D4D-37CC-4F01-9BEA-D60DB162A5C9}" srcOrd="2" destOrd="0" presId="urn:microsoft.com/office/officeart/2018/2/layout/IconVerticalSolidList"/>
    <dgm:cxn modelId="{9B3EB649-D022-41BE-8B06-9D8433DF88BD}" type="presParOf" srcId="{98C02044-DC3C-4539-BBBC-EFBF3D5E08F6}" destId="{2BC33B00-26DE-43EF-8D44-03F58387937A}" srcOrd="3" destOrd="0" presId="urn:microsoft.com/office/officeart/2018/2/layout/IconVerticalSolidList"/>
    <dgm:cxn modelId="{B64DBFC1-2A77-4509-A23E-E55FFE779D31}" type="presParOf" srcId="{1120AC4C-974F-4E17-B1C8-5E29F98B3938}" destId="{B068B8A0-C7BF-459A-85F8-9656020080A1}" srcOrd="7" destOrd="0" presId="urn:microsoft.com/office/officeart/2018/2/layout/IconVerticalSolidList"/>
    <dgm:cxn modelId="{90BC2A32-FB29-4487-9872-B29CAFECC834}" type="presParOf" srcId="{1120AC4C-974F-4E17-B1C8-5E29F98B3938}" destId="{38CF18A2-4E41-4880-B21A-F5BD16E96A3B}" srcOrd="8" destOrd="0" presId="urn:microsoft.com/office/officeart/2018/2/layout/IconVerticalSolidList"/>
    <dgm:cxn modelId="{5E92896E-42C7-4BA1-BF2B-A2427C69F66F}" type="presParOf" srcId="{38CF18A2-4E41-4880-B21A-F5BD16E96A3B}" destId="{1BD130C1-DD5C-44E4-8AD6-3E5814244489}" srcOrd="0" destOrd="0" presId="urn:microsoft.com/office/officeart/2018/2/layout/IconVerticalSolidList"/>
    <dgm:cxn modelId="{F0C36040-E0C5-46A1-B488-84764AF572F7}" type="presParOf" srcId="{38CF18A2-4E41-4880-B21A-F5BD16E96A3B}" destId="{9437E40C-CA21-4234-A708-BBAA32687105}" srcOrd="1" destOrd="0" presId="urn:microsoft.com/office/officeart/2018/2/layout/IconVerticalSolidList"/>
    <dgm:cxn modelId="{DD949EE7-F95D-4079-B4B1-BB7A9CDDD53E}" type="presParOf" srcId="{38CF18A2-4E41-4880-B21A-F5BD16E96A3B}" destId="{73D16348-6BE3-4483-A79E-B1ABB46F002A}" srcOrd="2" destOrd="0" presId="urn:microsoft.com/office/officeart/2018/2/layout/IconVerticalSolidList"/>
    <dgm:cxn modelId="{A3E72A92-B8A7-4C66-A94D-2140493B689C}" type="presParOf" srcId="{38CF18A2-4E41-4880-B21A-F5BD16E96A3B}" destId="{66E85041-661F-4682-B080-74F214F8947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314B0B-DA50-4B80-B430-6ED3BBBEB39B}"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fi-FI"/>
        </a:p>
      </dgm:t>
    </dgm:pt>
    <dgm:pt modelId="{396022B3-6F60-4FCB-8C62-01AB735BC6D8}">
      <dgm:prSet phldrT="[Teksti]"/>
      <dgm:spPr>
        <a:solidFill>
          <a:schemeClr val="bg1">
            <a:lumMod val="95000"/>
          </a:schemeClr>
        </a:solidFill>
      </dgm:spPr>
      <dgm:t>
        <a:bodyPr/>
        <a:lstStyle/>
        <a:p>
          <a:r>
            <a:rPr lang="fi-FI" dirty="0">
              <a:solidFill>
                <a:schemeClr val="tx1"/>
              </a:solidFill>
            </a:rPr>
            <a:t>Talvi</a:t>
          </a:r>
        </a:p>
      </dgm:t>
    </dgm:pt>
    <dgm:pt modelId="{97364F96-1F7A-46F7-BC7D-40FB4FD68946}" type="parTrans" cxnId="{FAC7E038-796E-4760-A55A-F1A00BDB1F0B}">
      <dgm:prSet/>
      <dgm:spPr/>
      <dgm:t>
        <a:bodyPr/>
        <a:lstStyle/>
        <a:p>
          <a:endParaRPr lang="fi-FI"/>
        </a:p>
      </dgm:t>
    </dgm:pt>
    <dgm:pt modelId="{86941A99-4640-4A8F-827C-78C83F2C7669}" type="sibTrans" cxnId="{FAC7E038-796E-4760-A55A-F1A00BDB1F0B}">
      <dgm:prSet/>
      <dgm:spPr/>
      <dgm:t>
        <a:bodyPr/>
        <a:lstStyle/>
        <a:p>
          <a:endParaRPr lang="fi-FI"/>
        </a:p>
      </dgm:t>
    </dgm:pt>
    <dgm:pt modelId="{49312489-2032-4AC4-9C59-871934EF7928}">
      <dgm:prSet phldrT="[Teksti]"/>
      <dgm:spPr>
        <a:solidFill>
          <a:srgbClr val="FFFF00"/>
        </a:solidFill>
      </dgm:spPr>
      <dgm:t>
        <a:bodyPr/>
        <a:lstStyle/>
        <a:p>
          <a:r>
            <a:rPr lang="fi-FI">
              <a:solidFill>
                <a:schemeClr val="tx1"/>
              </a:solidFill>
            </a:rPr>
            <a:t>Kevät</a:t>
          </a:r>
        </a:p>
      </dgm:t>
    </dgm:pt>
    <dgm:pt modelId="{C7E1F24A-3136-4DB0-9041-1AE5F6814E11}" type="parTrans" cxnId="{06AB28DD-BDD3-463B-B7F8-F7A4428F097E}">
      <dgm:prSet/>
      <dgm:spPr/>
      <dgm:t>
        <a:bodyPr/>
        <a:lstStyle/>
        <a:p>
          <a:endParaRPr lang="fi-FI"/>
        </a:p>
      </dgm:t>
    </dgm:pt>
    <dgm:pt modelId="{0494B0E7-06BA-48EC-A5CD-376E414AAEB1}" type="sibTrans" cxnId="{06AB28DD-BDD3-463B-B7F8-F7A4428F097E}">
      <dgm:prSet/>
      <dgm:spPr/>
      <dgm:t>
        <a:bodyPr/>
        <a:lstStyle/>
        <a:p>
          <a:endParaRPr lang="fi-FI"/>
        </a:p>
      </dgm:t>
    </dgm:pt>
    <dgm:pt modelId="{41CF8E1E-50DF-4EAB-8EFD-886653E58901}">
      <dgm:prSet phldrT="[Teksti]"/>
      <dgm:spPr>
        <a:solidFill>
          <a:schemeClr val="accent6">
            <a:lumMod val="50000"/>
          </a:schemeClr>
        </a:solidFill>
      </dgm:spPr>
      <dgm:t>
        <a:bodyPr/>
        <a:lstStyle/>
        <a:p>
          <a:r>
            <a:rPr lang="fi-FI"/>
            <a:t>Syksy</a:t>
          </a:r>
        </a:p>
      </dgm:t>
    </dgm:pt>
    <dgm:pt modelId="{CC5C6A72-9EBE-4580-9EBA-C26A89A99331}" type="parTrans" cxnId="{B8CD7FA6-15C8-4980-A65D-F5D956DA0A7D}">
      <dgm:prSet/>
      <dgm:spPr/>
      <dgm:t>
        <a:bodyPr/>
        <a:lstStyle/>
        <a:p>
          <a:endParaRPr lang="fi-FI"/>
        </a:p>
      </dgm:t>
    </dgm:pt>
    <dgm:pt modelId="{010DFCFA-96ED-4D1B-BC41-D4D942E60335}" type="sibTrans" cxnId="{B8CD7FA6-15C8-4980-A65D-F5D956DA0A7D}">
      <dgm:prSet/>
      <dgm:spPr/>
      <dgm:t>
        <a:bodyPr/>
        <a:lstStyle/>
        <a:p>
          <a:endParaRPr lang="fi-FI"/>
        </a:p>
      </dgm:t>
    </dgm:pt>
    <dgm:pt modelId="{6E5D8DE4-0091-41EF-8B30-61B4CEC3DC7C}">
      <dgm:prSet phldrT="[Teksti]"/>
      <dgm:spPr>
        <a:solidFill>
          <a:srgbClr val="C00000"/>
        </a:solidFill>
      </dgm:spPr>
      <dgm:t>
        <a:bodyPr/>
        <a:lstStyle/>
        <a:p>
          <a:r>
            <a:rPr lang="fi-FI"/>
            <a:t>Kesä</a:t>
          </a:r>
        </a:p>
      </dgm:t>
    </dgm:pt>
    <dgm:pt modelId="{8C6F3E8E-F687-4E81-A488-7893A3D91841}" type="parTrans" cxnId="{8F5AFA90-9EB2-4D70-9600-A4BBF46BABE1}">
      <dgm:prSet/>
      <dgm:spPr/>
      <dgm:t>
        <a:bodyPr/>
        <a:lstStyle/>
        <a:p>
          <a:endParaRPr lang="fi-FI"/>
        </a:p>
      </dgm:t>
    </dgm:pt>
    <dgm:pt modelId="{DE25CA5F-51F8-43A5-8959-126CB9C77C03}" type="sibTrans" cxnId="{8F5AFA90-9EB2-4D70-9600-A4BBF46BABE1}">
      <dgm:prSet/>
      <dgm:spPr/>
      <dgm:t>
        <a:bodyPr/>
        <a:lstStyle/>
        <a:p>
          <a:endParaRPr lang="fi-FI"/>
        </a:p>
      </dgm:t>
    </dgm:pt>
    <dgm:pt modelId="{35E668FF-8F2C-41D2-AD47-8C07A39A8233}" type="pres">
      <dgm:prSet presAssocID="{08314B0B-DA50-4B80-B430-6ED3BBBEB39B}" presName="matrix" presStyleCnt="0">
        <dgm:presLayoutVars>
          <dgm:chMax val="1"/>
          <dgm:dir/>
          <dgm:resizeHandles val="exact"/>
        </dgm:presLayoutVars>
      </dgm:prSet>
      <dgm:spPr/>
    </dgm:pt>
    <dgm:pt modelId="{81FF94C4-0338-4DF0-8EDA-681504D5C65D}" type="pres">
      <dgm:prSet presAssocID="{08314B0B-DA50-4B80-B430-6ED3BBBEB39B}" presName="axisShape" presStyleLbl="bgShp" presStyleIdx="0" presStyleCnt="1"/>
      <dgm:spPr/>
    </dgm:pt>
    <dgm:pt modelId="{99A0E3CF-A372-455F-BD57-DFD0DC1B082D}" type="pres">
      <dgm:prSet presAssocID="{08314B0B-DA50-4B80-B430-6ED3BBBEB39B}" presName="rect1" presStyleLbl="node1" presStyleIdx="0" presStyleCnt="4">
        <dgm:presLayoutVars>
          <dgm:chMax val="0"/>
          <dgm:chPref val="0"/>
          <dgm:bulletEnabled val="1"/>
        </dgm:presLayoutVars>
      </dgm:prSet>
      <dgm:spPr/>
    </dgm:pt>
    <dgm:pt modelId="{4DA52A3E-7906-4036-B6A4-8B43E7B81ADC}" type="pres">
      <dgm:prSet presAssocID="{08314B0B-DA50-4B80-B430-6ED3BBBEB39B}" presName="rect2" presStyleLbl="node1" presStyleIdx="1" presStyleCnt="4">
        <dgm:presLayoutVars>
          <dgm:chMax val="0"/>
          <dgm:chPref val="0"/>
          <dgm:bulletEnabled val="1"/>
        </dgm:presLayoutVars>
      </dgm:prSet>
      <dgm:spPr/>
    </dgm:pt>
    <dgm:pt modelId="{C1C96498-6D2E-47F0-81FC-D7AC40104F77}" type="pres">
      <dgm:prSet presAssocID="{08314B0B-DA50-4B80-B430-6ED3BBBEB39B}" presName="rect3" presStyleLbl="node1" presStyleIdx="2" presStyleCnt="4">
        <dgm:presLayoutVars>
          <dgm:chMax val="0"/>
          <dgm:chPref val="0"/>
          <dgm:bulletEnabled val="1"/>
        </dgm:presLayoutVars>
      </dgm:prSet>
      <dgm:spPr/>
    </dgm:pt>
    <dgm:pt modelId="{987E772F-BC1A-4174-9D15-E0206D7F8DCD}" type="pres">
      <dgm:prSet presAssocID="{08314B0B-DA50-4B80-B430-6ED3BBBEB39B}" presName="rect4" presStyleLbl="node1" presStyleIdx="3" presStyleCnt="4">
        <dgm:presLayoutVars>
          <dgm:chMax val="0"/>
          <dgm:chPref val="0"/>
          <dgm:bulletEnabled val="1"/>
        </dgm:presLayoutVars>
      </dgm:prSet>
      <dgm:spPr/>
    </dgm:pt>
  </dgm:ptLst>
  <dgm:cxnLst>
    <dgm:cxn modelId="{DFBC9D03-03F8-42FF-9016-9B770B37E841}" type="presOf" srcId="{49312489-2032-4AC4-9C59-871934EF7928}" destId="{4DA52A3E-7906-4036-B6A4-8B43E7B81ADC}" srcOrd="0" destOrd="0" presId="urn:microsoft.com/office/officeart/2005/8/layout/matrix2"/>
    <dgm:cxn modelId="{5EDDB711-23CB-4484-BD37-52555749B3A5}" type="presOf" srcId="{08314B0B-DA50-4B80-B430-6ED3BBBEB39B}" destId="{35E668FF-8F2C-41D2-AD47-8C07A39A8233}" srcOrd="0" destOrd="0" presId="urn:microsoft.com/office/officeart/2005/8/layout/matrix2"/>
    <dgm:cxn modelId="{FAC7E038-796E-4760-A55A-F1A00BDB1F0B}" srcId="{08314B0B-DA50-4B80-B430-6ED3BBBEB39B}" destId="{396022B3-6F60-4FCB-8C62-01AB735BC6D8}" srcOrd="0" destOrd="0" parTransId="{97364F96-1F7A-46F7-BC7D-40FB4FD68946}" sibTransId="{86941A99-4640-4A8F-827C-78C83F2C7669}"/>
    <dgm:cxn modelId="{BC3CBE4B-995D-4494-9E82-178FF5C46BC4}" type="presOf" srcId="{41CF8E1E-50DF-4EAB-8EFD-886653E58901}" destId="{C1C96498-6D2E-47F0-81FC-D7AC40104F77}" srcOrd="0" destOrd="0" presId="urn:microsoft.com/office/officeart/2005/8/layout/matrix2"/>
    <dgm:cxn modelId="{FE109C8B-8C98-458B-AEF3-9E4194725CD0}" type="presOf" srcId="{6E5D8DE4-0091-41EF-8B30-61B4CEC3DC7C}" destId="{987E772F-BC1A-4174-9D15-E0206D7F8DCD}" srcOrd="0" destOrd="0" presId="urn:microsoft.com/office/officeart/2005/8/layout/matrix2"/>
    <dgm:cxn modelId="{8F5AFA90-9EB2-4D70-9600-A4BBF46BABE1}" srcId="{08314B0B-DA50-4B80-B430-6ED3BBBEB39B}" destId="{6E5D8DE4-0091-41EF-8B30-61B4CEC3DC7C}" srcOrd="3" destOrd="0" parTransId="{8C6F3E8E-F687-4E81-A488-7893A3D91841}" sibTransId="{DE25CA5F-51F8-43A5-8959-126CB9C77C03}"/>
    <dgm:cxn modelId="{6FB6AB93-45BD-4EB0-A648-A00425B62580}" type="presOf" srcId="{396022B3-6F60-4FCB-8C62-01AB735BC6D8}" destId="{99A0E3CF-A372-455F-BD57-DFD0DC1B082D}" srcOrd="0" destOrd="0" presId="urn:microsoft.com/office/officeart/2005/8/layout/matrix2"/>
    <dgm:cxn modelId="{B8CD7FA6-15C8-4980-A65D-F5D956DA0A7D}" srcId="{08314B0B-DA50-4B80-B430-6ED3BBBEB39B}" destId="{41CF8E1E-50DF-4EAB-8EFD-886653E58901}" srcOrd="2" destOrd="0" parTransId="{CC5C6A72-9EBE-4580-9EBA-C26A89A99331}" sibTransId="{010DFCFA-96ED-4D1B-BC41-D4D942E60335}"/>
    <dgm:cxn modelId="{06AB28DD-BDD3-463B-B7F8-F7A4428F097E}" srcId="{08314B0B-DA50-4B80-B430-6ED3BBBEB39B}" destId="{49312489-2032-4AC4-9C59-871934EF7928}" srcOrd="1" destOrd="0" parTransId="{C7E1F24A-3136-4DB0-9041-1AE5F6814E11}" sibTransId="{0494B0E7-06BA-48EC-A5CD-376E414AAEB1}"/>
    <dgm:cxn modelId="{ADD08290-8712-4CF6-8617-A333A973D587}" type="presParOf" srcId="{35E668FF-8F2C-41D2-AD47-8C07A39A8233}" destId="{81FF94C4-0338-4DF0-8EDA-681504D5C65D}" srcOrd="0" destOrd="0" presId="urn:microsoft.com/office/officeart/2005/8/layout/matrix2"/>
    <dgm:cxn modelId="{FD574C4D-283D-4A67-B430-AFD82B1F1691}" type="presParOf" srcId="{35E668FF-8F2C-41D2-AD47-8C07A39A8233}" destId="{99A0E3CF-A372-455F-BD57-DFD0DC1B082D}" srcOrd="1" destOrd="0" presId="urn:microsoft.com/office/officeart/2005/8/layout/matrix2"/>
    <dgm:cxn modelId="{F1AA2D53-C19E-4466-98FA-8C21D38A22A3}" type="presParOf" srcId="{35E668FF-8F2C-41D2-AD47-8C07A39A8233}" destId="{4DA52A3E-7906-4036-B6A4-8B43E7B81ADC}" srcOrd="2" destOrd="0" presId="urn:microsoft.com/office/officeart/2005/8/layout/matrix2"/>
    <dgm:cxn modelId="{B3C04E83-D266-4E86-BB1A-F2620BB65163}" type="presParOf" srcId="{35E668FF-8F2C-41D2-AD47-8C07A39A8233}" destId="{C1C96498-6D2E-47F0-81FC-D7AC40104F77}" srcOrd="3" destOrd="0" presId="urn:microsoft.com/office/officeart/2005/8/layout/matrix2"/>
    <dgm:cxn modelId="{E8C4A82C-4AB2-4415-BF2E-8368166A821D}" type="presParOf" srcId="{35E668FF-8F2C-41D2-AD47-8C07A39A8233}" destId="{987E772F-BC1A-4174-9D15-E0206D7F8DC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DEB62E-7CD5-4CAD-A2E0-22F0A4E5A3C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3DA3709-1163-4B00-A5AD-B879E6D01D56}">
      <dgm:prSet/>
      <dgm:spPr/>
      <dgm:t>
        <a:bodyPr/>
        <a:lstStyle/>
        <a:p>
          <a:r>
            <a:rPr lang="en-GB"/>
            <a:t>POHDINTAPYSÄKKI</a:t>
          </a:r>
          <a:endParaRPr lang="en-US"/>
        </a:p>
      </dgm:t>
    </dgm:pt>
    <dgm:pt modelId="{757BEE83-8D13-4F3E-8B69-C7CFA6812CD1}" type="parTrans" cxnId="{A329376E-DE75-4A71-9BD3-9CD63DA5514E}">
      <dgm:prSet/>
      <dgm:spPr/>
      <dgm:t>
        <a:bodyPr/>
        <a:lstStyle/>
        <a:p>
          <a:endParaRPr lang="en-US"/>
        </a:p>
      </dgm:t>
    </dgm:pt>
    <dgm:pt modelId="{C3D26048-B9E9-4FC9-806C-C3A34FF56C8E}" type="sibTrans" cxnId="{A329376E-DE75-4A71-9BD3-9CD63DA5514E}">
      <dgm:prSet/>
      <dgm:spPr/>
      <dgm:t>
        <a:bodyPr/>
        <a:lstStyle/>
        <a:p>
          <a:endParaRPr lang="en-US"/>
        </a:p>
      </dgm:t>
    </dgm:pt>
    <dgm:pt modelId="{19844AC9-231E-470E-871E-CC28A2975E14}">
      <dgm:prSet/>
      <dgm:spPr/>
      <dgm:t>
        <a:bodyPr/>
        <a:lstStyle/>
        <a:p>
          <a:r>
            <a:rPr lang="en-GB"/>
            <a:t>Mikä on mielestäsi suurin nelikenttätyylisi /temperamenttisi? Mistä päättelet näin?</a:t>
          </a:r>
          <a:r>
            <a:rPr lang="en-US"/>
            <a:t>​</a:t>
          </a:r>
        </a:p>
      </dgm:t>
    </dgm:pt>
    <dgm:pt modelId="{343A9319-C37E-4CA2-A2FC-CD0FC148DBD8}" type="parTrans" cxnId="{7ADDC15C-E441-4948-BE1D-3FD2643A43E8}">
      <dgm:prSet/>
      <dgm:spPr/>
      <dgm:t>
        <a:bodyPr/>
        <a:lstStyle/>
        <a:p>
          <a:endParaRPr lang="en-US"/>
        </a:p>
      </dgm:t>
    </dgm:pt>
    <dgm:pt modelId="{97FFF41B-C3C2-4E7A-BE65-8A2D139A5417}" type="sibTrans" cxnId="{7ADDC15C-E441-4948-BE1D-3FD2643A43E8}">
      <dgm:prSet/>
      <dgm:spPr/>
      <dgm:t>
        <a:bodyPr/>
        <a:lstStyle/>
        <a:p>
          <a:endParaRPr lang="en-US"/>
        </a:p>
      </dgm:t>
    </dgm:pt>
    <dgm:pt modelId="{3C34BD6D-110C-4FD5-94E1-1DB104939966}">
      <dgm:prSet/>
      <dgm:spPr/>
      <dgm:t>
        <a:bodyPr/>
        <a:lstStyle/>
        <a:p>
          <a:r>
            <a:rPr lang="en-GB"/>
            <a:t>Mitkä ovat seuraavaksi suurimmat tyylisi?</a:t>
          </a:r>
          <a:r>
            <a:rPr lang="en-US"/>
            <a:t>​</a:t>
          </a:r>
        </a:p>
      </dgm:t>
    </dgm:pt>
    <dgm:pt modelId="{43ADDC52-BEB0-4F13-A1CA-5302B8EA11E9}" type="parTrans" cxnId="{931C21AE-E913-4253-B511-0D8FE2BF8287}">
      <dgm:prSet/>
      <dgm:spPr/>
      <dgm:t>
        <a:bodyPr/>
        <a:lstStyle/>
        <a:p>
          <a:endParaRPr lang="en-US"/>
        </a:p>
      </dgm:t>
    </dgm:pt>
    <dgm:pt modelId="{22B040B4-DE62-48A1-88E1-350D0C42CC68}" type="sibTrans" cxnId="{931C21AE-E913-4253-B511-0D8FE2BF8287}">
      <dgm:prSet/>
      <dgm:spPr/>
      <dgm:t>
        <a:bodyPr/>
        <a:lstStyle/>
        <a:p>
          <a:endParaRPr lang="en-US"/>
        </a:p>
      </dgm:t>
    </dgm:pt>
    <dgm:pt modelId="{3911D829-C841-401F-B996-A3FF518559E0}">
      <dgm:prSet/>
      <dgm:spPr/>
      <dgm:t>
        <a:bodyPr/>
        <a:lstStyle/>
        <a:p>
          <a:r>
            <a:rPr lang="en-GB"/>
            <a:t>Mitä pidät tyyleistäsi? Mitkä ovat hyvät ja mitkä kehitettävät puolet niissä?</a:t>
          </a:r>
          <a:r>
            <a:rPr lang="en-US"/>
            <a:t>​</a:t>
          </a:r>
        </a:p>
      </dgm:t>
    </dgm:pt>
    <dgm:pt modelId="{D995DABF-915A-421E-BE87-609ABF9ACCB8}" type="parTrans" cxnId="{243692DD-62BB-48B4-BD5B-5966678356AB}">
      <dgm:prSet/>
      <dgm:spPr/>
      <dgm:t>
        <a:bodyPr/>
        <a:lstStyle/>
        <a:p>
          <a:endParaRPr lang="en-US"/>
        </a:p>
      </dgm:t>
    </dgm:pt>
    <dgm:pt modelId="{B0A9EE2D-A9FF-41AF-BC80-136FB2B9E523}" type="sibTrans" cxnId="{243692DD-62BB-48B4-BD5B-5966678356AB}">
      <dgm:prSet/>
      <dgm:spPr/>
      <dgm:t>
        <a:bodyPr/>
        <a:lstStyle/>
        <a:p>
          <a:endParaRPr lang="en-US"/>
        </a:p>
      </dgm:t>
    </dgm:pt>
    <dgm:pt modelId="{64EB94F5-695C-41C0-A41C-1676CA3A0C6B}" type="pres">
      <dgm:prSet presAssocID="{9DDEB62E-7CD5-4CAD-A2E0-22F0A4E5A3CE}" presName="linear" presStyleCnt="0">
        <dgm:presLayoutVars>
          <dgm:animLvl val="lvl"/>
          <dgm:resizeHandles val="exact"/>
        </dgm:presLayoutVars>
      </dgm:prSet>
      <dgm:spPr/>
    </dgm:pt>
    <dgm:pt modelId="{E17CDE62-05A2-4C86-BCA8-AE05508E401E}" type="pres">
      <dgm:prSet presAssocID="{A3DA3709-1163-4B00-A5AD-B879E6D01D56}" presName="parentText" presStyleLbl="node1" presStyleIdx="0" presStyleCnt="4">
        <dgm:presLayoutVars>
          <dgm:chMax val="0"/>
          <dgm:bulletEnabled val="1"/>
        </dgm:presLayoutVars>
      </dgm:prSet>
      <dgm:spPr/>
    </dgm:pt>
    <dgm:pt modelId="{90596332-0F0E-46CF-AB10-97DF42F0FDB3}" type="pres">
      <dgm:prSet presAssocID="{C3D26048-B9E9-4FC9-806C-C3A34FF56C8E}" presName="spacer" presStyleCnt="0"/>
      <dgm:spPr/>
    </dgm:pt>
    <dgm:pt modelId="{756FA0B7-DAB6-492B-8088-86F95AD350EE}" type="pres">
      <dgm:prSet presAssocID="{19844AC9-231E-470E-871E-CC28A2975E14}" presName="parentText" presStyleLbl="node1" presStyleIdx="1" presStyleCnt="4">
        <dgm:presLayoutVars>
          <dgm:chMax val="0"/>
          <dgm:bulletEnabled val="1"/>
        </dgm:presLayoutVars>
      </dgm:prSet>
      <dgm:spPr/>
    </dgm:pt>
    <dgm:pt modelId="{6BC49421-7FAD-4EBE-937D-05A2124B9D09}" type="pres">
      <dgm:prSet presAssocID="{97FFF41B-C3C2-4E7A-BE65-8A2D139A5417}" presName="spacer" presStyleCnt="0"/>
      <dgm:spPr/>
    </dgm:pt>
    <dgm:pt modelId="{8FC06AEB-D855-4A7F-B2A7-4238AA8F66EC}" type="pres">
      <dgm:prSet presAssocID="{3C34BD6D-110C-4FD5-94E1-1DB104939966}" presName="parentText" presStyleLbl="node1" presStyleIdx="2" presStyleCnt="4">
        <dgm:presLayoutVars>
          <dgm:chMax val="0"/>
          <dgm:bulletEnabled val="1"/>
        </dgm:presLayoutVars>
      </dgm:prSet>
      <dgm:spPr/>
    </dgm:pt>
    <dgm:pt modelId="{E6683F06-4852-49DF-9634-6A52F01C0452}" type="pres">
      <dgm:prSet presAssocID="{22B040B4-DE62-48A1-88E1-350D0C42CC68}" presName="spacer" presStyleCnt="0"/>
      <dgm:spPr/>
    </dgm:pt>
    <dgm:pt modelId="{031F93A3-A59C-46FC-B529-AF7A7561A525}" type="pres">
      <dgm:prSet presAssocID="{3911D829-C841-401F-B996-A3FF518559E0}" presName="parentText" presStyleLbl="node1" presStyleIdx="3" presStyleCnt="4">
        <dgm:presLayoutVars>
          <dgm:chMax val="0"/>
          <dgm:bulletEnabled val="1"/>
        </dgm:presLayoutVars>
      </dgm:prSet>
      <dgm:spPr/>
    </dgm:pt>
  </dgm:ptLst>
  <dgm:cxnLst>
    <dgm:cxn modelId="{040E8B3A-D49B-4BA2-8AF7-F884AA64A220}" type="presOf" srcId="{A3DA3709-1163-4B00-A5AD-B879E6D01D56}" destId="{E17CDE62-05A2-4C86-BCA8-AE05508E401E}" srcOrd="0" destOrd="0" presId="urn:microsoft.com/office/officeart/2005/8/layout/vList2"/>
    <dgm:cxn modelId="{7ADDC15C-E441-4948-BE1D-3FD2643A43E8}" srcId="{9DDEB62E-7CD5-4CAD-A2E0-22F0A4E5A3CE}" destId="{19844AC9-231E-470E-871E-CC28A2975E14}" srcOrd="1" destOrd="0" parTransId="{343A9319-C37E-4CA2-A2FC-CD0FC148DBD8}" sibTransId="{97FFF41B-C3C2-4E7A-BE65-8A2D139A5417}"/>
    <dgm:cxn modelId="{A329376E-DE75-4A71-9BD3-9CD63DA5514E}" srcId="{9DDEB62E-7CD5-4CAD-A2E0-22F0A4E5A3CE}" destId="{A3DA3709-1163-4B00-A5AD-B879E6D01D56}" srcOrd="0" destOrd="0" parTransId="{757BEE83-8D13-4F3E-8B69-C7CFA6812CD1}" sibTransId="{C3D26048-B9E9-4FC9-806C-C3A34FF56C8E}"/>
    <dgm:cxn modelId="{9FDF4359-7A95-41B7-BD96-A0EA98A61D9C}" type="presOf" srcId="{3C34BD6D-110C-4FD5-94E1-1DB104939966}" destId="{8FC06AEB-D855-4A7F-B2A7-4238AA8F66EC}" srcOrd="0" destOrd="0" presId="urn:microsoft.com/office/officeart/2005/8/layout/vList2"/>
    <dgm:cxn modelId="{931C21AE-E913-4253-B511-0D8FE2BF8287}" srcId="{9DDEB62E-7CD5-4CAD-A2E0-22F0A4E5A3CE}" destId="{3C34BD6D-110C-4FD5-94E1-1DB104939966}" srcOrd="2" destOrd="0" parTransId="{43ADDC52-BEB0-4F13-A1CA-5302B8EA11E9}" sibTransId="{22B040B4-DE62-48A1-88E1-350D0C42CC68}"/>
    <dgm:cxn modelId="{FE94DECD-52BF-413D-9F5F-7E710EB03923}" type="presOf" srcId="{19844AC9-231E-470E-871E-CC28A2975E14}" destId="{756FA0B7-DAB6-492B-8088-86F95AD350EE}" srcOrd="0" destOrd="0" presId="urn:microsoft.com/office/officeart/2005/8/layout/vList2"/>
    <dgm:cxn modelId="{243692DD-62BB-48B4-BD5B-5966678356AB}" srcId="{9DDEB62E-7CD5-4CAD-A2E0-22F0A4E5A3CE}" destId="{3911D829-C841-401F-B996-A3FF518559E0}" srcOrd="3" destOrd="0" parTransId="{D995DABF-915A-421E-BE87-609ABF9ACCB8}" sibTransId="{B0A9EE2D-A9FF-41AF-BC80-136FB2B9E523}"/>
    <dgm:cxn modelId="{A1956CDF-5E97-44DA-94EC-CB44887D8EA6}" type="presOf" srcId="{3911D829-C841-401F-B996-A3FF518559E0}" destId="{031F93A3-A59C-46FC-B529-AF7A7561A525}" srcOrd="0" destOrd="0" presId="urn:microsoft.com/office/officeart/2005/8/layout/vList2"/>
    <dgm:cxn modelId="{1733BBEF-061E-412F-BAEA-AEAE08E61660}" type="presOf" srcId="{9DDEB62E-7CD5-4CAD-A2E0-22F0A4E5A3CE}" destId="{64EB94F5-695C-41C0-A41C-1676CA3A0C6B}" srcOrd="0" destOrd="0" presId="urn:microsoft.com/office/officeart/2005/8/layout/vList2"/>
    <dgm:cxn modelId="{DB811591-A0F0-4A05-AF6F-C30F03342DE5}" type="presParOf" srcId="{64EB94F5-695C-41C0-A41C-1676CA3A0C6B}" destId="{E17CDE62-05A2-4C86-BCA8-AE05508E401E}" srcOrd="0" destOrd="0" presId="urn:microsoft.com/office/officeart/2005/8/layout/vList2"/>
    <dgm:cxn modelId="{4D8FAEFF-A19A-4183-B901-FC52DE6B2DB4}" type="presParOf" srcId="{64EB94F5-695C-41C0-A41C-1676CA3A0C6B}" destId="{90596332-0F0E-46CF-AB10-97DF42F0FDB3}" srcOrd="1" destOrd="0" presId="urn:microsoft.com/office/officeart/2005/8/layout/vList2"/>
    <dgm:cxn modelId="{EF5D907C-064B-4270-B03D-720FEAF890D3}" type="presParOf" srcId="{64EB94F5-695C-41C0-A41C-1676CA3A0C6B}" destId="{756FA0B7-DAB6-492B-8088-86F95AD350EE}" srcOrd="2" destOrd="0" presId="urn:microsoft.com/office/officeart/2005/8/layout/vList2"/>
    <dgm:cxn modelId="{008289BA-46F5-4A97-96EA-B6030E7CE635}" type="presParOf" srcId="{64EB94F5-695C-41C0-A41C-1676CA3A0C6B}" destId="{6BC49421-7FAD-4EBE-937D-05A2124B9D09}" srcOrd="3" destOrd="0" presId="urn:microsoft.com/office/officeart/2005/8/layout/vList2"/>
    <dgm:cxn modelId="{41F69934-C89F-472F-AD15-1504DCA754A6}" type="presParOf" srcId="{64EB94F5-695C-41C0-A41C-1676CA3A0C6B}" destId="{8FC06AEB-D855-4A7F-B2A7-4238AA8F66EC}" srcOrd="4" destOrd="0" presId="urn:microsoft.com/office/officeart/2005/8/layout/vList2"/>
    <dgm:cxn modelId="{7A9264F0-818E-4E06-8F80-3C6811C4D051}" type="presParOf" srcId="{64EB94F5-695C-41C0-A41C-1676CA3A0C6B}" destId="{E6683F06-4852-49DF-9634-6A52F01C0452}" srcOrd="5" destOrd="0" presId="urn:microsoft.com/office/officeart/2005/8/layout/vList2"/>
    <dgm:cxn modelId="{146E09AF-3E71-4E01-A6F0-A51AEBAE3F1D}" type="presParOf" srcId="{64EB94F5-695C-41C0-A41C-1676CA3A0C6B}" destId="{031F93A3-A59C-46FC-B529-AF7A7561A52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80BDE-D630-4331-8A3F-8CF393AA49DC}">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869B0-C10A-4504-92B2-5ECAF231F659}">
      <dsp:nvSpPr>
        <dsp:cNvPr id="0" name=""/>
        <dsp:cNvSpPr/>
      </dsp:nvSpPr>
      <dsp:spPr>
        <a:xfrm>
          <a:off x="0" y="6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a:t>PUNAINEN:</a:t>
          </a:r>
          <a:endParaRPr lang="en-US" sz="2200" kern="1200"/>
        </a:p>
      </dsp:txBody>
      <dsp:txXfrm>
        <a:off x="0" y="689"/>
        <a:ext cx="6797675" cy="806933"/>
      </dsp:txXfrm>
    </dsp:sp>
    <dsp:sp modelId="{EC61E9CD-4975-47E0-B2DC-071D2D3AA32A}">
      <dsp:nvSpPr>
        <dsp:cNvPr id="0" name=""/>
        <dsp:cNvSpPr/>
      </dsp:nvSpPr>
      <dsp:spPr>
        <a:xfrm>
          <a:off x="0" y="807622"/>
          <a:ext cx="6797675" cy="0"/>
        </a:xfrm>
        <a:prstGeom prst="line">
          <a:avLst/>
        </a:prstGeom>
        <a:solidFill>
          <a:schemeClr val="accent2">
            <a:hueOff val="6506"/>
            <a:satOff val="-4479"/>
            <a:lumOff val="-1144"/>
            <a:alphaOff val="0"/>
          </a:schemeClr>
        </a:solidFill>
        <a:ln w="15875" cap="flat" cmpd="sng" algn="ctr">
          <a:solidFill>
            <a:schemeClr val="accent2">
              <a:hueOff val="6506"/>
              <a:satOff val="-4479"/>
              <a:lumOff val="-11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0D1BCA-A96C-444E-AABC-44D3FC13B0A3}">
      <dsp:nvSpPr>
        <dsp:cNvPr id="0" name=""/>
        <dsp:cNvSpPr/>
      </dsp:nvSpPr>
      <dsp:spPr>
        <a:xfrm>
          <a:off x="0" y="8076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Voimakastahtoinen, suoraviivainen ja määrätietoinen</a:t>
          </a:r>
          <a:endParaRPr lang="en-US" sz="2200" kern="1200"/>
        </a:p>
      </dsp:txBody>
      <dsp:txXfrm>
        <a:off x="0" y="807622"/>
        <a:ext cx="6797675" cy="806933"/>
      </dsp:txXfrm>
    </dsp:sp>
    <dsp:sp modelId="{4A7E4D00-046F-4C50-93C7-57F8EDB6A6C9}">
      <dsp:nvSpPr>
        <dsp:cNvPr id="0" name=""/>
        <dsp:cNvSpPr/>
      </dsp:nvSpPr>
      <dsp:spPr>
        <a:xfrm>
          <a:off x="0" y="1614556"/>
          <a:ext cx="6797675"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76CE0-9B9D-493C-9B42-496C2CB1CF26}">
      <dsp:nvSpPr>
        <dsp:cNvPr id="0" name=""/>
        <dsp:cNvSpPr/>
      </dsp:nvSpPr>
      <dsp:spPr>
        <a:xfrm>
          <a:off x="0" y="1614556"/>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Itsevarma tapa puhua, sosiaalisissa tilanteissa usein johtaa keskustelua</a:t>
          </a:r>
          <a:endParaRPr lang="en-US" sz="2200" kern="1200"/>
        </a:p>
      </dsp:txBody>
      <dsp:txXfrm>
        <a:off x="0" y="1614556"/>
        <a:ext cx="6797675" cy="806933"/>
      </dsp:txXfrm>
    </dsp:sp>
    <dsp:sp modelId="{53837E5C-76D9-478B-A803-FD86DB460419}">
      <dsp:nvSpPr>
        <dsp:cNvPr id="0" name=""/>
        <dsp:cNvSpPr/>
      </dsp:nvSpPr>
      <dsp:spPr>
        <a:xfrm>
          <a:off x="0" y="2421489"/>
          <a:ext cx="6797675"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86FE8E-BAA1-4DC6-8BC1-51C6BE50A1E4}">
      <dsp:nvSpPr>
        <dsp:cNvPr id="0" name=""/>
        <dsp:cNvSpPr/>
      </dsp:nvSpPr>
      <dsp:spPr>
        <a:xfrm>
          <a:off x="0" y="24214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Ei aina jaksa perustella näkemyksiään, jyrää usein muiden yli</a:t>
          </a:r>
          <a:endParaRPr lang="en-US" sz="2200" kern="1200"/>
        </a:p>
      </dsp:txBody>
      <dsp:txXfrm>
        <a:off x="0" y="2421489"/>
        <a:ext cx="6797675" cy="806933"/>
      </dsp:txXfrm>
    </dsp:sp>
    <dsp:sp modelId="{965E9490-E4FE-4055-B5B4-885B43EC6EA3}">
      <dsp:nvSpPr>
        <dsp:cNvPr id="0" name=""/>
        <dsp:cNvSpPr/>
      </dsp:nvSpPr>
      <dsp:spPr>
        <a:xfrm>
          <a:off x="0" y="3228422"/>
          <a:ext cx="6797675"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CFBB7-A682-4E0D-A773-B721B48D4BCB}">
      <dsp:nvSpPr>
        <dsp:cNvPr id="0" name=""/>
        <dsp:cNvSpPr/>
      </dsp:nvSpPr>
      <dsp:spPr>
        <a:xfrm>
          <a:off x="0" y="32284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Punainen herättää voimakkaita sosiaalisia reaktioita</a:t>
          </a:r>
          <a:endParaRPr lang="en-US" sz="2200" kern="1200"/>
        </a:p>
      </dsp:txBody>
      <dsp:txXfrm>
        <a:off x="0" y="3228422"/>
        <a:ext cx="6797675" cy="806933"/>
      </dsp:txXfrm>
    </dsp:sp>
    <dsp:sp modelId="{65DB34AE-2924-4D48-A3A4-7FFC1D945CF6}">
      <dsp:nvSpPr>
        <dsp:cNvPr id="0" name=""/>
        <dsp:cNvSpPr/>
      </dsp:nvSpPr>
      <dsp:spPr>
        <a:xfrm>
          <a:off x="0" y="4035355"/>
          <a:ext cx="6797675" cy="0"/>
        </a:xfrm>
        <a:prstGeom prst="line">
          <a:avLst/>
        </a:prstGeom>
        <a:solidFill>
          <a:schemeClr val="accent2">
            <a:hueOff val="32532"/>
            <a:satOff val="-22397"/>
            <a:lumOff val="-5719"/>
            <a:alphaOff val="0"/>
          </a:schemeClr>
        </a:solidFill>
        <a:ln w="15875" cap="flat" cmpd="sng" algn="ctr">
          <a:solidFill>
            <a:schemeClr val="accent2">
              <a:hueOff val="32532"/>
              <a:satOff val="-22397"/>
              <a:lumOff val="-5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BC075-D647-4A47-B498-EEA1CF616DEC}">
      <dsp:nvSpPr>
        <dsp:cNvPr id="0" name=""/>
        <dsp:cNvSpPr/>
      </dsp:nvSpPr>
      <dsp:spPr>
        <a:xfrm>
          <a:off x="0" y="4035355"/>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Punaisia tulkitaan useammin väärin, kuin muita temperamenttityyppejä </a:t>
          </a:r>
          <a:endParaRPr lang="en-US" sz="2200" kern="1200"/>
        </a:p>
      </dsp:txBody>
      <dsp:txXfrm>
        <a:off x="0" y="4035355"/>
        <a:ext cx="6797675" cy="806933"/>
      </dsp:txXfrm>
    </dsp:sp>
    <dsp:sp modelId="{F47DDE33-B257-4054-BA1F-7DDE2A631CB9}">
      <dsp:nvSpPr>
        <dsp:cNvPr id="0" name=""/>
        <dsp:cNvSpPr/>
      </dsp:nvSpPr>
      <dsp:spPr>
        <a:xfrm>
          <a:off x="0" y="4842289"/>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70E37-9E8A-4E0C-815F-F2FBAAFDA773}">
      <dsp:nvSpPr>
        <dsp:cNvPr id="0" name=""/>
        <dsp:cNvSpPr/>
      </dsp:nvSpPr>
      <dsp:spPr>
        <a:xfrm>
          <a:off x="0" y="48422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Punaista ihmistyyppiä kuvaavat hyvin myös sanat rehellisyys ja rehtiys</a:t>
          </a:r>
          <a:endParaRPr lang="en-US" sz="2200" kern="1200"/>
        </a:p>
      </dsp:txBody>
      <dsp:txXfrm>
        <a:off x="0" y="4842289"/>
        <a:ext cx="6797675" cy="806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7EE9D-9831-411A-BB0D-137D83C46D62}">
      <dsp:nvSpPr>
        <dsp:cNvPr id="0" name=""/>
        <dsp:cNvSpPr/>
      </dsp:nvSpPr>
      <dsp:spPr>
        <a:xfrm>
          <a:off x="0" y="7910"/>
          <a:ext cx="6797675" cy="1814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Mikä on mielestäsi suurin nelikenttätyylisi /temperamenttisi? Mistä päättelet näin?</a:t>
          </a:r>
          <a:endParaRPr lang="en-US" sz="3300" kern="1200"/>
        </a:p>
      </dsp:txBody>
      <dsp:txXfrm>
        <a:off x="88585" y="96495"/>
        <a:ext cx="6620505" cy="1637500"/>
      </dsp:txXfrm>
    </dsp:sp>
    <dsp:sp modelId="{CA52A14F-4A19-4BAA-9576-A1D6E9ABA510}">
      <dsp:nvSpPr>
        <dsp:cNvPr id="0" name=""/>
        <dsp:cNvSpPr/>
      </dsp:nvSpPr>
      <dsp:spPr>
        <a:xfrm>
          <a:off x="0" y="1917621"/>
          <a:ext cx="6797675" cy="181467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Mitkä ovat seuraavaksi suurimmat tyylisi?</a:t>
          </a:r>
          <a:endParaRPr lang="en-US" sz="3300" kern="1200"/>
        </a:p>
      </dsp:txBody>
      <dsp:txXfrm>
        <a:off x="88585" y="2006206"/>
        <a:ext cx="6620505" cy="1637500"/>
      </dsp:txXfrm>
    </dsp:sp>
    <dsp:sp modelId="{8FE0733C-C398-410F-8339-9AE02617BB1B}">
      <dsp:nvSpPr>
        <dsp:cNvPr id="0" name=""/>
        <dsp:cNvSpPr/>
      </dsp:nvSpPr>
      <dsp:spPr>
        <a:xfrm>
          <a:off x="0" y="3827331"/>
          <a:ext cx="6797675" cy="181467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Mitä pidät tyyleistäsi? Mitkä ovat hyvät ja mitkä kehitettävät puolet niissä?</a:t>
          </a:r>
          <a:endParaRPr lang="en-US" sz="3300" kern="1200"/>
        </a:p>
      </dsp:txBody>
      <dsp:txXfrm>
        <a:off x="88585" y="3915916"/>
        <a:ext cx="6620505" cy="163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6C432-7930-428D-B29E-0471790FC018}">
      <dsp:nvSpPr>
        <dsp:cNvPr id="0" name=""/>
        <dsp:cNvSpPr/>
      </dsp:nvSpPr>
      <dsp:spPr>
        <a:xfrm>
          <a:off x="0" y="2957"/>
          <a:ext cx="10058399" cy="6300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AC3063-FAF2-4C0B-9B3F-7C52D0ADC040}">
      <dsp:nvSpPr>
        <dsp:cNvPr id="0" name=""/>
        <dsp:cNvSpPr/>
      </dsp:nvSpPr>
      <dsp:spPr>
        <a:xfrm>
          <a:off x="190583" y="144714"/>
          <a:ext cx="346515" cy="346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84115F-5BF0-4CFE-A8FB-4D77546EC044}">
      <dsp:nvSpPr>
        <dsp:cNvPr id="0" name=""/>
        <dsp:cNvSpPr/>
      </dsp:nvSpPr>
      <dsp:spPr>
        <a:xfrm>
          <a:off x="727681" y="2957"/>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fi-FI" sz="1900" kern="1200"/>
            <a:t>Toiminnalla pitää olla syy, miksi sitä tehdään</a:t>
          </a:r>
          <a:endParaRPr lang="en-US" sz="1900" kern="1200"/>
        </a:p>
      </dsp:txBody>
      <dsp:txXfrm>
        <a:off x="727681" y="2957"/>
        <a:ext cx="9330718" cy="630027"/>
      </dsp:txXfrm>
    </dsp:sp>
    <dsp:sp modelId="{AD554F93-C221-4FAA-AC24-526E07EA3699}">
      <dsp:nvSpPr>
        <dsp:cNvPr id="0" name=""/>
        <dsp:cNvSpPr/>
      </dsp:nvSpPr>
      <dsp:spPr>
        <a:xfrm>
          <a:off x="0" y="790492"/>
          <a:ext cx="10058399" cy="6300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6F395C-ED99-4C36-92B2-75DE37DF1CB8}">
      <dsp:nvSpPr>
        <dsp:cNvPr id="0" name=""/>
        <dsp:cNvSpPr/>
      </dsp:nvSpPr>
      <dsp:spPr>
        <a:xfrm>
          <a:off x="190583" y="932248"/>
          <a:ext cx="346515" cy="346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CB8B55-1FB0-4DAF-AEDC-E4A3475225F7}">
      <dsp:nvSpPr>
        <dsp:cNvPr id="0" name=""/>
        <dsp:cNvSpPr/>
      </dsp:nvSpPr>
      <dsp:spPr>
        <a:xfrm>
          <a:off x="727681" y="790492"/>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fi-FI" sz="1900" kern="1200"/>
            <a:t>Muista myös kasvatukselliset tavoitteet: Ihmisen kasvun ja kehityksen tukeminen</a:t>
          </a:r>
          <a:endParaRPr lang="en-US" sz="1900" kern="1200"/>
        </a:p>
      </dsp:txBody>
      <dsp:txXfrm>
        <a:off x="727681" y="790492"/>
        <a:ext cx="9330718" cy="630027"/>
      </dsp:txXfrm>
    </dsp:sp>
    <dsp:sp modelId="{75354D4D-B056-429F-B445-BBA5D61C84EA}">
      <dsp:nvSpPr>
        <dsp:cNvPr id="0" name=""/>
        <dsp:cNvSpPr/>
      </dsp:nvSpPr>
      <dsp:spPr>
        <a:xfrm>
          <a:off x="0" y="1578026"/>
          <a:ext cx="10058399" cy="6300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95C6B-F37F-4490-8EFF-EBE9C1863425}">
      <dsp:nvSpPr>
        <dsp:cNvPr id="0" name=""/>
        <dsp:cNvSpPr/>
      </dsp:nvSpPr>
      <dsp:spPr>
        <a:xfrm>
          <a:off x="190583" y="1719782"/>
          <a:ext cx="346515" cy="346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D132F-2970-4A0A-B75A-19C25B1B6223}">
      <dsp:nvSpPr>
        <dsp:cNvPr id="0" name=""/>
        <dsp:cNvSpPr/>
      </dsp:nvSpPr>
      <dsp:spPr>
        <a:xfrm>
          <a:off x="727681" y="1578026"/>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fi-FI" sz="1900" kern="1200"/>
            <a:t>Toiminnan tavoitteet jaetaan pää- ja välitavoitteisiin</a:t>
          </a:r>
          <a:endParaRPr lang="en-US" sz="1900" kern="1200"/>
        </a:p>
      </dsp:txBody>
      <dsp:txXfrm>
        <a:off x="727681" y="1578026"/>
        <a:ext cx="9330718" cy="630027"/>
      </dsp:txXfrm>
    </dsp:sp>
    <dsp:sp modelId="{8459F67E-1C99-4FD7-8CCF-E7A26F3FA407}">
      <dsp:nvSpPr>
        <dsp:cNvPr id="0" name=""/>
        <dsp:cNvSpPr/>
      </dsp:nvSpPr>
      <dsp:spPr>
        <a:xfrm>
          <a:off x="0" y="2365560"/>
          <a:ext cx="10058399" cy="6300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D2DE24-F940-4198-9866-FE332C87922E}">
      <dsp:nvSpPr>
        <dsp:cNvPr id="0" name=""/>
        <dsp:cNvSpPr/>
      </dsp:nvSpPr>
      <dsp:spPr>
        <a:xfrm>
          <a:off x="190583" y="2507316"/>
          <a:ext cx="346515" cy="346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C33B00-26DE-43EF-8D44-03F58387937A}">
      <dsp:nvSpPr>
        <dsp:cNvPr id="0" name=""/>
        <dsp:cNvSpPr/>
      </dsp:nvSpPr>
      <dsp:spPr>
        <a:xfrm>
          <a:off x="727681" y="2365560"/>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fi-FI" sz="1900" kern="1200"/>
            <a:t>Tavoitteen tulee olla konkreettinen</a:t>
          </a:r>
          <a:endParaRPr lang="en-US" sz="1900" kern="1200"/>
        </a:p>
      </dsp:txBody>
      <dsp:txXfrm>
        <a:off x="727681" y="2365560"/>
        <a:ext cx="9330718" cy="630027"/>
      </dsp:txXfrm>
    </dsp:sp>
    <dsp:sp modelId="{1BD130C1-DD5C-44E4-8AD6-3E5814244489}">
      <dsp:nvSpPr>
        <dsp:cNvPr id="0" name=""/>
        <dsp:cNvSpPr/>
      </dsp:nvSpPr>
      <dsp:spPr>
        <a:xfrm>
          <a:off x="0" y="3153094"/>
          <a:ext cx="10058399" cy="63002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37E40C-CA21-4234-A708-BBAA32687105}">
      <dsp:nvSpPr>
        <dsp:cNvPr id="0" name=""/>
        <dsp:cNvSpPr/>
      </dsp:nvSpPr>
      <dsp:spPr>
        <a:xfrm>
          <a:off x="190583" y="3294850"/>
          <a:ext cx="346515" cy="3465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E85041-661F-4682-B080-74F214F89477}">
      <dsp:nvSpPr>
        <dsp:cNvPr id="0" name=""/>
        <dsp:cNvSpPr/>
      </dsp:nvSpPr>
      <dsp:spPr>
        <a:xfrm>
          <a:off x="727681" y="3153094"/>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fi-FI" sz="1900" kern="1200"/>
            <a:t>Menetelmien, keinojen  ja työskentelytapojen tulee tukea tavoitteen saavuttamista</a:t>
          </a:r>
          <a:endParaRPr lang="en-US" sz="1900" kern="1200"/>
        </a:p>
      </dsp:txBody>
      <dsp:txXfrm>
        <a:off x="727681" y="3153094"/>
        <a:ext cx="9330718" cy="630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F94C4-0338-4DF0-8EDA-681504D5C65D}">
      <dsp:nvSpPr>
        <dsp:cNvPr id="0" name=""/>
        <dsp:cNvSpPr/>
      </dsp:nvSpPr>
      <dsp:spPr>
        <a:xfrm>
          <a:off x="1612710" y="0"/>
          <a:ext cx="4890330" cy="489033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0E3CF-A372-455F-BD57-DFD0DC1B082D}">
      <dsp:nvSpPr>
        <dsp:cNvPr id="0" name=""/>
        <dsp:cNvSpPr/>
      </dsp:nvSpPr>
      <dsp:spPr>
        <a:xfrm>
          <a:off x="1930581" y="317871"/>
          <a:ext cx="1956132" cy="1956132"/>
        </a:xfrm>
        <a:prstGeom prst="round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fi-FI" sz="4900" kern="1200" dirty="0">
              <a:solidFill>
                <a:schemeClr val="tx1"/>
              </a:solidFill>
            </a:rPr>
            <a:t>Talvi</a:t>
          </a:r>
        </a:p>
      </dsp:txBody>
      <dsp:txXfrm>
        <a:off x="2026071" y="413361"/>
        <a:ext cx="1765152" cy="1765152"/>
      </dsp:txXfrm>
    </dsp:sp>
    <dsp:sp modelId="{4DA52A3E-7906-4036-B6A4-8B43E7B81ADC}">
      <dsp:nvSpPr>
        <dsp:cNvPr id="0" name=""/>
        <dsp:cNvSpPr/>
      </dsp:nvSpPr>
      <dsp:spPr>
        <a:xfrm>
          <a:off x="4229036" y="317871"/>
          <a:ext cx="1956132" cy="1956132"/>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fi-FI" sz="4900" kern="1200">
              <a:solidFill>
                <a:schemeClr val="tx1"/>
              </a:solidFill>
            </a:rPr>
            <a:t>Kevät</a:t>
          </a:r>
        </a:p>
      </dsp:txBody>
      <dsp:txXfrm>
        <a:off x="4324526" y="413361"/>
        <a:ext cx="1765152" cy="1765152"/>
      </dsp:txXfrm>
    </dsp:sp>
    <dsp:sp modelId="{C1C96498-6D2E-47F0-81FC-D7AC40104F77}">
      <dsp:nvSpPr>
        <dsp:cNvPr id="0" name=""/>
        <dsp:cNvSpPr/>
      </dsp:nvSpPr>
      <dsp:spPr>
        <a:xfrm>
          <a:off x="1930581" y="2616326"/>
          <a:ext cx="1956132" cy="1956132"/>
        </a:xfrm>
        <a:prstGeom prst="round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fi-FI" sz="4900" kern="1200"/>
            <a:t>Syksy</a:t>
          </a:r>
        </a:p>
      </dsp:txBody>
      <dsp:txXfrm>
        <a:off x="2026071" y="2711816"/>
        <a:ext cx="1765152" cy="1765152"/>
      </dsp:txXfrm>
    </dsp:sp>
    <dsp:sp modelId="{987E772F-BC1A-4174-9D15-E0206D7F8DCD}">
      <dsp:nvSpPr>
        <dsp:cNvPr id="0" name=""/>
        <dsp:cNvSpPr/>
      </dsp:nvSpPr>
      <dsp:spPr>
        <a:xfrm>
          <a:off x="4229036" y="2616326"/>
          <a:ext cx="1956132" cy="1956132"/>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fi-FI" sz="4900" kern="1200"/>
            <a:t>Kesä</a:t>
          </a:r>
        </a:p>
      </dsp:txBody>
      <dsp:txXfrm>
        <a:off x="4324526" y="2711816"/>
        <a:ext cx="1765152" cy="1765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CDE62-05A2-4C86-BCA8-AE05508E401E}">
      <dsp:nvSpPr>
        <dsp:cNvPr id="0" name=""/>
        <dsp:cNvSpPr/>
      </dsp:nvSpPr>
      <dsp:spPr>
        <a:xfrm>
          <a:off x="0" y="449404"/>
          <a:ext cx="5796200" cy="99312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POHDINTAPYSÄKKI</a:t>
          </a:r>
          <a:endParaRPr lang="en-US" sz="2500" kern="1200"/>
        </a:p>
      </dsp:txBody>
      <dsp:txXfrm>
        <a:off x="48481" y="497885"/>
        <a:ext cx="5699238" cy="896166"/>
      </dsp:txXfrm>
    </dsp:sp>
    <dsp:sp modelId="{756FA0B7-DAB6-492B-8088-86F95AD350EE}">
      <dsp:nvSpPr>
        <dsp:cNvPr id="0" name=""/>
        <dsp:cNvSpPr/>
      </dsp:nvSpPr>
      <dsp:spPr>
        <a:xfrm>
          <a:off x="0" y="1514533"/>
          <a:ext cx="5796200" cy="993128"/>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Mikä on mielestäsi suurin nelikenttätyylisi /temperamenttisi? Mistä päättelet näin?</a:t>
          </a:r>
          <a:r>
            <a:rPr lang="en-US" sz="2500" kern="1200"/>
            <a:t>​</a:t>
          </a:r>
        </a:p>
      </dsp:txBody>
      <dsp:txXfrm>
        <a:off x="48481" y="1563014"/>
        <a:ext cx="5699238" cy="896166"/>
      </dsp:txXfrm>
    </dsp:sp>
    <dsp:sp modelId="{8FC06AEB-D855-4A7F-B2A7-4238AA8F66EC}">
      <dsp:nvSpPr>
        <dsp:cNvPr id="0" name=""/>
        <dsp:cNvSpPr/>
      </dsp:nvSpPr>
      <dsp:spPr>
        <a:xfrm>
          <a:off x="0" y="2579662"/>
          <a:ext cx="5796200" cy="993128"/>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Mitkä ovat seuraavaksi suurimmat tyylisi?</a:t>
          </a:r>
          <a:r>
            <a:rPr lang="en-US" sz="2500" kern="1200"/>
            <a:t>​</a:t>
          </a:r>
        </a:p>
      </dsp:txBody>
      <dsp:txXfrm>
        <a:off x="48481" y="2628143"/>
        <a:ext cx="5699238" cy="896166"/>
      </dsp:txXfrm>
    </dsp:sp>
    <dsp:sp modelId="{031F93A3-A59C-46FC-B529-AF7A7561A525}">
      <dsp:nvSpPr>
        <dsp:cNvPr id="0" name=""/>
        <dsp:cNvSpPr/>
      </dsp:nvSpPr>
      <dsp:spPr>
        <a:xfrm>
          <a:off x="0" y="3644790"/>
          <a:ext cx="5796200" cy="993128"/>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Mitä pidät tyyleistäsi? Mitkä ovat hyvät ja mitkä kehitettävät puolet niissä?</a:t>
          </a:r>
          <a:r>
            <a:rPr lang="en-US" sz="2500" kern="1200"/>
            <a:t>​</a:t>
          </a:r>
        </a:p>
      </dsp:txBody>
      <dsp:txXfrm>
        <a:off x="48481" y="3693271"/>
        <a:ext cx="5699238" cy="8961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88A0-4100-4762-82C3-12FBC04CC257}" type="datetimeFigureOut">
              <a:rPr lang="fi-FI"/>
              <a:t>5.2.2023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7F491-5140-465C-9A8E-6BDFA79D7C13}" type="slidenum">
              <a:rPr lang="fi-FI"/>
              <a:t>‹#›</a:t>
            </a:fld>
            <a:endParaRPr lang="fi-FI"/>
          </a:p>
        </p:txBody>
      </p:sp>
    </p:spTree>
    <p:extLst>
      <p:ext uri="{BB962C8B-B14F-4D97-AF65-F5344CB8AC3E}">
        <p14:creationId xmlns:p14="http://schemas.microsoft.com/office/powerpoint/2010/main" val="134916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924118" y="693148"/>
            <a:ext cx="5011368" cy="3429183"/>
          </a:xfrm>
          <a:prstGeom prst="rect">
            <a:avLst/>
          </a:prstGeom>
          <a:solidFill>
            <a:srgbClr val="FFFFFF"/>
          </a:solidFill>
          <a:ln w="9360">
            <a:solidFill>
              <a:srgbClr val="000000"/>
            </a:solidFill>
            <a:miter lim="800000"/>
            <a:headEnd/>
            <a:tailEnd/>
          </a:ln>
        </p:spPr>
        <p:txBody>
          <a:bodyPr wrap="none" lIns="91423" tIns="45712" rIns="91423" bIns="45712" anchor="ctr"/>
          <a:lstStyle>
            <a:lvl1pPr>
              <a:spcBef>
                <a:spcPct val="30000"/>
              </a:spcBef>
              <a:buClr>
                <a:srgbClr val="000000"/>
              </a:buClr>
              <a:buSzPct val="100000"/>
              <a:buFont typeface="Times New Roman" pitchFamily="16" charset="0"/>
              <a:defRPr sz="1200">
                <a:solidFill>
                  <a:srgbClr val="000000"/>
                </a:solidFill>
                <a:latin typeface="Times New Roman" pitchFamily="16" charset="0"/>
              </a:defRPr>
            </a:lvl1pPr>
            <a:lvl2pPr marL="742950" indent="-285750">
              <a:spcBef>
                <a:spcPct val="30000"/>
              </a:spcBef>
              <a:buClr>
                <a:srgbClr val="000000"/>
              </a:buClr>
              <a:buSzPct val="100000"/>
              <a:buFont typeface="Times New Roman" pitchFamily="16" charset="0"/>
              <a:defRPr sz="1200">
                <a:solidFill>
                  <a:srgbClr val="000000"/>
                </a:solidFill>
                <a:latin typeface="Times New Roman" pitchFamily="16" charset="0"/>
              </a:defRPr>
            </a:lvl2pPr>
            <a:lvl3pPr marL="1143000" indent="-228600">
              <a:spcBef>
                <a:spcPct val="30000"/>
              </a:spcBef>
              <a:buClr>
                <a:srgbClr val="000000"/>
              </a:buClr>
              <a:buSzPct val="100000"/>
              <a:buFont typeface="Times New Roman" pitchFamily="16" charset="0"/>
              <a:defRPr sz="1200">
                <a:solidFill>
                  <a:srgbClr val="000000"/>
                </a:solidFill>
                <a:latin typeface="Times New Roman" pitchFamily="16" charset="0"/>
              </a:defRPr>
            </a:lvl3pPr>
            <a:lvl4pPr marL="1600200" indent="-228600">
              <a:spcBef>
                <a:spcPct val="30000"/>
              </a:spcBef>
              <a:buClr>
                <a:srgbClr val="000000"/>
              </a:buClr>
              <a:buSzPct val="100000"/>
              <a:buFont typeface="Times New Roman" pitchFamily="16" charset="0"/>
              <a:defRPr sz="1200">
                <a:solidFill>
                  <a:srgbClr val="000000"/>
                </a:solidFill>
                <a:latin typeface="Times New Roman" pitchFamily="16" charset="0"/>
              </a:defRPr>
            </a:lvl4pPr>
            <a:lvl5pPr marL="2057400" indent="-228600">
              <a:spcBef>
                <a:spcPct val="30000"/>
              </a:spcBef>
              <a:buClr>
                <a:srgbClr val="000000"/>
              </a:buClr>
              <a:buSzPct val="100000"/>
              <a:buFont typeface="Times New Roman" pitchFamily="16" charset="0"/>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hangingPunct="1">
              <a:spcBef>
                <a:spcPct val="0"/>
              </a:spcBef>
              <a:buFont typeface="Arial" charset="0"/>
              <a:buNone/>
            </a:pPr>
            <a:endParaRPr lang="fi-FI" altLang="fi-FI" sz="1800">
              <a:solidFill>
                <a:schemeClr val="bg1"/>
              </a:solidFill>
              <a:latin typeface="Arial" charset="0"/>
            </a:endParaRPr>
          </a:p>
        </p:txBody>
      </p:sp>
      <p:sp>
        <p:nvSpPr>
          <p:cNvPr id="13315" name="Rectangle 2"/>
          <p:cNvSpPr>
            <a:spLocks noGrp="1" noChangeArrowheads="1"/>
          </p:cNvSpPr>
          <p:nvPr>
            <p:ph type="body"/>
          </p:nvPr>
        </p:nvSpPr>
        <p:spPr>
          <a:xfrm>
            <a:off x="685480" y="4343144"/>
            <a:ext cx="5482236" cy="41077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3" tIns="45712" rIns="91423" bIns="45712" anchor="ctr"/>
          <a:lstStyle/>
          <a:p>
            <a:endParaRPr lang="fi-FI" alt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924118" y="693148"/>
            <a:ext cx="5011368" cy="3429183"/>
          </a:xfrm>
          <a:prstGeom prst="rect">
            <a:avLst/>
          </a:prstGeom>
          <a:solidFill>
            <a:srgbClr val="FFFFFF"/>
          </a:solidFill>
          <a:ln w="9360">
            <a:solidFill>
              <a:srgbClr val="000000"/>
            </a:solidFill>
            <a:miter lim="800000"/>
            <a:headEnd/>
            <a:tailEnd/>
          </a:ln>
        </p:spPr>
        <p:txBody>
          <a:bodyPr wrap="none" lIns="91423" tIns="45712" rIns="91423" bIns="45712" anchor="ctr"/>
          <a:lstStyle>
            <a:lvl1pPr>
              <a:spcBef>
                <a:spcPct val="30000"/>
              </a:spcBef>
              <a:buClr>
                <a:srgbClr val="000000"/>
              </a:buClr>
              <a:buSzPct val="100000"/>
              <a:buFont typeface="Times New Roman" pitchFamily="16" charset="0"/>
              <a:defRPr sz="1200">
                <a:solidFill>
                  <a:srgbClr val="000000"/>
                </a:solidFill>
                <a:latin typeface="Times New Roman" pitchFamily="16" charset="0"/>
              </a:defRPr>
            </a:lvl1pPr>
            <a:lvl2pPr marL="742950" indent="-285750">
              <a:spcBef>
                <a:spcPct val="30000"/>
              </a:spcBef>
              <a:buClr>
                <a:srgbClr val="000000"/>
              </a:buClr>
              <a:buSzPct val="100000"/>
              <a:buFont typeface="Times New Roman" pitchFamily="16" charset="0"/>
              <a:defRPr sz="1200">
                <a:solidFill>
                  <a:srgbClr val="000000"/>
                </a:solidFill>
                <a:latin typeface="Times New Roman" pitchFamily="16" charset="0"/>
              </a:defRPr>
            </a:lvl2pPr>
            <a:lvl3pPr marL="1143000" indent="-228600">
              <a:spcBef>
                <a:spcPct val="30000"/>
              </a:spcBef>
              <a:buClr>
                <a:srgbClr val="000000"/>
              </a:buClr>
              <a:buSzPct val="100000"/>
              <a:buFont typeface="Times New Roman" pitchFamily="16" charset="0"/>
              <a:defRPr sz="1200">
                <a:solidFill>
                  <a:srgbClr val="000000"/>
                </a:solidFill>
                <a:latin typeface="Times New Roman" pitchFamily="16" charset="0"/>
              </a:defRPr>
            </a:lvl3pPr>
            <a:lvl4pPr marL="1600200" indent="-228600">
              <a:spcBef>
                <a:spcPct val="30000"/>
              </a:spcBef>
              <a:buClr>
                <a:srgbClr val="000000"/>
              </a:buClr>
              <a:buSzPct val="100000"/>
              <a:buFont typeface="Times New Roman" pitchFamily="16" charset="0"/>
              <a:defRPr sz="1200">
                <a:solidFill>
                  <a:srgbClr val="000000"/>
                </a:solidFill>
                <a:latin typeface="Times New Roman" pitchFamily="16" charset="0"/>
              </a:defRPr>
            </a:lvl4pPr>
            <a:lvl5pPr marL="2057400" indent="-228600">
              <a:spcBef>
                <a:spcPct val="30000"/>
              </a:spcBef>
              <a:buClr>
                <a:srgbClr val="000000"/>
              </a:buClr>
              <a:buSzPct val="100000"/>
              <a:buFont typeface="Times New Roman" pitchFamily="16" charset="0"/>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hangingPunct="1">
              <a:spcBef>
                <a:spcPct val="0"/>
              </a:spcBef>
              <a:buFont typeface="Arial" charset="0"/>
              <a:buNone/>
            </a:pPr>
            <a:endParaRPr lang="fi-FI" altLang="fi-FI" sz="1800">
              <a:solidFill>
                <a:schemeClr val="bg1"/>
              </a:solidFill>
              <a:latin typeface="Arial" charset="0"/>
            </a:endParaRPr>
          </a:p>
        </p:txBody>
      </p:sp>
      <p:sp>
        <p:nvSpPr>
          <p:cNvPr id="21507" name="Rectangle 2"/>
          <p:cNvSpPr>
            <a:spLocks noGrp="1" noChangeArrowheads="1"/>
          </p:cNvSpPr>
          <p:nvPr>
            <p:ph type="body"/>
          </p:nvPr>
        </p:nvSpPr>
        <p:spPr>
          <a:xfrm>
            <a:off x="685480" y="4343144"/>
            <a:ext cx="5482236" cy="41077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3" tIns="45712" rIns="91423" bIns="45712" anchor="ctr"/>
          <a:lstStyle/>
          <a:p>
            <a:endParaRPr lang="fi-FI" alt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924118" y="693148"/>
            <a:ext cx="5011368" cy="3429183"/>
          </a:xfrm>
          <a:prstGeom prst="rect">
            <a:avLst/>
          </a:prstGeom>
          <a:solidFill>
            <a:srgbClr val="FFFFFF"/>
          </a:solidFill>
          <a:ln w="9360">
            <a:solidFill>
              <a:srgbClr val="000000"/>
            </a:solidFill>
            <a:miter lim="800000"/>
            <a:headEnd/>
            <a:tailEnd/>
          </a:ln>
        </p:spPr>
        <p:txBody>
          <a:bodyPr wrap="none" lIns="91423" tIns="45712" rIns="91423" bIns="45712" anchor="ctr"/>
          <a:lstStyle>
            <a:lvl1pPr>
              <a:spcBef>
                <a:spcPct val="30000"/>
              </a:spcBef>
              <a:buClr>
                <a:srgbClr val="000000"/>
              </a:buClr>
              <a:buSzPct val="100000"/>
              <a:buFont typeface="Times New Roman" pitchFamily="16" charset="0"/>
              <a:defRPr sz="1200">
                <a:solidFill>
                  <a:srgbClr val="000000"/>
                </a:solidFill>
                <a:latin typeface="Times New Roman" pitchFamily="16" charset="0"/>
              </a:defRPr>
            </a:lvl1pPr>
            <a:lvl2pPr marL="742950" indent="-285750">
              <a:spcBef>
                <a:spcPct val="30000"/>
              </a:spcBef>
              <a:buClr>
                <a:srgbClr val="000000"/>
              </a:buClr>
              <a:buSzPct val="100000"/>
              <a:buFont typeface="Times New Roman" pitchFamily="16" charset="0"/>
              <a:defRPr sz="1200">
                <a:solidFill>
                  <a:srgbClr val="000000"/>
                </a:solidFill>
                <a:latin typeface="Times New Roman" pitchFamily="16" charset="0"/>
              </a:defRPr>
            </a:lvl2pPr>
            <a:lvl3pPr marL="1143000" indent="-228600">
              <a:spcBef>
                <a:spcPct val="30000"/>
              </a:spcBef>
              <a:buClr>
                <a:srgbClr val="000000"/>
              </a:buClr>
              <a:buSzPct val="100000"/>
              <a:buFont typeface="Times New Roman" pitchFamily="16" charset="0"/>
              <a:defRPr sz="1200">
                <a:solidFill>
                  <a:srgbClr val="000000"/>
                </a:solidFill>
                <a:latin typeface="Times New Roman" pitchFamily="16" charset="0"/>
              </a:defRPr>
            </a:lvl3pPr>
            <a:lvl4pPr marL="1600200" indent="-228600">
              <a:spcBef>
                <a:spcPct val="30000"/>
              </a:spcBef>
              <a:buClr>
                <a:srgbClr val="000000"/>
              </a:buClr>
              <a:buSzPct val="100000"/>
              <a:buFont typeface="Times New Roman" pitchFamily="16" charset="0"/>
              <a:defRPr sz="1200">
                <a:solidFill>
                  <a:srgbClr val="000000"/>
                </a:solidFill>
                <a:latin typeface="Times New Roman" pitchFamily="16" charset="0"/>
              </a:defRPr>
            </a:lvl4pPr>
            <a:lvl5pPr marL="2057400" indent="-228600">
              <a:spcBef>
                <a:spcPct val="30000"/>
              </a:spcBef>
              <a:buClr>
                <a:srgbClr val="000000"/>
              </a:buClr>
              <a:buSzPct val="100000"/>
              <a:buFont typeface="Times New Roman" pitchFamily="16" charset="0"/>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hangingPunct="1">
              <a:spcBef>
                <a:spcPct val="0"/>
              </a:spcBef>
              <a:buFont typeface="Arial" charset="0"/>
              <a:buNone/>
            </a:pPr>
            <a:endParaRPr lang="fi-FI" altLang="fi-FI" sz="1800">
              <a:solidFill>
                <a:schemeClr val="bg1"/>
              </a:solidFill>
              <a:latin typeface="Arial" charset="0"/>
            </a:endParaRPr>
          </a:p>
        </p:txBody>
      </p:sp>
      <p:sp>
        <p:nvSpPr>
          <p:cNvPr id="17411" name="Rectangle 2"/>
          <p:cNvSpPr>
            <a:spLocks noGrp="1" noChangeArrowheads="1"/>
          </p:cNvSpPr>
          <p:nvPr>
            <p:ph type="body"/>
          </p:nvPr>
        </p:nvSpPr>
        <p:spPr>
          <a:xfrm>
            <a:off x="685480" y="4343144"/>
            <a:ext cx="5482236" cy="41077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3" tIns="45712" rIns="91423" bIns="45712" anchor="ctr"/>
          <a:lstStyle/>
          <a:p>
            <a:endParaRPr lang="fi-FI" alt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924118" y="693148"/>
            <a:ext cx="5011368" cy="3429183"/>
          </a:xfrm>
          <a:prstGeom prst="rect">
            <a:avLst/>
          </a:prstGeom>
          <a:solidFill>
            <a:srgbClr val="FFFFFF"/>
          </a:solidFill>
          <a:ln w="9360">
            <a:solidFill>
              <a:srgbClr val="000000"/>
            </a:solidFill>
            <a:miter lim="800000"/>
            <a:headEnd/>
            <a:tailEnd/>
          </a:ln>
        </p:spPr>
        <p:txBody>
          <a:bodyPr wrap="none" lIns="91423" tIns="45712" rIns="91423" bIns="45712" anchor="ctr"/>
          <a:lstStyle>
            <a:lvl1pPr>
              <a:spcBef>
                <a:spcPct val="30000"/>
              </a:spcBef>
              <a:buClr>
                <a:srgbClr val="000000"/>
              </a:buClr>
              <a:buSzPct val="100000"/>
              <a:buFont typeface="Times New Roman" pitchFamily="16" charset="0"/>
              <a:defRPr sz="1200">
                <a:solidFill>
                  <a:srgbClr val="000000"/>
                </a:solidFill>
                <a:latin typeface="Times New Roman" pitchFamily="16" charset="0"/>
              </a:defRPr>
            </a:lvl1pPr>
            <a:lvl2pPr marL="742950" indent="-285750">
              <a:spcBef>
                <a:spcPct val="30000"/>
              </a:spcBef>
              <a:buClr>
                <a:srgbClr val="000000"/>
              </a:buClr>
              <a:buSzPct val="100000"/>
              <a:buFont typeface="Times New Roman" pitchFamily="16" charset="0"/>
              <a:defRPr sz="1200">
                <a:solidFill>
                  <a:srgbClr val="000000"/>
                </a:solidFill>
                <a:latin typeface="Times New Roman" pitchFamily="16" charset="0"/>
              </a:defRPr>
            </a:lvl2pPr>
            <a:lvl3pPr marL="1143000" indent="-228600">
              <a:spcBef>
                <a:spcPct val="30000"/>
              </a:spcBef>
              <a:buClr>
                <a:srgbClr val="000000"/>
              </a:buClr>
              <a:buSzPct val="100000"/>
              <a:buFont typeface="Times New Roman" pitchFamily="16" charset="0"/>
              <a:defRPr sz="1200">
                <a:solidFill>
                  <a:srgbClr val="000000"/>
                </a:solidFill>
                <a:latin typeface="Times New Roman" pitchFamily="16" charset="0"/>
              </a:defRPr>
            </a:lvl3pPr>
            <a:lvl4pPr marL="1600200" indent="-228600">
              <a:spcBef>
                <a:spcPct val="30000"/>
              </a:spcBef>
              <a:buClr>
                <a:srgbClr val="000000"/>
              </a:buClr>
              <a:buSzPct val="100000"/>
              <a:buFont typeface="Times New Roman" pitchFamily="16" charset="0"/>
              <a:defRPr sz="1200">
                <a:solidFill>
                  <a:srgbClr val="000000"/>
                </a:solidFill>
                <a:latin typeface="Times New Roman" pitchFamily="16" charset="0"/>
              </a:defRPr>
            </a:lvl4pPr>
            <a:lvl5pPr marL="2057400" indent="-228600">
              <a:spcBef>
                <a:spcPct val="30000"/>
              </a:spcBef>
              <a:buClr>
                <a:srgbClr val="000000"/>
              </a:buClr>
              <a:buSzPct val="100000"/>
              <a:buFont typeface="Times New Roman" pitchFamily="16" charset="0"/>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hangingPunct="1">
              <a:spcBef>
                <a:spcPct val="0"/>
              </a:spcBef>
              <a:buFont typeface="Arial" charset="0"/>
              <a:buNone/>
            </a:pPr>
            <a:endParaRPr lang="fi-FI" altLang="fi-FI" sz="1800">
              <a:solidFill>
                <a:schemeClr val="bg1"/>
              </a:solidFill>
              <a:latin typeface="Arial" charset="0"/>
            </a:endParaRPr>
          </a:p>
        </p:txBody>
      </p:sp>
      <p:sp>
        <p:nvSpPr>
          <p:cNvPr id="19459" name="Rectangle 2"/>
          <p:cNvSpPr>
            <a:spLocks noGrp="1" noChangeArrowheads="1"/>
          </p:cNvSpPr>
          <p:nvPr>
            <p:ph type="body"/>
          </p:nvPr>
        </p:nvSpPr>
        <p:spPr>
          <a:xfrm>
            <a:off x="685480" y="4343144"/>
            <a:ext cx="5482236" cy="41077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3" tIns="45712" rIns="91423" bIns="45712" anchor="ctr"/>
          <a:lstStyle/>
          <a:p>
            <a:endParaRPr lang="fi-FI" alt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924118" y="693148"/>
            <a:ext cx="5011368" cy="3429183"/>
          </a:xfrm>
          <a:prstGeom prst="rect">
            <a:avLst/>
          </a:prstGeom>
          <a:solidFill>
            <a:srgbClr val="FFFFFF"/>
          </a:solidFill>
          <a:ln w="9360">
            <a:solidFill>
              <a:srgbClr val="000000"/>
            </a:solidFill>
            <a:miter lim="800000"/>
            <a:headEnd/>
            <a:tailEnd/>
          </a:ln>
        </p:spPr>
        <p:txBody>
          <a:bodyPr wrap="none" lIns="91423" tIns="45712" rIns="91423" bIns="45712" anchor="ctr"/>
          <a:lstStyle>
            <a:lvl1pPr>
              <a:spcBef>
                <a:spcPct val="30000"/>
              </a:spcBef>
              <a:buClr>
                <a:srgbClr val="000000"/>
              </a:buClr>
              <a:buSzPct val="100000"/>
              <a:buFont typeface="Times New Roman" pitchFamily="16" charset="0"/>
              <a:defRPr sz="1200">
                <a:solidFill>
                  <a:srgbClr val="000000"/>
                </a:solidFill>
                <a:latin typeface="Times New Roman" pitchFamily="16" charset="0"/>
              </a:defRPr>
            </a:lvl1pPr>
            <a:lvl2pPr marL="742950" indent="-285750">
              <a:spcBef>
                <a:spcPct val="30000"/>
              </a:spcBef>
              <a:buClr>
                <a:srgbClr val="000000"/>
              </a:buClr>
              <a:buSzPct val="100000"/>
              <a:buFont typeface="Times New Roman" pitchFamily="16" charset="0"/>
              <a:defRPr sz="1200">
                <a:solidFill>
                  <a:srgbClr val="000000"/>
                </a:solidFill>
                <a:latin typeface="Times New Roman" pitchFamily="16" charset="0"/>
              </a:defRPr>
            </a:lvl2pPr>
            <a:lvl3pPr marL="1143000" indent="-228600">
              <a:spcBef>
                <a:spcPct val="30000"/>
              </a:spcBef>
              <a:buClr>
                <a:srgbClr val="000000"/>
              </a:buClr>
              <a:buSzPct val="100000"/>
              <a:buFont typeface="Times New Roman" pitchFamily="16" charset="0"/>
              <a:defRPr sz="1200">
                <a:solidFill>
                  <a:srgbClr val="000000"/>
                </a:solidFill>
                <a:latin typeface="Times New Roman" pitchFamily="16" charset="0"/>
              </a:defRPr>
            </a:lvl3pPr>
            <a:lvl4pPr marL="1600200" indent="-228600">
              <a:spcBef>
                <a:spcPct val="30000"/>
              </a:spcBef>
              <a:buClr>
                <a:srgbClr val="000000"/>
              </a:buClr>
              <a:buSzPct val="100000"/>
              <a:buFont typeface="Times New Roman" pitchFamily="16" charset="0"/>
              <a:defRPr sz="1200">
                <a:solidFill>
                  <a:srgbClr val="000000"/>
                </a:solidFill>
                <a:latin typeface="Times New Roman" pitchFamily="16" charset="0"/>
              </a:defRPr>
            </a:lvl4pPr>
            <a:lvl5pPr marL="2057400" indent="-228600">
              <a:spcBef>
                <a:spcPct val="30000"/>
              </a:spcBef>
              <a:buClr>
                <a:srgbClr val="000000"/>
              </a:buClr>
              <a:buSzPct val="100000"/>
              <a:buFont typeface="Times New Roman" pitchFamily="16" charset="0"/>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hangingPunct="1">
              <a:spcBef>
                <a:spcPct val="0"/>
              </a:spcBef>
              <a:buFont typeface="Arial" charset="0"/>
              <a:buNone/>
            </a:pPr>
            <a:endParaRPr lang="fi-FI" altLang="fi-FI" sz="1800">
              <a:solidFill>
                <a:schemeClr val="bg1"/>
              </a:solidFill>
              <a:latin typeface="Arial" charset="0"/>
            </a:endParaRPr>
          </a:p>
        </p:txBody>
      </p:sp>
      <p:sp>
        <p:nvSpPr>
          <p:cNvPr id="23555" name="Rectangle 2"/>
          <p:cNvSpPr>
            <a:spLocks noGrp="1" noChangeArrowheads="1"/>
          </p:cNvSpPr>
          <p:nvPr>
            <p:ph type="body"/>
          </p:nvPr>
        </p:nvSpPr>
        <p:spPr>
          <a:xfrm>
            <a:off x="685480" y="4343144"/>
            <a:ext cx="5482236" cy="41077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3" tIns="45712" rIns="91423" bIns="45712" anchor="ctr"/>
          <a:lstStyle/>
          <a:p>
            <a:endParaRPr lang="fi-FI" alt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924118" y="693148"/>
            <a:ext cx="5011368" cy="3429183"/>
          </a:xfrm>
          <a:prstGeom prst="rect">
            <a:avLst/>
          </a:prstGeom>
          <a:solidFill>
            <a:srgbClr val="FFFFFF"/>
          </a:solidFill>
          <a:ln w="9360">
            <a:solidFill>
              <a:srgbClr val="000000"/>
            </a:solidFill>
            <a:miter lim="800000"/>
            <a:headEnd/>
            <a:tailEnd/>
          </a:ln>
        </p:spPr>
        <p:txBody>
          <a:bodyPr wrap="none" lIns="91423" tIns="45712" rIns="91423" bIns="45712" anchor="ctr"/>
          <a:lstStyle>
            <a:lvl1pPr>
              <a:spcBef>
                <a:spcPct val="30000"/>
              </a:spcBef>
              <a:buClr>
                <a:srgbClr val="000000"/>
              </a:buClr>
              <a:buSzPct val="100000"/>
              <a:buFont typeface="Times New Roman" pitchFamily="16" charset="0"/>
              <a:defRPr sz="1200">
                <a:solidFill>
                  <a:srgbClr val="000000"/>
                </a:solidFill>
                <a:latin typeface="Times New Roman" pitchFamily="16" charset="0"/>
              </a:defRPr>
            </a:lvl1pPr>
            <a:lvl2pPr marL="742950" indent="-285750">
              <a:spcBef>
                <a:spcPct val="30000"/>
              </a:spcBef>
              <a:buClr>
                <a:srgbClr val="000000"/>
              </a:buClr>
              <a:buSzPct val="100000"/>
              <a:buFont typeface="Times New Roman" pitchFamily="16" charset="0"/>
              <a:defRPr sz="1200">
                <a:solidFill>
                  <a:srgbClr val="000000"/>
                </a:solidFill>
                <a:latin typeface="Times New Roman" pitchFamily="16" charset="0"/>
              </a:defRPr>
            </a:lvl2pPr>
            <a:lvl3pPr marL="1143000" indent="-228600">
              <a:spcBef>
                <a:spcPct val="30000"/>
              </a:spcBef>
              <a:buClr>
                <a:srgbClr val="000000"/>
              </a:buClr>
              <a:buSzPct val="100000"/>
              <a:buFont typeface="Times New Roman" pitchFamily="16" charset="0"/>
              <a:defRPr sz="1200">
                <a:solidFill>
                  <a:srgbClr val="000000"/>
                </a:solidFill>
                <a:latin typeface="Times New Roman" pitchFamily="16" charset="0"/>
              </a:defRPr>
            </a:lvl3pPr>
            <a:lvl4pPr marL="1600200" indent="-228600">
              <a:spcBef>
                <a:spcPct val="30000"/>
              </a:spcBef>
              <a:buClr>
                <a:srgbClr val="000000"/>
              </a:buClr>
              <a:buSzPct val="100000"/>
              <a:buFont typeface="Times New Roman" pitchFamily="16" charset="0"/>
              <a:defRPr sz="1200">
                <a:solidFill>
                  <a:srgbClr val="000000"/>
                </a:solidFill>
                <a:latin typeface="Times New Roman" pitchFamily="16" charset="0"/>
              </a:defRPr>
            </a:lvl4pPr>
            <a:lvl5pPr marL="2057400" indent="-228600">
              <a:spcBef>
                <a:spcPct val="30000"/>
              </a:spcBef>
              <a:buClr>
                <a:srgbClr val="000000"/>
              </a:buClr>
              <a:buSzPct val="100000"/>
              <a:buFont typeface="Times New Roman" pitchFamily="16" charset="0"/>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hangingPunct="1">
              <a:spcBef>
                <a:spcPct val="0"/>
              </a:spcBef>
              <a:buFont typeface="Arial" charset="0"/>
              <a:buNone/>
            </a:pPr>
            <a:endParaRPr lang="fi-FI" altLang="fi-FI" sz="1800">
              <a:solidFill>
                <a:schemeClr val="bg1"/>
              </a:solidFill>
              <a:latin typeface="Arial" charset="0"/>
            </a:endParaRPr>
          </a:p>
        </p:txBody>
      </p:sp>
      <p:sp>
        <p:nvSpPr>
          <p:cNvPr id="27651" name="Rectangle 2"/>
          <p:cNvSpPr>
            <a:spLocks noGrp="1" noChangeArrowheads="1"/>
          </p:cNvSpPr>
          <p:nvPr>
            <p:ph type="body"/>
          </p:nvPr>
        </p:nvSpPr>
        <p:spPr>
          <a:xfrm>
            <a:off x="685480" y="4343144"/>
            <a:ext cx="5482236" cy="41077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3" tIns="45712" rIns="91423" bIns="45712" anchor="ctr"/>
          <a:lstStyle/>
          <a:p>
            <a:endParaRPr lang="fi-FI" alt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35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0134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11696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000551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96598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728873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7485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69473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41095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73083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415998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2995902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2/5/2023</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97037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24030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08696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048467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4526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48398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3862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62149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6981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23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6213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5760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0175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9334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9223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7799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9657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2/5/2023</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20453928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20" r:id="rId5"/>
    <p:sldLayoutId id="2147483721" r:id="rId6"/>
    <p:sldLayoutId id="2147483722" r:id="rId7"/>
    <p:sldLayoutId id="2147483723" r:id="rId8"/>
    <p:sldLayoutId id="2147483724" r:id="rId9"/>
    <p:sldLayoutId id="2147483725" r:id="rId10"/>
    <p:sldLayoutId id="2147483726" r:id="rId11"/>
    <p:sldLayoutId id="2147483732" r:id="rId12"/>
    <p:sldLayoutId id="2147483727" r:id="rId13"/>
    <p:sldLayoutId id="2147483728" r:id="rId14"/>
    <p:sldLayoutId id="2147483729" r:id="rId15"/>
    <p:sldLayoutId id="2147483730" r:id="rId16"/>
    <p:sldLayoutId id="2147483731" r:id="rId17"/>
  </p:sldLayoutIdLst>
  <p:hf sldNum="0" hdr="0" ftr="0" dt="0"/>
  <p:txStyles>
    <p:titleStyle>
      <a:lvl1pPr algn="ctr" defTabSz="457200" rtl="0" eaLnBrk="1" latinLnBrk="0" hangingPunct="1">
        <a:lnSpc>
          <a:spcPct val="90000"/>
        </a:lnSpc>
        <a:spcBef>
          <a:spcPct val="0"/>
        </a:spcBef>
        <a:buNone/>
        <a:defRPr sz="46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ikipedia.info/wiki/Luettelo_Muumilaakson_tarinoista"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areena.yle.fi/1-426551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hyperlink" Target="http://opeblogi.blogspot.com/2016/01/"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hyperlink" Target="https://fi.wikipedia.org/wiki/Syd%C3%A4n_(kulttuuri)" TargetMode="External"/><Relationship Id="rId7" Type="http://schemas.openxmlformats.org/officeDocument/2006/relationships/hyperlink" Target="http://hikipedia.info/wiki/Kello"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kimmonkamera.blogspot.com/2008/04/leskenlehti-eik-elm-olekin-ihanaa.html"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allesuicida.blogspot.com/2012/07/inspiracion-mina-perhonen.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pxhere.com/fi/photo/13620" TargetMode="External"/><Relationship Id="rId2" Type="http://schemas.openxmlformats.org/officeDocument/2006/relationships/image" Target="../media/image51.jp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hyperlink" Target="https://mokomatti.blogspot.com/2010/"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hikipedia.info/wiki/tikku-ukko"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30000" y="639097"/>
            <a:ext cx="4813072" cy="3686015"/>
          </a:xfrm>
        </p:spPr>
        <p:txBody>
          <a:bodyPr>
            <a:normAutofit/>
          </a:bodyPr>
          <a:lstStyle/>
          <a:p>
            <a:r>
              <a:rPr lang="en-US" sz="4400" b="1" dirty="0" err="1"/>
              <a:t>Ammatillinen</a:t>
            </a:r>
            <a:r>
              <a:rPr lang="en-US" sz="4400" b="1" dirty="0"/>
              <a:t> </a:t>
            </a:r>
            <a:r>
              <a:rPr lang="en-US" sz="4400" b="1" dirty="0" err="1"/>
              <a:t>kasvu</a:t>
            </a:r>
            <a:br>
              <a:rPr lang="en-US" sz="4400" b="1" dirty="0">
                <a:cs typeface="Calibri Light"/>
              </a:rPr>
            </a:br>
            <a:br>
              <a:rPr lang="en-US" sz="4400" b="1" dirty="0">
                <a:cs typeface="Calibri Light"/>
              </a:rPr>
            </a:br>
            <a:r>
              <a:rPr lang="en-US" sz="4400" b="1" dirty="0">
                <a:cs typeface="Calibri Light"/>
              </a:rPr>
              <a:t>S21VAPE</a:t>
            </a:r>
            <a:br>
              <a:rPr lang="en-US" sz="4400" b="1" dirty="0"/>
            </a:br>
            <a:br>
              <a:rPr lang="en-US" sz="4400" dirty="0"/>
            </a:br>
            <a:endParaRPr lang="en-US" sz="4400" dirty="0"/>
          </a:p>
        </p:txBody>
      </p:sp>
      <p:sp>
        <p:nvSpPr>
          <p:cNvPr id="3" name="Subtitle 2"/>
          <p:cNvSpPr>
            <a:spLocks noGrp="1"/>
          </p:cNvSpPr>
          <p:nvPr>
            <p:ph type="subTitle" idx="1"/>
          </p:nvPr>
        </p:nvSpPr>
        <p:spPr>
          <a:xfrm>
            <a:off x="6729999" y="4455621"/>
            <a:ext cx="4829101" cy="1238616"/>
          </a:xfrm>
        </p:spPr>
        <p:txBody>
          <a:bodyPr vert="horz" lIns="91440" tIns="45720" rIns="91440" bIns="45720" rtlCol="0">
            <a:normAutofit/>
          </a:bodyPr>
          <a:lstStyle/>
          <a:p>
            <a:r>
              <a:rPr lang="en-US" b="1" dirty="0">
                <a:solidFill>
                  <a:schemeClr val="tx1">
                    <a:lumMod val="85000"/>
                    <a:lumOff val="15000"/>
                  </a:schemeClr>
                </a:solidFill>
              </a:rPr>
              <a:t>Päivi </a:t>
            </a:r>
            <a:r>
              <a:rPr lang="en-US" b="1" dirty="0" err="1">
                <a:solidFill>
                  <a:schemeClr val="tx1">
                    <a:lumMod val="85000"/>
                    <a:lumOff val="15000"/>
                  </a:schemeClr>
                </a:solidFill>
              </a:rPr>
              <a:t>kaasinen</a:t>
            </a:r>
            <a:endParaRPr lang="en-US" b="1" dirty="0">
              <a:solidFill>
                <a:schemeClr val="tx1">
                  <a:lumMod val="85000"/>
                  <a:lumOff val="15000"/>
                </a:schemeClr>
              </a:solidFill>
              <a:cs typeface="Calibri Light"/>
            </a:endParaRPr>
          </a:p>
        </p:txBody>
      </p:sp>
      <p:pic>
        <p:nvPicPr>
          <p:cNvPr id="4" name="Picture 3">
            <a:extLst>
              <a:ext uri="{FF2B5EF4-FFF2-40B4-BE49-F238E27FC236}">
                <a16:creationId xmlns:a16="http://schemas.microsoft.com/office/drawing/2014/main" id="{842ED6B5-1920-49CA-BF07-5B838FC1F012}"/>
              </a:ext>
            </a:extLst>
          </p:cNvPr>
          <p:cNvPicPr>
            <a:picLocks noChangeAspect="1"/>
          </p:cNvPicPr>
          <p:nvPr/>
        </p:nvPicPr>
        <p:blipFill rotWithShape="1">
          <a:blip r:embed="rId2"/>
          <a:srcRect l="7846" r="3265"/>
          <a:stretch/>
        </p:blipFill>
        <p:spPr>
          <a:xfrm>
            <a:off x="1" y="10"/>
            <a:ext cx="6096000" cy="6857990"/>
          </a:xfrm>
          <a:prstGeom prst="rect">
            <a:avLst/>
          </a:prstGeom>
        </p:spPr>
      </p:pic>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048784-9BB1-473E-B3C7-B42A3AFD47BD}"/>
              </a:ext>
            </a:extLst>
          </p:cNvPr>
          <p:cNvSpPr>
            <a:spLocks noGrp="1"/>
          </p:cNvSpPr>
          <p:nvPr>
            <p:ph type="title"/>
          </p:nvPr>
        </p:nvSpPr>
        <p:spPr/>
        <p:txBody>
          <a:bodyPr/>
          <a:lstStyle/>
          <a:p>
            <a:r>
              <a:rPr lang="fi-FI" dirty="0">
                <a:cs typeface="Calibri Light"/>
              </a:rPr>
              <a:t>Ekstroversio / Introversio</a:t>
            </a:r>
            <a:endParaRPr lang="fi-FI" dirty="0"/>
          </a:p>
        </p:txBody>
      </p:sp>
      <p:sp>
        <p:nvSpPr>
          <p:cNvPr id="3" name="Sisällön paikkamerkki 2">
            <a:extLst>
              <a:ext uri="{FF2B5EF4-FFF2-40B4-BE49-F238E27FC236}">
                <a16:creationId xmlns:a16="http://schemas.microsoft.com/office/drawing/2014/main" id="{3675CD4B-F664-4BF5-928C-6C88A9B8F454}"/>
              </a:ext>
            </a:extLst>
          </p:cNvPr>
          <p:cNvSpPr>
            <a:spLocks noGrp="1"/>
          </p:cNvSpPr>
          <p:nvPr>
            <p:ph idx="1"/>
          </p:nvPr>
        </p:nvSpPr>
        <p:spPr/>
        <p:txBody>
          <a:bodyPr vert="horz" lIns="0" tIns="45720" rIns="0" bIns="45720" rtlCol="0" anchor="t">
            <a:normAutofit/>
          </a:bodyPr>
          <a:lstStyle/>
          <a:p>
            <a:endParaRPr lang="fi-FI"/>
          </a:p>
          <a:p>
            <a:endParaRPr lang="fi-FI" dirty="0">
              <a:cs typeface="Calibri"/>
            </a:endParaRPr>
          </a:p>
          <a:p>
            <a:r>
              <a:rPr lang="fi-FI" dirty="0">
                <a:cs typeface="Calibri"/>
              </a:rPr>
              <a:t>Ekstroversio                                                                                       Introversio</a:t>
            </a:r>
          </a:p>
          <a:p>
            <a:r>
              <a:rPr lang="fi-FI" dirty="0">
                <a:cs typeface="Calibri"/>
              </a:rPr>
              <a:t>Ulospäinsuuntautunut                                                                            </a:t>
            </a:r>
            <a:r>
              <a:rPr lang="fi-FI" dirty="0" err="1">
                <a:cs typeface="Calibri"/>
              </a:rPr>
              <a:t>sisäänpäinkääntynyt</a:t>
            </a:r>
          </a:p>
        </p:txBody>
      </p:sp>
      <p:cxnSp>
        <p:nvCxnSpPr>
          <p:cNvPr id="6" name="Yhdistin: Kaareva 5">
            <a:extLst>
              <a:ext uri="{FF2B5EF4-FFF2-40B4-BE49-F238E27FC236}">
                <a16:creationId xmlns:a16="http://schemas.microsoft.com/office/drawing/2014/main" id="{AEC994FC-082E-401C-9D0E-955275810AA8}"/>
              </a:ext>
            </a:extLst>
          </p:cNvPr>
          <p:cNvCxnSpPr/>
          <p:nvPr/>
        </p:nvCxnSpPr>
        <p:spPr>
          <a:xfrm>
            <a:off x="7210425" y="3305175"/>
            <a:ext cx="2981325" cy="2247900"/>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7" name="Yhdistin: Kaareva 6">
            <a:extLst>
              <a:ext uri="{FF2B5EF4-FFF2-40B4-BE49-F238E27FC236}">
                <a16:creationId xmlns:a16="http://schemas.microsoft.com/office/drawing/2014/main" id="{8189B793-0314-43ED-8DA7-3B3CE9A6682F}"/>
              </a:ext>
            </a:extLst>
          </p:cNvPr>
          <p:cNvCxnSpPr/>
          <p:nvPr/>
        </p:nvCxnSpPr>
        <p:spPr>
          <a:xfrm flipH="1">
            <a:off x="5419725" y="3305175"/>
            <a:ext cx="1790700" cy="1695450"/>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8" name="Yhdistin: Kaareva 7">
            <a:extLst>
              <a:ext uri="{FF2B5EF4-FFF2-40B4-BE49-F238E27FC236}">
                <a16:creationId xmlns:a16="http://schemas.microsoft.com/office/drawing/2014/main" id="{8E123784-C08C-49CA-80F6-3140899ECD33}"/>
              </a:ext>
            </a:extLst>
          </p:cNvPr>
          <p:cNvCxnSpPr/>
          <p:nvPr/>
        </p:nvCxnSpPr>
        <p:spPr>
          <a:xfrm>
            <a:off x="2828925" y="3524250"/>
            <a:ext cx="2638425" cy="1476375"/>
          </a:xfrm>
          <a:prstGeom prst="curvedConnector3">
            <a:avLst/>
          </a:prstGeom>
          <a:ln w="28575"/>
        </p:spPr>
        <p:style>
          <a:lnRef idx="1">
            <a:schemeClr val="accent1"/>
          </a:lnRef>
          <a:fillRef idx="0">
            <a:schemeClr val="accent1"/>
          </a:fillRef>
          <a:effectRef idx="0">
            <a:schemeClr val="accent1"/>
          </a:effectRef>
          <a:fontRef idx="minor">
            <a:schemeClr val="tx1"/>
          </a:fontRef>
        </p:style>
      </p:cxnSp>
      <p:cxnSp>
        <p:nvCxnSpPr>
          <p:cNvPr id="11" name="Yhdistin: Kaareva 10">
            <a:extLst>
              <a:ext uri="{FF2B5EF4-FFF2-40B4-BE49-F238E27FC236}">
                <a16:creationId xmlns:a16="http://schemas.microsoft.com/office/drawing/2014/main" id="{2B5EC871-3B59-4B55-B233-A08C3BFCBA07}"/>
              </a:ext>
            </a:extLst>
          </p:cNvPr>
          <p:cNvCxnSpPr/>
          <p:nvPr/>
        </p:nvCxnSpPr>
        <p:spPr>
          <a:xfrm flipH="1">
            <a:off x="1276350" y="3524250"/>
            <a:ext cx="1514475" cy="1724025"/>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ED372138-6719-4F77-9DB0-4924881B1B5D}"/>
              </a:ext>
            </a:extLst>
          </p:cNvPr>
          <p:cNvCxnSpPr/>
          <p:nvPr/>
        </p:nvCxnSpPr>
        <p:spPr>
          <a:xfrm>
            <a:off x="1095375" y="5505450"/>
            <a:ext cx="9286875" cy="0"/>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664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EE8AAA-EC7B-4A44-B2D1-7E8863687F68}"/>
              </a:ext>
            </a:extLst>
          </p:cNvPr>
          <p:cNvSpPr>
            <a:spLocks noGrp="1"/>
          </p:cNvSpPr>
          <p:nvPr>
            <p:ph type="title"/>
          </p:nvPr>
        </p:nvSpPr>
        <p:spPr/>
        <p:txBody>
          <a:bodyPr/>
          <a:lstStyle/>
          <a:p>
            <a:r>
              <a:rPr lang="fi-FI">
                <a:cs typeface="Calibri Light"/>
              </a:rPr>
              <a:t>Erilaiset tempperamentit</a:t>
            </a:r>
            <a:endParaRPr lang="fi-FI"/>
          </a:p>
        </p:txBody>
      </p:sp>
      <p:sp>
        <p:nvSpPr>
          <p:cNvPr id="3" name="Sisällön paikkamerkki 2">
            <a:extLst>
              <a:ext uri="{FF2B5EF4-FFF2-40B4-BE49-F238E27FC236}">
                <a16:creationId xmlns:a16="http://schemas.microsoft.com/office/drawing/2014/main" id="{1A98EF46-ED25-4998-9F52-38030B1675E2}"/>
              </a:ext>
            </a:extLst>
          </p:cNvPr>
          <p:cNvSpPr>
            <a:spLocks noGrp="1"/>
          </p:cNvSpPr>
          <p:nvPr>
            <p:ph idx="1"/>
          </p:nvPr>
        </p:nvSpPr>
        <p:spPr/>
        <p:txBody>
          <a:bodyPr vert="horz" lIns="0" tIns="45720" rIns="0" bIns="45720" rtlCol="0" anchor="t">
            <a:normAutofit/>
          </a:bodyPr>
          <a:lstStyle/>
          <a:p>
            <a:pPr marL="1471295" lvl="8" indent="0">
              <a:buNone/>
            </a:pPr>
            <a:r>
              <a:rPr lang="fi-FI" dirty="0">
                <a:cs typeface="Calibri"/>
              </a:rPr>
              <a:t>                                        </a:t>
            </a:r>
            <a:r>
              <a:rPr lang="fi-FI" sz="2000" b="1" dirty="0">
                <a:cs typeface="Calibri"/>
              </a:rPr>
              <a:t>  Voimakastahtoinen(asiakeskeinen)</a:t>
            </a:r>
          </a:p>
          <a:p>
            <a:pPr marL="1471295" lvl="8" indent="0">
              <a:buNone/>
            </a:pPr>
            <a:endParaRPr lang="fi-FI" sz="2000" dirty="0">
              <a:cs typeface="Calibri"/>
            </a:endParaRPr>
          </a:p>
          <a:p>
            <a:pPr marL="1471295" lvl="8" indent="0">
              <a:buNone/>
            </a:pPr>
            <a:endParaRPr lang="fi-FI" sz="2000" dirty="0">
              <a:cs typeface="Calibri"/>
            </a:endParaRPr>
          </a:p>
          <a:p>
            <a:pPr marL="1471295" lvl="8" indent="0">
              <a:buNone/>
            </a:pPr>
            <a:endParaRPr lang="fi-FI" sz="2000" dirty="0">
              <a:cs typeface="Calibri"/>
            </a:endParaRPr>
          </a:p>
          <a:p>
            <a:pPr marL="1471295" lvl="8" indent="0">
              <a:buNone/>
            </a:pPr>
            <a:endParaRPr lang="fi-FI" sz="2000" dirty="0">
              <a:cs typeface="Calibri"/>
            </a:endParaRPr>
          </a:p>
          <a:p>
            <a:pPr marL="1471295" lvl="8" indent="0">
              <a:buNone/>
            </a:pPr>
            <a:r>
              <a:rPr lang="fi-FI" sz="2000" dirty="0">
                <a:cs typeface="Calibri"/>
              </a:rPr>
              <a:t>Ekstrovertti                                                                               </a:t>
            </a:r>
            <a:r>
              <a:rPr lang="fi-FI" sz="2000" b="1" dirty="0">
                <a:cs typeface="Calibri"/>
              </a:rPr>
              <a:t> Introvertti</a:t>
            </a:r>
          </a:p>
          <a:p>
            <a:pPr marL="1471295" lvl="8" indent="0">
              <a:buNone/>
            </a:pPr>
            <a:endParaRPr lang="fi-FI" sz="2000" dirty="0">
              <a:cs typeface="Calibri"/>
            </a:endParaRPr>
          </a:p>
          <a:p>
            <a:pPr marL="1471295" lvl="8" indent="0">
              <a:buNone/>
            </a:pPr>
            <a:endParaRPr lang="fi-FI" sz="2000" dirty="0">
              <a:cs typeface="Calibri"/>
            </a:endParaRPr>
          </a:p>
          <a:p>
            <a:pPr marL="1471295" lvl="8" indent="0">
              <a:buNone/>
            </a:pPr>
            <a:endParaRPr lang="fi-FI" sz="2000" dirty="0">
              <a:cs typeface="Calibri"/>
            </a:endParaRPr>
          </a:p>
          <a:p>
            <a:pPr marL="1471295" lvl="8" indent="0">
              <a:buNone/>
            </a:pPr>
            <a:endParaRPr lang="fi-FI" sz="2000" dirty="0">
              <a:cs typeface="Calibri"/>
            </a:endParaRPr>
          </a:p>
          <a:p>
            <a:pPr marL="1471295" lvl="8" indent="0">
              <a:buNone/>
            </a:pPr>
            <a:r>
              <a:rPr lang="fi-FI" sz="2000" dirty="0">
                <a:cs typeface="Calibri"/>
              </a:rPr>
              <a:t>                             </a:t>
            </a:r>
            <a:r>
              <a:rPr lang="fi-FI" sz="2000" b="1" dirty="0">
                <a:cs typeface="Calibri"/>
              </a:rPr>
              <a:t> Hyväntahtoinen (ihmiskeskeinen)</a:t>
            </a:r>
          </a:p>
        </p:txBody>
      </p:sp>
      <p:cxnSp>
        <p:nvCxnSpPr>
          <p:cNvPr id="4" name="Suora nuoliyhdysviiva 3">
            <a:extLst>
              <a:ext uri="{FF2B5EF4-FFF2-40B4-BE49-F238E27FC236}">
                <a16:creationId xmlns:a16="http://schemas.microsoft.com/office/drawing/2014/main" id="{02005635-9C0D-42BD-AACC-E34DB13C0C61}"/>
              </a:ext>
            </a:extLst>
          </p:cNvPr>
          <p:cNvCxnSpPr/>
          <p:nvPr/>
        </p:nvCxnSpPr>
        <p:spPr>
          <a:xfrm flipH="1">
            <a:off x="5848709" y="2396707"/>
            <a:ext cx="5751" cy="28265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uora nuoliyhdysviiva 4">
            <a:extLst>
              <a:ext uri="{FF2B5EF4-FFF2-40B4-BE49-F238E27FC236}">
                <a16:creationId xmlns:a16="http://schemas.microsoft.com/office/drawing/2014/main" id="{3E982B2E-7348-4DC1-8975-469EB62568F5}"/>
              </a:ext>
            </a:extLst>
          </p:cNvPr>
          <p:cNvCxnSpPr/>
          <p:nvPr/>
        </p:nvCxnSpPr>
        <p:spPr>
          <a:xfrm>
            <a:off x="3998884" y="3876674"/>
            <a:ext cx="3833002" cy="86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Suorakulmio 5">
            <a:extLst>
              <a:ext uri="{FF2B5EF4-FFF2-40B4-BE49-F238E27FC236}">
                <a16:creationId xmlns:a16="http://schemas.microsoft.com/office/drawing/2014/main" id="{4DCFD338-651F-47E6-A69A-789255B9CE3B}"/>
              </a:ext>
            </a:extLst>
          </p:cNvPr>
          <p:cNvSpPr/>
          <p:nvPr/>
        </p:nvSpPr>
        <p:spPr>
          <a:xfrm>
            <a:off x="5852663" y="3803890"/>
            <a:ext cx="1883433" cy="13370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432891F1-675F-4E77-9D78-0D292CA86E2B}"/>
              </a:ext>
            </a:extLst>
          </p:cNvPr>
          <p:cNvSpPr/>
          <p:nvPr/>
        </p:nvSpPr>
        <p:spPr>
          <a:xfrm>
            <a:off x="5851766" y="2537784"/>
            <a:ext cx="1883432" cy="13227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93910D35-3794-4492-895C-A389575D6F16}"/>
              </a:ext>
            </a:extLst>
          </p:cNvPr>
          <p:cNvSpPr/>
          <p:nvPr/>
        </p:nvSpPr>
        <p:spPr>
          <a:xfrm>
            <a:off x="3996188" y="2536886"/>
            <a:ext cx="1854678" cy="13227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DC2CD4E3-5878-493C-AD9E-A3E166ABEF8F}"/>
              </a:ext>
            </a:extLst>
          </p:cNvPr>
          <p:cNvSpPr/>
          <p:nvPr/>
        </p:nvSpPr>
        <p:spPr>
          <a:xfrm>
            <a:off x="3995289" y="3873081"/>
            <a:ext cx="1854678" cy="12652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3541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6" name="Rectangle 7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87" name="Rectangle 7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88" name="Rectangle 7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p:cNvSpPr>
            <a:spLocks noGrp="1" noChangeArrowheads="1"/>
          </p:cNvSpPr>
          <p:nvPr>
            <p:ph type="title"/>
          </p:nvPr>
        </p:nvSpPr>
        <p:spPr>
          <a:xfrm>
            <a:off x="492370" y="516835"/>
            <a:ext cx="3084844" cy="5772840"/>
          </a:xfrm>
          <a:solidFill>
            <a:srgbClr val="FF0000"/>
          </a:solidFill>
        </p:spPr>
        <p:txBody>
          <a:bodyPr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i-FI" sz="3600" b="1">
                <a:solidFill>
                  <a:schemeClr val="tx1"/>
                </a:solidFill>
                <a:cs typeface="Calibri Light"/>
              </a:rPr>
              <a:t>PUNAINEN</a:t>
            </a:r>
            <a:endParaRPr lang="en-GB" altLang="fi-FI" sz="3600" b="1" dirty="0">
              <a:solidFill>
                <a:schemeClr val="tx1"/>
              </a:solidFill>
              <a:cs typeface="Calibri Light"/>
            </a:endParaRPr>
          </a:p>
        </p:txBody>
      </p:sp>
      <p:graphicFrame>
        <p:nvGraphicFramePr>
          <p:cNvPr id="20484" name="Rectangle 2">
            <a:extLst>
              <a:ext uri="{FF2B5EF4-FFF2-40B4-BE49-F238E27FC236}">
                <a16:creationId xmlns:a16="http://schemas.microsoft.com/office/drawing/2014/main" id="{51A1071B-D18C-4667-93BE-C2125EEB123F}"/>
              </a:ext>
            </a:extLst>
          </p:cNvPr>
          <p:cNvGraphicFramePr>
            <a:graphicFrameLocks noGrp="1"/>
          </p:cNvGraphicFramePr>
          <p:nvPr>
            <p:ph idx="1"/>
            <p:extLst>
              <p:ext uri="{D42A27DB-BD31-4B8C-83A1-F6EECF244321}">
                <p14:modId xmlns:p14="http://schemas.microsoft.com/office/powerpoint/2010/main" val="3324789945"/>
              </p:ext>
            </p:extLst>
          </p:nvPr>
        </p:nvGraphicFramePr>
        <p:xfrm>
          <a:off x="3922354" y="740404"/>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0350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92370" y="605896"/>
            <a:ext cx="3084844" cy="5646208"/>
          </a:xfrm>
        </p:spPr>
        <p:txBody>
          <a:bodyPr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i-FI" sz="3600" b="1" dirty="0" err="1">
                <a:solidFill>
                  <a:schemeClr val="tx1"/>
                </a:solidFill>
              </a:rPr>
              <a:t>Erilaiset</a:t>
            </a:r>
            <a:r>
              <a:rPr lang="en-GB" altLang="fi-FI" sz="3600" b="1" dirty="0">
                <a:solidFill>
                  <a:schemeClr val="tx1"/>
                </a:solidFill>
              </a:rPr>
              <a:t> </a:t>
            </a:r>
            <a:r>
              <a:rPr lang="en-GB" altLang="fi-FI" sz="3600" b="1" dirty="0" err="1">
                <a:solidFill>
                  <a:schemeClr val="tx1"/>
                </a:solidFill>
              </a:rPr>
              <a:t>tempperamentit</a:t>
            </a:r>
            <a:endParaRPr lang="en-GB" altLang="fi-FI" sz="3600" b="1" dirty="0" err="1">
              <a:solidFill>
                <a:schemeClr val="tx1"/>
              </a:solidFill>
              <a:cs typeface="Calibri Light"/>
            </a:endParaRPr>
          </a:p>
        </p:txBody>
      </p:sp>
      <p:sp>
        <p:nvSpPr>
          <p:cNvPr id="16387" name="Rectangle 2"/>
          <p:cNvSpPr>
            <a:spLocks noGrp="1" noChangeArrowheads="1"/>
          </p:cNvSpPr>
          <p:nvPr>
            <p:ph idx="1"/>
          </p:nvPr>
        </p:nvSpPr>
        <p:spPr>
          <a:xfrm>
            <a:off x="4742016" y="634651"/>
            <a:ext cx="6413663" cy="5646208"/>
          </a:xfrm>
          <a:solidFill>
            <a:srgbClr val="FFFF00"/>
          </a:solidFill>
        </p:spPr>
        <p:txBody>
          <a:bodyPr vert="horz" lIns="0" tIns="45720" rIns="0" bIns="45720" rtlCol="0" anchor="ctr">
            <a:normAutofit/>
          </a:bodyPr>
          <a:lstStyle/>
          <a:p>
            <a:pPr marL="383540" lvl="1">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altLang="fi-FI" sz="2400" b="1" dirty="0"/>
              <a:t>KELTAINEN:</a:t>
            </a:r>
            <a:endParaRPr lang="en-GB" altLang="fi-FI" sz="2400" b="1" dirty="0">
              <a:cs typeface="Calibri"/>
            </a:endParaRPr>
          </a:p>
          <a:p>
            <a:pPr marL="383540" lvl="1">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fi-FI" sz="2400" b="1" dirty="0">
              <a:cs typeface="Calibri"/>
            </a:endParaRPr>
          </a:p>
          <a:p>
            <a:pPr marL="383540" lvl="1">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altLang="fi-FI" sz="2400" b="1" dirty="0" err="1"/>
              <a:t>Puhelias</a:t>
            </a:r>
            <a:r>
              <a:rPr lang="en-GB" altLang="fi-FI" sz="2400" b="1" dirty="0"/>
              <a:t>, </a:t>
            </a:r>
            <a:r>
              <a:rPr lang="en-GB" altLang="fi-FI" sz="2400" b="1" dirty="0" err="1"/>
              <a:t>verbaalisesti</a:t>
            </a:r>
            <a:r>
              <a:rPr lang="en-GB" altLang="fi-FI" sz="2400" b="1" dirty="0"/>
              <a:t> </a:t>
            </a:r>
            <a:r>
              <a:rPr lang="en-GB" altLang="fi-FI" sz="2400" b="1" dirty="0" err="1"/>
              <a:t>lahjakas</a:t>
            </a:r>
            <a:r>
              <a:rPr lang="en-GB" altLang="fi-FI" sz="2400" b="1" dirty="0"/>
              <a:t>, </a:t>
            </a:r>
            <a:r>
              <a:rPr lang="en-GB" altLang="fi-FI" sz="2400" b="1" dirty="0" err="1"/>
              <a:t>innostuva</a:t>
            </a:r>
            <a:endParaRPr lang="en-GB" altLang="fi-FI" sz="2400" b="1" dirty="0">
              <a:cs typeface="Calibri"/>
            </a:endParaRPr>
          </a:p>
          <a:p>
            <a:pPr marL="383540" lvl="1">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altLang="fi-FI" sz="2400" b="1" dirty="0" err="1"/>
              <a:t>Saattaa</a:t>
            </a:r>
            <a:r>
              <a:rPr lang="en-GB" altLang="fi-FI" sz="2400" b="1" dirty="0"/>
              <a:t> </a:t>
            </a:r>
            <a:r>
              <a:rPr lang="en-GB" altLang="fi-FI" sz="2400" b="1" dirty="0" err="1"/>
              <a:t>väsyttää</a:t>
            </a:r>
            <a:r>
              <a:rPr lang="en-GB" altLang="fi-FI" sz="2400" b="1" dirty="0"/>
              <a:t> </a:t>
            </a:r>
            <a:r>
              <a:rPr lang="en-GB" altLang="fi-FI" sz="2400" b="1" dirty="0" err="1"/>
              <a:t>muita</a:t>
            </a:r>
            <a:endParaRPr lang="en-GB" altLang="fi-FI" sz="2400" b="1" dirty="0">
              <a:cs typeface="Calibri"/>
            </a:endParaRPr>
          </a:p>
          <a:p>
            <a:pPr marL="383540" lvl="1">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altLang="fi-FI" sz="2400" b="1" err="1"/>
              <a:t>Keltaiset</a:t>
            </a:r>
            <a:r>
              <a:rPr lang="en-GB" altLang="fi-FI" sz="2400" b="1" dirty="0"/>
              <a:t> </a:t>
            </a:r>
            <a:r>
              <a:rPr lang="en-GB" altLang="fi-FI" sz="2400" b="1" err="1"/>
              <a:t>saattavat</a:t>
            </a:r>
            <a:r>
              <a:rPr lang="en-GB" altLang="fi-FI" sz="2400" b="1" dirty="0"/>
              <a:t> </a:t>
            </a:r>
            <a:r>
              <a:rPr lang="en-GB" altLang="fi-FI" sz="2400" b="1" err="1"/>
              <a:t>joutua</a:t>
            </a:r>
            <a:r>
              <a:rPr lang="en-GB" altLang="fi-FI" sz="2400" b="1" dirty="0"/>
              <a:t> </a:t>
            </a:r>
            <a:r>
              <a:rPr lang="en-GB" altLang="fi-FI" sz="2400" b="1" err="1"/>
              <a:t>tilanteisiin</a:t>
            </a:r>
            <a:r>
              <a:rPr lang="en-GB" altLang="fi-FI" sz="2400" b="1" dirty="0"/>
              <a:t>, </a:t>
            </a:r>
            <a:r>
              <a:rPr lang="en-GB" altLang="fi-FI" sz="2400" b="1" err="1"/>
              <a:t>jossa</a:t>
            </a:r>
            <a:r>
              <a:rPr lang="en-GB" altLang="fi-FI" sz="2400" b="1" dirty="0"/>
              <a:t> </a:t>
            </a:r>
            <a:r>
              <a:rPr lang="en-GB" altLang="fi-FI" sz="2400" b="1" err="1"/>
              <a:t>heidän</a:t>
            </a:r>
            <a:r>
              <a:rPr lang="en-GB" altLang="fi-FI" sz="2400" b="1" dirty="0"/>
              <a:t> </a:t>
            </a:r>
            <a:r>
              <a:rPr lang="en-GB" altLang="fi-FI" sz="2400" b="1" err="1"/>
              <a:t>ajatuksensa</a:t>
            </a:r>
            <a:r>
              <a:rPr lang="en-GB" altLang="fi-FI" sz="2400" b="1" dirty="0"/>
              <a:t> </a:t>
            </a:r>
            <a:r>
              <a:rPr lang="en-GB" altLang="fi-FI" sz="2400" b="1" err="1"/>
              <a:t>eivät</a:t>
            </a:r>
            <a:r>
              <a:rPr lang="en-GB" altLang="fi-FI" sz="2400" b="1" dirty="0"/>
              <a:t> </a:t>
            </a:r>
            <a:r>
              <a:rPr lang="en-GB" altLang="fi-FI" sz="2400" b="1" err="1"/>
              <a:t>saa</a:t>
            </a:r>
            <a:r>
              <a:rPr lang="en-GB" altLang="fi-FI" sz="2400" b="1" dirty="0"/>
              <a:t> </a:t>
            </a:r>
            <a:r>
              <a:rPr lang="en-GB" altLang="fi-FI" sz="2400" b="1" err="1"/>
              <a:t>vastakaikua</a:t>
            </a:r>
            <a:r>
              <a:rPr lang="en-GB" altLang="fi-FI" sz="2400" b="1" dirty="0"/>
              <a:t>, </a:t>
            </a:r>
            <a:r>
              <a:rPr lang="en-GB" altLang="fi-FI" sz="2400" b="1" err="1"/>
              <a:t>koska</a:t>
            </a:r>
            <a:r>
              <a:rPr lang="en-GB" altLang="fi-FI" sz="2400" b="1" dirty="0"/>
              <a:t> </a:t>
            </a:r>
            <a:r>
              <a:rPr lang="en-GB" altLang="fi-FI" sz="2400" b="1" err="1"/>
              <a:t>esittämistyyli</a:t>
            </a:r>
            <a:r>
              <a:rPr lang="en-GB" altLang="fi-FI" sz="2400" b="1" dirty="0"/>
              <a:t> </a:t>
            </a:r>
            <a:r>
              <a:rPr lang="en-GB" altLang="fi-FI" sz="2400" b="1" err="1"/>
              <a:t>ärsyttää</a:t>
            </a:r>
            <a:endParaRPr lang="en-GB" altLang="fi-FI" sz="2400" b="1">
              <a:cs typeface="Calibri"/>
            </a:endParaRPr>
          </a:p>
          <a:p>
            <a:pPr marL="383540" lvl="1">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altLang="fi-FI" sz="2400" b="1" err="1"/>
              <a:t>Kuuntelee</a:t>
            </a:r>
            <a:r>
              <a:rPr lang="en-GB" altLang="fi-FI" sz="2400" b="1" dirty="0"/>
              <a:t> </a:t>
            </a:r>
            <a:r>
              <a:rPr lang="en-GB" altLang="fi-FI" sz="2400" b="1" err="1"/>
              <a:t>tunnelmaa</a:t>
            </a:r>
            <a:r>
              <a:rPr lang="en-GB" altLang="fi-FI" sz="2400" b="1" dirty="0"/>
              <a:t> </a:t>
            </a:r>
            <a:r>
              <a:rPr lang="en-GB" altLang="fi-FI" sz="2400" b="1" err="1"/>
              <a:t>ja</a:t>
            </a:r>
            <a:r>
              <a:rPr lang="en-GB" altLang="fi-FI" sz="2400" b="1" dirty="0"/>
              <a:t> </a:t>
            </a:r>
            <a:r>
              <a:rPr lang="en-GB" altLang="fi-FI" sz="2400" b="1" err="1"/>
              <a:t>suuria</a:t>
            </a:r>
            <a:r>
              <a:rPr lang="en-GB" altLang="fi-FI" sz="2400" b="1" dirty="0"/>
              <a:t> </a:t>
            </a:r>
            <a:r>
              <a:rPr lang="en-GB" altLang="fi-FI" sz="2400" b="1" err="1"/>
              <a:t>linjoja</a:t>
            </a:r>
            <a:endParaRPr lang="en-GB" altLang="fi-FI" sz="2400" b="1">
              <a:cs typeface="Calibri"/>
            </a:endParaRPr>
          </a:p>
        </p:txBody>
      </p:sp>
    </p:spTree>
    <p:extLst>
      <p:ext uri="{BB962C8B-B14F-4D97-AF65-F5344CB8AC3E}">
        <p14:creationId xmlns:p14="http://schemas.microsoft.com/office/powerpoint/2010/main" val="897501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92370" y="605896"/>
            <a:ext cx="3084844" cy="5646208"/>
          </a:xfrm>
        </p:spPr>
        <p:txBody>
          <a:bodyPr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i-FI" sz="3600" b="1" dirty="0" err="1">
                <a:solidFill>
                  <a:schemeClr val="tx1"/>
                </a:solidFill>
              </a:rPr>
              <a:t>Erilaiset</a:t>
            </a:r>
            <a:r>
              <a:rPr lang="en-GB" altLang="fi-FI" sz="3600" b="1" dirty="0">
                <a:solidFill>
                  <a:schemeClr val="tx1"/>
                </a:solidFill>
              </a:rPr>
              <a:t> </a:t>
            </a:r>
            <a:r>
              <a:rPr lang="en-GB" altLang="fi-FI" sz="3600" b="1" dirty="0" err="1">
                <a:solidFill>
                  <a:schemeClr val="tx1"/>
                </a:solidFill>
              </a:rPr>
              <a:t>temperamentit</a:t>
            </a:r>
            <a:endParaRPr lang="en-GB" altLang="fi-FI" sz="3600" b="1">
              <a:solidFill>
                <a:schemeClr val="tx1"/>
              </a:solidFill>
              <a:cs typeface="Calibri Light"/>
            </a:endParaRPr>
          </a:p>
        </p:txBody>
      </p:sp>
      <p:sp>
        <p:nvSpPr>
          <p:cNvPr id="18435" name="Rectangle 2"/>
          <p:cNvSpPr>
            <a:spLocks noGrp="1" noChangeArrowheads="1"/>
          </p:cNvSpPr>
          <p:nvPr>
            <p:ph idx="1"/>
          </p:nvPr>
        </p:nvSpPr>
        <p:spPr>
          <a:xfrm>
            <a:off x="4986431" y="605896"/>
            <a:ext cx="6701210" cy="5646208"/>
          </a:xfrm>
          <a:solidFill>
            <a:schemeClr val="bg2">
              <a:lumMod val="75000"/>
            </a:schemeClr>
          </a:solidFill>
        </p:spPr>
        <p:txBody>
          <a:bodyPr anchor="ctr">
            <a:normAutofit/>
          </a:bodyPr>
          <a:lstStyle/>
          <a:p>
            <a:pPr>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dirty="0"/>
              <a:t>SININEN:</a:t>
            </a:r>
            <a:endParaRPr lang="en-GB" altLang="fi-FI" sz="2400" b="1" dirty="0">
              <a:cs typeface="Calibri"/>
            </a:endParaRP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dirty="0" err="1"/>
              <a:t>Kohtelias</a:t>
            </a:r>
            <a:r>
              <a:rPr lang="en-GB" altLang="fi-FI" sz="2400" b="1" dirty="0"/>
              <a:t>, </a:t>
            </a:r>
            <a:r>
              <a:rPr lang="en-GB" altLang="fi-FI" sz="2400" b="1" dirty="0" err="1"/>
              <a:t>rauhallinen</a:t>
            </a:r>
            <a:r>
              <a:rPr lang="en-GB" altLang="fi-FI" sz="2400" b="1" dirty="0"/>
              <a:t>, </a:t>
            </a:r>
            <a:r>
              <a:rPr lang="en-GB" altLang="fi-FI" sz="2400" b="1" dirty="0" err="1"/>
              <a:t>tunneilmaisussaan</a:t>
            </a:r>
            <a:r>
              <a:rPr lang="en-GB" altLang="fi-FI" sz="2400" b="1" dirty="0"/>
              <a:t> </a:t>
            </a:r>
            <a:r>
              <a:rPr lang="en-GB" altLang="fi-FI" sz="2400" b="1" dirty="0" err="1"/>
              <a:t>pidättyväinen</a:t>
            </a:r>
            <a:endParaRPr lang="en-GB" altLang="fi-FI" sz="2400" b="1">
              <a:cs typeface="Calibri"/>
            </a:endParaRP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dirty="0" err="1"/>
              <a:t>Eleetön</a:t>
            </a:r>
            <a:r>
              <a:rPr lang="en-GB" altLang="fi-FI" sz="2400" b="1" dirty="0"/>
              <a:t>, </a:t>
            </a:r>
            <a:r>
              <a:rPr lang="en-GB" altLang="fi-FI" sz="2400" b="1" dirty="0" err="1"/>
              <a:t>tarkkaileva</a:t>
            </a:r>
            <a:r>
              <a:rPr lang="en-GB" altLang="fi-FI" sz="2400" b="1" dirty="0"/>
              <a:t>, </a:t>
            </a:r>
            <a:r>
              <a:rPr lang="en-GB" altLang="fi-FI" sz="2400" b="1" dirty="0" err="1"/>
              <a:t>melko</a:t>
            </a:r>
            <a:r>
              <a:rPr lang="en-GB" altLang="fi-FI" sz="2400" b="1" dirty="0"/>
              <a:t> </a:t>
            </a:r>
            <a:r>
              <a:rPr lang="en-GB" altLang="fi-FI" sz="2400" b="1" dirty="0" err="1"/>
              <a:t>tuimakin</a:t>
            </a:r>
            <a:endParaRPr lang="en-GB" altLang="fi-FI" sz="2400" b="1">
              <a:cs typeface="Calibri"/>
            </a:endParaRP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dirty="0" err="1"/>
              <a:t>Paineisissa</a:t>
            </a:r>
            <a:r>
              <a:rPr lang="en-GB" altLang="fi-FI" sz="2400" b="1" dirty="0"/>
              <a:t> </a:t>
            </a:r>
            <a:r>
              <a:rPr lang="en-GB" altLang="fi-FI" sz="2400" b="1" dirty="0" err="1"/>
              <a:t>tilanteissa</a:t>
            </a:r>
            <a:r>
              <a:rPr lang="en-GB" altLang="fi-FI" sz="2400" b="1" dirty="0"/>
              <a:t> </a:t>
            </a:r>
            <a:r>
              <a:rPr lang="en-GB" altLang="fi-FI" sz="2400" b="1" dirty="0" err="1"/>
              <a:t>hieman</a:t>
            </a:r>
            <a:r>
              <a:rPr lang="en-GB" altLang="fi-FI" sz="2400" b="1" dirty="0"/>
              <a:t> </a:t>
            </a:r>
            <a:r>
              <a:rPr lang="en-GB" altLang="fi-FI" sz="2400" b="1" dirty="0" err="1"/>
              <a:t>vetäytyvä</a:t>
            </a:r>
            <a:endParaRPr lang="en-GB" altLang="fi-FI" sz="2400" b="1">
              <a:cs typeface="Calibri"/>
            </a:endParaRP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dirty="0" err="1"/>
              <a:t>Valikoiva</a:t>
            </a:r>
            <a:r>
              <a:rPr lang="en-GB" altLang="fi-FI" sz="2400" b="1" dirty="0"/>
              <a:t> </a:t>
            </a:r>
            <a:r>
              <a:rPr lang="en-GB" altLang="fi-FI" sz="2400" b="1" dirty="0" err="1"/>
              <a:t>sen</a:t>
            </a:r>
            <a:r>
              <a:rPr lang="en-GB" altLang="fi-FI" sz="2400" b="1" dirty="0"/>
              <a:t> </a:t>
            </a:r>
            <a:r>
              <a:rPr lang="en-GB" altLang="fi-FI" sz="2400" b="1" dirty="0" err="1"/>
              <a:t>suhteen</a:t>
            </a:r>
            <a:r>
              <a:rPr lang="en-GB" altLang="fi-FI" sz="2400" b="1" dirty="0"/>
              <a:t> </a:t>
            </a:r>
            <a:r>
              <a:rPr lang="en-GB" altLang="fi-FI" sz="2400" b="1" dirty="0" err="1"/>
              <a:t>kenen</a:t>
            </a:r>
            <a:r>
              <a:rPr lang="en-GB" altLang="fi-FI" sz="2400" b="1" dirty="0"/>
              <a:t> </a:t>
            </a:r>
            <a:r>
              <a:rPr lang="en-GB" altLang="fi-FI" sz="2400" b="1" dirty="0" err="1"/>
              <a:t>kanssa</a:t>
            </a:r>
            <a:r>
              <a:rPr lang="en-GB" altLang="fi-FI" sz="2400" b="1" dirty="0"/>
              <a:t> </a:t>
            </a:r>
            <a:r>
              <a:rPr lang="en-GB" altLang="fi-FI" sz="2400" b="1" dirty="0" err="1"/>
              <a:t>lähtee</a:t>
            </a:r>
            <a:r>
              <a:rPr lang="en-GB" altLang="fi-FI" sz="2400" b="1" dirty="0"/>
              <a:t> </a:t>
            </a:r>
            <a:r>
              <a:rPr lang="en-GB" altLang="fi-FI" sz="2400" b="1" dirty="0" err="1"/>
              <a:t>vuorovaikutukseen</a:t>
            </a:r>
            <a:endParaRPr lang="en-GB" altLang="fi-FI" sz="2400" b="1">
              <a:cs typeface="Calibri"/>
            </a:endParaRP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dirty="0" err="1"/>
              <a:t>Työssään</a:t>
            </a:r>
            <a:r>
              <a:rPr lang="en-GB" altLang="fi-FI" sz="2400" b="1" dirty="0"/>
              <a:t> </a:t>
            </a:r>
            <a:r>
              <a:rPr lang="en-GB" altLang="fi-FI" sz="2400" b="1" dirty="0" err="1"/>
              <a:t>koetaan</a:t>
            </a:r>
            <a:r>
              <a:rPr lang="en-GB" altLang="fi-FI" sz="2400" b="1" dirty="0"/>
              <a:t> </a:t>
            </a:r>
            <a:r>
              <a:rPr lang="en-GB" altLang="fi-FI" sz="2400" b="1" dirty="0" err="1"/>
              <a:t>ammattitaitoisiksi</a:t>
            </a:r>
            <a:r>
              <a:rPr lang="en-GB" altLang="fi-FI" sz="2400" b="1" dirty="0"/>
              <a:t>, </a:t>
            </a:r>
            <a:r>
              <a:rPr lang="en-GB" altLang="fi-FI" sz="2400" b="1" dirty="0" err="1"/>
              <a:t>taitaviksi</a:t>
            </a:r>
            <a:r>
              <a:rPr lang="en-GB" altLang="fi-FI" sz="2400" b="1" dirty="0"/>
              <a:t> </a:t>
            </a:r>
            <a:r>
              <a:rPr lang="en-GB" altLang="fi-FI" sz="2400" b="1" dirty="0" err="1"/>
              <a:t>ja</a:t>
            </a:r>
            <a:r>
              <a:rPr lang="en-GB" altLang="fi-FI" sz="2400" b="1" dirty="0"/>
              <a:t> </a:t>
            </a:r>
            <a:r>
              <a:rPr lang="en-GB" altLang="fi-FI" sz="2400" b="1" dirty="0" err="1"/>
              <a:t>arvostetuiksi</a:t>
            </a:r>
            <a:r>
              <a:rPr lang="en-GB" altLang="fi-FI" sz="2400" b="1" dirty="0"/>
              <a:t>. </a:t>
            </a:r>
            <a:r>
              <a:rPr lang="en-GB" altLang="fi-FI" sz="2400" b="1" dirty="0" err="1"/>
              <a:t>Heitä</a:t>
            </a:r>
            <a:r>
              <a:rPr lang="en-GB" altLang="fi-FI" sz="2400" b="1" dirty="0"/>
              <a:t> </a:t>
            </a:r>
            <a:r>
              <a:rPr lang="en-GB" altLang="fi-FI" sz="2400" b="1" dirty="0" err="1"/>
              <a:t>yhdistää</a:t>
            </a:r>
            <a:r>
              <a:rPr lang="en-GB" altLang="fi-FI" sz="2400" b="1" dirty="0"/>
              <a:t> </a:t>
            </a:r>
            <a:r>
              <a:rPr lang="en-GB" altLang="fi-FI" sz="2400" b="1" dirty="0" err="1"/>
              <a:t>jämptiys</a:t>
            </a:r>
            <a:r>
              <a:rPr lang="en-GB" altLang="fi-FI" sz="2400" b="1" dirty="0"/>
              <a:t>, </a:t>
            </a:r>
            <a:r>
              <a:rPr lang="en-GB" altLang="fi-FI" sz="2400" b="1" dirty="0" err="1"/>
              <a:t>tunneilmaisujen</a:t>
            </a:r>
            <a:r>
              <a:rPr lang="en-GB" altLang="fi-FI" sz="2400" b="1" dirty="0"/>
              <a:t> </a:t>
            </a:r>
            <a:r>
              <a:rPr lang="en-GB" altLang="fi-FI" sz="2400" b="1" dirty="0" err="1"/>
              <a:t>pidättyväisyys</a:t>
            </a:r>
            <a:r>
              <a:rPr lang="en-GB" altLang="fi-FI" sz="2400" b="1" dirty="0"/>
              <a:t> </a:t>
            </a:r>
            <a:r>
              <a:rPr lang="en-GB" altLang="fi-FI" sz="2400" b="1" dirty="0" err="1"/>
              <a:t>ja</a:t>
            </a:r>
            <a:r>
              <a:rPr lang="en-GB" altLang="fi-FI" sz="2400" b="1" dirty="0">
                <a:solidFill>
                  <a:schemeClr val="tx1"/>
                </a:solidFill>
              </a:rPr>
              <a:t> </a:t>
            </a:r>
            <a:r>
              <a:rPr lang="en-GB" altLang="fi-FI" sz="2400" b="1" dirty="0" err="1">
                <a:solidFill>
                  <a:schemeClr val="tx1"/>
                </a:solidFill>
              </a:rPr>
              <a:t>harkinta</a:t>
            </a:r>
            <a:endParaRPr lang="en-GB" altLang="fi-FI" sz="2400" b="1" dirty="0">
              <a:solidFill>
                <a:schemeClr val="tx1"/>
              </a:solidFill>
              <a:cs typeface="Calibri"/>
            </a:endParaRPr>
          </a:p>
          <a:p>
            <a:pPr>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fi-FI"/>
          </a:p>
        </p:txBody>
      </p:sp>
    </p:spTree>
    <p:extLst>
      <p:ext uri="{BB962C8B-B14F-4D97-AF65-F5344CB8AC3E}">
        <p14:creationId xmlns:p14="http://schemas.microsoft.com/office/powerpoint/2010/main" val="1307134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92370" y="605896"/>
            <a:ext cx="3084844" cy="5646208"/>
          </a:xfrm>
        </p:spPr>
        <p:txBody>
          <a:bodyPr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i-FI" sz="3600" b="1" dirty="0" err="1">
                <a:solidFill>
                  <a:schemeClr val="tx1"/>
                </a:solidFill>
              </a:rPr>
              <a:t>Erilaiset</a:t>
            </a:r>
            <a:r>
              <a:rPr lang="en-GB" altLang="fi-FI" sz="3600" b="1" dirty="0">
                <a:solidFill>
                  <a:schemeClr val="tx1"/>
                </a:solidFill>
              </a:rPr>
              <a:t> </a:t>
            </a:r>
            <a:r>
              <a:rPr lang="en-GB" altLang="fi-FI" sz="3600" b="1" dirty="0" err="1">
                <a:solidFill>
                  <a:schemeClr val="tx1"/>
                </a:solidFill>
              </a:rPr>
              <a:t>temperamentit</a:t>
            </a:r>
            <a:endParaRPr lang="en-GB" altLang="fi-FI" sz="3600" b="1">
              <a:solidFill>
                <a:schemeClr val="tx1"/>
              </a:solidFill>
              <a:cs typeface="Calibri Light"/>
            </a:endParaRPr>
          </a:p>
        </p:txBody>
      </p:sp>
      <p:sp>
        <p:nvSpPr>
          <p:cNvPr id="22531" name="Rectangle 2"/>
          <p:cNvSpPr>
            <a:spLocks noGrp="1" noChangeArrowheads="1"/>
          </p:cNvSpPr>
          <p:nvPr>
            <p:ph idx="1"/>
          </p:nvPr>
        </p:nvSpPr>
        <p:spPr>
          <a:xfrm>
            <a:off x="4742016" y="605896"/>
            <a:ext cx="6413663" cy="5646208"/>
          </a:xfrm>
          <a:solidFill>
            <a:srgbClr val="92D050"/>
          </a:solidFill>
        </p:spPr>
        <p:txBody>
          <a:bodyPr anchor="ctr">
            <a:normAutofit/>
          </a:bodyPr>
          <a:lstStyle/>
          <a:p>
            <a:pPr>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dirty="0">
                <a:solidFill>
                  <a:srgbClr val="000000"/>
                </a:solidFill>
                <a:highlight>
                  <a:srgbClr val="00FF00"/>
                </a:highlight>
              </a:rPr>
              <a:t>VIHREÄ:</a:t>
            </a:r>
            <a:endParaRPr lang="en-GB" altLang="fi-FI" sz="2400" b="1">
              <a:solidFill>
                <a:srgbClr val="000000"/>
              </a:solidFill>
              <a:highlight>
                <a:srgbClr val="00FF00"/>
              </a:highlight>
              <a:cs typeface="Calibri"/>
            </a:endParaRPr>
          </a:p>
          <a:p>
            <a:pPr>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err="1">
                <a:solidFill>
                  <a:srgbClr val="000000"/>
                </a:solidFill>
                <a:highlight>
                  <a:srgbClr val="00FF00"/>
                </a:highlight>
              </a:rPr>
              <a:t>Rauhallinen</a:t>
            </a:r>
            <a:r>
              <a:rPr lang="en-GB" altLang="fi-FI" sz="2400" dirty="0">
                <a:solidFill>
                  <a:srgbClr val="000000"/>
                </a:solidFill>
                <a:highlight>
                  <a:srgbClr val="00FF00"/>
                </a:highlight>
              </a:rPr>
              <a:t>, </a:t>
            </a:r>
            <a:r>
              <a:rPr lang="en-GB" altLang="fi-FI" sz="2400" err="1">
                <a:solidFill>
                  <a:srgbClr val="000000"/>
                </a:solidFill>
                <a:highlight>
                  <a:srgbClr val="00FF00"/>
                </a:highlight>
              </a:rPr>
              <a:t>leppoisa</a:t>
            </a:r>
            <a:r>
              <a:rPr lang="en-GB" altLang="fi-FI" sz="2400" dirty="0">
                <a:solidFill>
                  <a:srgbClr val="000000"/>
                </a:solidFill>
                <a:highlight>
                  <a:srgbClr val="00FF00"/>
                </a:highlight>
              </a:rPr>
              <a:t>, </a:t>
            </a:r>
            <a:r>
              <a:rPr lang="en-GB" altLang="fi-FI" sz="2400" err="1">
                <a:solidFill>
                  <a:srgbClr val="000000"/>
                </a:solidFill>
                <a:highlight>
                  <a:srgbClr val="00FF00"/>
                </a:highlight>
              </a:rPr>
              <a:t>sydämellinen</a:t>
            </a:r>
            <a:r>
              <a:rPr lang="en-GB" altLang="fi-FI" sz="2400" dirty="0">
                <a:solidFill>
                  <a:srgbClr val="000000"/>
                </a:solidFill>
                <a:highlight>
                  <a:srgbClr val="00FF00"/>
                </a:highlight>
              </a:rPr>
              <a:t>, </a:t>
            </a:r>
            <a:r>
              <a:rPr lang="en-GB" altLang="fi-FI" sz="2400" err="1">
                <a:solidFill>
                  <a:srgbClr val="000000"/>
                </a:solidFill>
                <a:highlight>
                  <a:srgbClr val="00FF00"/>
                </a:highlight>
              </a:rPr>
              <a:t>mutkaton</a:t>
            </a:r>
            <a:endParaRPr lang="en-GB" altLang="fi-FI" sz="2400">
              <a:solidFill>
                <a:srgbClr val="000000"/>
              </a:solidFill>
              <a:highlight>
                <a:srgbClr val="00FF00"/>
              </a:highlight>
              <a:cs typeface="Calibri"/>
            </a:endParaRPr>
          </a:p>
          <a:p>
            <a:pPr>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err="1">
                <a:solidFill>
                  <a:srgbClr val="000000"/>
                </a:solidFill>
                <a:highlight>
                  <a:srgbClr val="00FF00"/>
                </a:highlight>
              </a:rPr>
              <a:t>Stressitilanteissa</a:t>
            </a:r>
            <a:r>
              <a:rPr lang="en-GB" altLang="fi-FI" sz="2400" dirty="0">
                <a:solidFill>
                  <a:srgbClr val="000000"/>
                </a:solidFill>
                <a:highlight>
                  <a:srgbClr val="00FF00"/>
                </a:highlight>
              </a:rPr>
              <a:t> </a:t>
            </a:r>
            <a:r>
              <a:rPr lang="en-GB" altLang="fi-FI" sz="2400" err="1">
                <a:solidFill>
                  <a:srgbClr val="000000"/>
                </a:solidFill>
                <a:highlight>
                  <a:srgbClr val="00FF00"/>
                </a:highlight>
              </a:rPr>
              <a:t>voi</a:t>
            </a:r>
            <a:r>
              <a:rPr lang="en-GB" altLang="fi-FI" sz="2400" dirty="0">
                <a:solidFill>
                  <a:srgbClr val="000000"/>
                </a:solidFill>
                <a:highlight>
                  <a:srgbClr val="00FF00"/>
                </a:highlight>
              </a:rPr>
              <a:t> </a:t>
            </a:r>
            <a:r>
              <a:rPr lang="en-GB" altLang="fi-FI" sz="2400" err="1">
                <a:solidFill>
                  <a:srgbClr val="000000"/>
                </a:solidFill>
                <a:highlight>
                  <a:srgbClr val="00FF00"/>
                </a:highlight>
              </a:rPr>
              <a:t>muuttua</a:t>
            </a:r>
            <a:r>
              <a:rPr lang="en-GB" altLang="fi-FI" sz="2400" dirty="0">
                <a:solidFill>
                  <a:srgbClr val="000000"/>
                </a:solidFill>
                <a:highlight>
                  <a:srgbClr val="00FF00"/>
                </a:highlight>
              </a:rPr>
              <a:t> </a:t>
            </a:r>
            <a:r>
              <a:rPr lang="en-GB" altLang="fi-FI" sz="2400" err="1">
                <a:solidFill>
                  <a:srgbClr val="000000"/>
                </a:solidFill>
                <a:highlight>
                  <a:srgbClr val="00FF00"/>
                </a:highlight>
              </a:rPr>
              <a:t>voimattomaksi</a:t>
            </a:r>
            <a:r>
              <a:rPr lang="en-GB" altLang="fi-FI" sz="2400" dirty="0">
                <a:solidFill>
                  <a:srgbClr val="000000"/>
                </a:solidFill>
                <a:highlight>
                  <a:srgbClr val="00FF00"/>
                </a:highlight>
              </a:rPr>
              <a:t> </a:t>
            </a:r>
            <a:r>
              <a:rPr lang="en-GB" altLang="fi-FI" sz="2400" err="1">
                <a:solidFill>
                  <a:srgbClr val="000000"/>
                </a:solidFill>
                <a:highlight>
                  <a:srgbClr val="00FF00"/>
                </a:highlight>
              </a:rPr>
              <a:t>ja</a:t>
            </a:r>
            <a:r>
              <a:rPr lang="en-GB" altLang="fi-FI" sz="2400" dirty="0">
                <a:solidFill>
                  <a:srgbClr val="000000"/>
                </a:solidFill>
                <a:highlight>
                  <a:srgbClr val="00FF00"/>
                </a:highlight>
              </a:rPr>
              <a:t> </a:t>
            </a:r>
            <a:r>
              <a:rPr lang="en-GB" altLang="fi-FI" sz="2400" err="1">
                <a:solidFill>
                  <a:srgbClr val="000000"/>
                </a:solidFill>
                <a:highlight>
                  <a:srgbClr val="00FF00"/>
                </a:highlight>
              </a:rPr>
              <a:t>ylidemokraattiseksi</a:t>
            </a:r>
            <a:endParaRPr lang="en-GB" altLang="fi-FI" sz="2400">
              <a:solidFill>
                <a:srgbClr val="000000"/>
              </a:solidFill>
              <a:highlight>
                <a:srgbClr val="00FF00"/>
              </a:highlight>
              <a:cs typeface="Calibri"/>
            </a:endParaRPr>
          </a:p>
          <a:p>
            <a:pPr>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err="1">
                <a:solidFill>
                  <a:srgbClr val="000000"/>
                </a:solidFill>
                <a:highlight>
                  <a:srgbClr val="00FF00"/>
                </a:highlight>
              </a:rPr>
              <a:t>Perusluonteeltaan</a:t>
            </a:r>
            <a:r>
              <a:rPr lang="en-GB" altLang="fi-FI" sz="2400" dirty="0">
                <a:solidFill>
                  <a:srgbClr val="000000"/>
                </a:solidFill>
                <a:highlight>
                  <a:srgbClr val="00FF00"/>
                </a:highlight>
              </a:rPr>
              <a:t> </a:t>
            </a:r>
            <a:r>
              <a:rPr lang="en-GB" altLang="fi-FI" sz="2400" err="1">
                <a:solidFill>
                  <a:srgbClr val="000000"/>
                </a:solidFill>
                <a:highlight>
                  <a:srgbClr val="00FF00"/>
                </a:highlight>
              </a:rPr>
              <a:t>introvertti</a:t>
            </a:r>
            <a:endParaRPr lang="en-GB" altLang="fi-FI" sz="2400">
              <a:solidFill>
                <a:srgbClr val="000000"/>
              </a:solidFill>
              <a:highlight>
                <a:srgbClr val="00FF00"/>
              </a:highlight>
              <a:cs typeface="Calibri"/>
            </a:endParaRPr>
          </a:p>
          <a:p>
            <a:pPr>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err="1">
                <a:solidFill>
                  <a:srgbClr val="000000"/>
                </a:solidFill>
                <a:highlight>
                  <a:srgbClr val="00FF00"/>
                </a:highlight>
              </a:rPr>
              <a:t>Siniseen</a:t>
            </a:r>
            <a:r>
              <a:rPr lang="en-GB" altLang="fi-FI" sz="2400" dirty="0">
                <a:solidFill>
                  <a:srgbClr val="000000"/>
                </a:solidFill>
                <a:highlight>
                  <a:srgbClr val="00FF00"/>
                </a:highlight>
              </a:rPr>
              <a:t> </a:t>
            </a:r>
            <a:r>
              <a:rPr lang="en-GB" altLang="fi-FI" sz="2400" err="1">
                <a:solidFill>
                  <a:srgbClr val="000000"/>
                </a:solidFill>
                <a:highlight>
                  <a:srgbClr val="00FF00"/>
                </a:highlight>
              </a:rPr>
              <a:t>verrattuna</a:t>
            </a:r>
            <a:r>
              <a:rPr lang="en-GB" altLang="fi-FI" sz="2400" dirty="0">
                <a:solidFill>
                  <a:srgbClr val="000000"/>
                </a:solidFill>
                <a:highlight>
                  <a:srgbClr val="00FF00"/>
                </a:highlight>
              </a:rPr>
              <a:t> </a:t>
            </a:r>
            <a:r>
              <a:rPr lang="en-GB" altLang="fi-FI" sz="2400" err="1">
                <a:solidFill>
                  <a:srgbClr val="000000"/>
                </a:solidFill>
                <a:highlight>
                  <a:srgbClr val="00FF00"/>
                </a:highlight>
              </a:rPr>
              <a:t>leppoisampi</a:t>
            </a:r>
            <a:endParaRPr lang="en-GB" altLang="fi-FI" sz="2400" dirty="0">
              <a:solidFill>
                <a:srgbClr val="000000"/>
              </a:solidFill>
              <a:highlight>
                <a:srgbClr val="00FF00"/>
              </a:highlight>
              <a:cs typeface="Calibri"/>
            </a:endParaRPr>
          </a:p>
          <a:p>
            <a:pPr>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err="1">
                <a:solidFill>
                  <a:srgbClr val="000000"/>
                </a:solidFill>
                <a:highlight>
                  <a:srgbClr val="00FF00"/>
                </a:highlight>
              </a:rPr>
              <a:t>Sosiaaliselta</a:t>
            </a:r>
            <a:r>
              <a:rPr lang="en-GB" altLang="fi-FI" sz="2400" dirty="0">
                <a:solidFill>
                  <a:srgbClr val="000000"/>
                </a:solidFill>
                <a:highlight>
                  <a:srgbClr val="00FF00"/>
                </a:highlight>
              </a:rPr>
              <a:t> </a:t>
            </a:r>
            <a:r>
              <a:rPr lang="en-GB" altLang="fi-FI" sz="2400" err="1">
                <a:solidFill>
                  <a:srgbClr val="000000"/>
                </a:solidFill>
                <a:highlight>
                  <a:srgbClr val="00FF00"/>
                </a:highlight>
              </a:rPr>
              <a:t>luonteeltaan</a:t>
            </a:r>
            <a:r>
              <a:rPr lang="en-GB" altLang="fi-FI" sz="2400" dirty="0">
                <a:solidFill>
                  <a:srgbClr val="000000"/>
                </a:solidFill>
                <a:highlight>
                  <a:srgbClr val="00FF00"/>
                </a:highlight>
              </a:rPr>
              <a:t> </a:t>
            </a:r>
            <a:r>
              <a:rPr lang="en-GB" altLang="fi-FI" sz="2400" err="1">
                <a:solidFill>
                  <a:srgbClr val="000000"/>
                </a:solidFill>
                <a:highlight>
                  <a:srgbClr val="00FF00"/>
                </a:highlight>
              </a:rPr>
              <a:t>ihmisystävällinen</a:t>
            </a:r>
            <a:endParaRPr lang="en-GB" altLang="fi-FI" sz="2400" dirty="0">
              <a:solidFill>
                <a:srgbClr val="000000"/>
              </a:solidFill>
              <a:highlight>
                <a:srgbClr val="00FF00"/>
              </a:highlight>
              <a:cs typeface="Calibri"/>
            </a:endParaRPr>
          </a:p>
          <a:p>
            <a:pPr>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err="1">
                <a:solidFill>
                  <a:srgbClr val="000000"/>
                </a:solidFill>
                <a:highlight>
                  <a:srgbClr val="00FF00"/>
                </a:highlight>
              </a:rPr>
              <a:t>Solidaarinen</a:t>
            </a:r>
            <a:r>
              <a:rPr lang="en-GB" altLang="fi-FI" sz="2400" dirty="0">
                <a:solidFill>
                  <a:srgbClr val="000000"/>
                </a:solidFill>
                <a:highlight>
                  <a:srgbClr val="00FF00"/>
                </a:highlight>
              </a:rPr>
              <a:t> </a:t>
            </a:r>
            <a:r>
              <a:rPr lang="en-GB" altLang="fi-FI" sz="2400" err="1">
                <a:solidFill>
                  <a:srgbClr val="000000"/>
                </a:solidFill>
                <a:highlight>
                  <a:srgbClr val="00FF00"/>
                </a:highlight>
              </a:rPr>
              <a:t>ja</a:t>
            </a:r>
            <a:r>
              <a:rPr lang="en-GB" altLang="fi-FI" sz="2400" dirty="0">
                <a:solidFill>
                  <a:srgbClr val="000000"/>
                </a:solidFill>
                <a:highlight>
                  <a:srgbClr val="00FF00"/>
                </a:highlight>
              </a:rPr>
              <a:t> </a:t>
            </a:r>
            <a:r>
              <a:rPr lang="en-GB" altLang="fi-FI" sz="2400" err="1">
                <a:solidFill>
                  <a:srgbClr val="000000"/>
                </a:solidFill>
                <a:highlight>
                  <a:srgbClr val="00FF00"/>
                </a:highlight>
              </a:rPr>
              <a:t>demokraattinen</a:t>
            </a:r>
            <a:endParaRPr lang="en-GB" altLang="fi-FI" sz="2400" dirty="0">
              <a:solidFill>
                <a:srgbClr val="000000"/>
              </a:solidFill>
              <a:highlight>
                <a:srgbClr val="00FF00"/>
              </a:highlight>
              <a:cs typeface="Calibri"/>
            </a:endParaRPr>
          </a:p>
          <a:p>
            <a:pPr>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err="1">
                <a:solidFill>
                  <a:srgbClr val="000000"/>
                </a:solidFill>
                <a:highlight>
                  <a:srgbClr val="00FF00"/>
                </a:highlight>
              </a:rPr>
              <a:t>Henkilö</a:t>
            </a:r>
            <a:r>
              <a:rPr lang="en-GB" altLang="fi-FI" sz="2400" dirty="0">
                <a:solidFill>
                  <a:srgbClr val="000000"/>
                </a:solidFill>
                <a:highlight>
                  <a:srgbClr val="00FF00"/>
                </a:highlight>
              </a:rPr>
              <a:t>, </a:t>
            </a:r>
            <a:r>
              <a:rPr lang="en-GB" altLang="fi-FI" sz="2400" err="1">
                <a:solidFill>
                  <a:srgbClr val="000000"/>
                </a:solidFill>
                <a:highlight>
                  <a:srgbClr val="00FF00"/>
                </a:highlight>
              </a:rPr>
              <a:t>jonka</a:t>
            </a:r>
            <a:r>
              <a:rPr lang="en-GB" altLang="fi-FI" sz="2400" dirty="0">
                <a:solidFill>
                  <a:srgbClr val="000000"/>
                </a:solidFill>
                <a:highlight>
                  <a:srgbClr val="00FF00"/>
                </a:highlight>
              </a:rPr>
              <a:t> </a:t>
            </a:r>
            <a:r>
              <a:rPr lang="en-GB" altLang="fi-FI" sz="2400" err="1">
                <a:solidFill>
                  <a:srgbClr val="000000"/>
                </a:solidFill>
                <a:highlight>
                  <a:srgbClr val="00FF00"/>
                </a:highlight>
              </a:rPr>
              <a:t>luo</a:t>
            </a:r>
            <a:r>
              <a:rPr lang="en-GB" altLang="fi-FI" sz="2400" dirty="0">
                <a:solidFill>
                  <a:srgbClr val="000000"/>
                </a:solidFill>
                <a:highlight>
                  <a:srgbClr val="00FF00"/>
                </a:highlight>
              </a:rPr>
              <a:t> </a:t>
            </a:r>
            <a:r>
              <a:rPr lang="en-GB" altLang="fi-FI" sz="2400" err="1">
                <a:solidFill>
                  <a:srgbClr val="000000"/>
                </a:solidFill>
                <a:highlight>
                  <a:srgbClr val="00FF00"/>
                </a:highlight>
              </a:rPr>
              <a:t>tullaan</a:t>
            </a:r>
            <a:r>
              <a:rPr lang="en-GB" altLang="fi-FI" sz="2400" dirty="0">
                <a:solidFill>
                  <a:srgbClr val="000000"/>
                </a:solidFill>
                <a:highlight>
                  <a:srgbClr val="00FF00"/>
                </a:highlight>
              </a:rPr>
              <a:t> </a:t>
            </a:r>
            <a:r>
              <a:rPr lang="en-GB" altLang="fi-FI" sz="2400" err="1">
                <a:solidFill>
                  <a:srgbClr val="000000"/>
                </a:solidFill>
                <a:highlight>
                  <a:srgbClr val="00FF00"/>
                </a:highlight>
              </a:rPr>
              <a:t>puhumaan</a:t>
            </a:r>
            <a:r>
              <a:rPr lang="en-GB" altLang="fi-FI" sz="2400" dirty="0">
                <a:solidFill>
                  <a:srgbClr val="000000"/>
                </a:solidFill>
                <a:highlight>
                  <a:srgbClr val="00FF00"/>
                </a:highlight>
              </a:rPr>
              <a:t> </a:t>
            </a:r>
            <a:r>
              <a:rPr lang="en-GB" altLang="fi-FI" sz="2400" err="1">
                <a:solidFill>
                  <a:srgbClr val="000000"/>
                </a:solidFill>
                <a:highlight>
                  <a:srgbClr val="00FF00"/>
                </a:highlight>
              </a:rPr>
              <a:t>kahdenkesken</a:t>
            </a:r>
            <a:r>
              <a:rPr lang="en-GB" altLang="fi-FI" sz="2400" dirty="0">
                <a:solidFill>
                  <a:srgbClr val="000000"/>
                </a:solidFill>
                <a:highlight>
                  <a:srgbClr val="00FF00"/>
                </a:highlight>
              </a:rPr>
              <a:t> </a:t>
            </a:r>
            <a:r>
              <a:rPr lang="en-GB" altLang="fi-FI" sz="2400" err="1">
                <a:solidFill>
                  <a:srgbClr val="000000"/>
                </a:solidFill>
                <a:highlight>
                  <a:srgbClr val="00FF00"/>
                </a:highlight>
              </a:rPr>
              <a:t>aroistakin</a:t>
            </a:r>
            <a:r>
              <a:rPr lang="en-GB" altLang="fi-FI" sz="2400" dirty="0">
                <a:solidFill>
                  <a:srgbClr val="000000"/>
                </a:solidFill>
                <a:highlight>
                  <a:srgbClr val="00FF00"/>
                </a:highlight>
              </a:rPr>
              <a:t> </a:t>
            </a:r>
            <a:r>
              <a:rPr lang="en-GB" altLang="fi-FI" sz="2400" err="1">
                <a:solidFill>
                  <a:srgbClr val="000000"/>
                </a:solidFill>
                <a:highlight>
                  <a:srgbClr val="00FF00"/>
                </a:highlight>
              </a:rPr>
              <a:t>asioista</a:t>
            </a:r>
            <a:endParaRPr lang="en-GB" altLang="fi-FI" sz="2400" dirty="0">
              <a:solidFill>
                <a:srgbClr val="000000"/>
              </a:solidFill>
              <a:highlight>
                <a:srgbClr val="00FF00"/>
              </a:highlight>
              <a:cs typeface="Calibri"/>
            </a:endParaRPr>
          </a:p>
          <a:p>
            <a:pPr>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err="1">
                <a:solidFill>
                  <a:srgbClr val="000000"/>
                </a:solidFill>
                <a:highlight>
                  <a:srgbClr val="00FF00"/>
                </a:highlight>
              </a:rPr>
              <a:t>Joutuu</a:t>
            </a:r>
            <a:r>
              <a:rPr lang="en-GB" altLang="fi-FI" sz="2400" dirty="0">
                <a:solidFill>
                  <a:srgbClr val="000000"/>
                </a:solidFill>
                <a:highlight>
                  <a:srgbClr val="00FF00"/>
                </a:highlight>
              </a:rPr>
              <a:t> </a:t>
            </a:r>
            <a:r>
              <a:rPr lang="en-GB" altLang="fi-FI" sz="2400" err="1">
                <a:solidFill>
                  <a:srgbClr val="000000"/>
                </a:solidFill>
                <a:highlight>
                  <a:srgbClr val="00FF00"/>
                </a:highlight>
              </a:rPr>
              <a:t>harvoin</a:t>
            </a:r>
            <a:r>
              <a:rPr lang="en-GB" altLang="fi-FI" sz="2400" dirty="0">
                <a:solidFill>
                  <a:srgbClr val="000000"/>
                </a:solidFill>
                <a:highlight>
                  <a:srgbClr val="00FF00"/>
                </a:highlight>
              </a:rPr>
              <a:t> </a:t>
            </a:r>
            <a:r>
              <a:rPr lang="en-GB" altLang="fi-FI" sz="2400" err="1">
                <a:solidFill>
                  <a:srgbClr val="000000"/>
                </a:solidFill>
                <a:highlight>
                  <a:srgbClr val="00FF00"/>
                </a:highlight>
              </a:rPr>
              <a:t>tunneviestinnän</a:t>
            </a:r>
            <a:r>
              <a:rPr lang="en-GB" altLang="fi-FI" sz="2400" dirty="0">
                <a:solidFill>
                  <a:srgbClr val="000000"/>
                </a:solidFill>
                <a:highlight>
                  <a:srgbClr val="00FF00"/>
                </a:highlight>
              </a:rPr>
              <a:t> </a:t>
            </a:r>
            <a:r>
              <a:rPr lang="en-GB" altLang="fi-FI" sz="2400" err="1">
                <a:solidFill>
                  <a:srgbClr val="000000"/>
                </a:solidFill>
                <a:highlight>
                  <a:srgbClr val="00FF00"/>
                </a:highlight>
              </a:rPr>
              <a:t>ristiriitoihin</a:t>
            </a:r>
            <a:endParaRPr lang="en-GB" altLang="fi-FI" sz="2400" dirty="0">
              <a:solidFill>
                <a:srgbClr val="000000"/>
              </a:solidFill>
              <a:highlight>
                <a:srgbClr val="00FF00"/>
              </a:highlight>
              <a:cs typeface="Calibri"/>
            </a:endParaRPr>
          </a:p>
          <a:p>
            <a:pPr>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fi-FI" sz="2400" dirty="0">
              <a:solidFill>
                <a:srgbClr val="000000"/>
              </a:solidFill>
              <a:highlight>
                <a:srgbClr val="00FF00"/>
              </a:highlight>
              <a:cs typeface="Calibri"/>
            </a:endParaRPr>
          </a:p>
          <a:p>
            <a:pPr>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fi-FI" dirty="0">
              <a:solidFill>
                <a:srgbClr val="000000"/>
              </a:solidFill>
              <a:highlight>
                <a:srgbClr val="00FF00"/>
              </a:highlight>
              <a:cs typeface="Calibri"/>
            </a:endParaRPr>
          </a:p>
        </p:txBody>
      </p:sp>
    </p:spTree>
    <p:extLst>
      <p:ext uri="{BB962C8B-B14F-4D97-AF65-F5344CB8AC3E}">
        <p14:creationId xmlns:p14="http://schemas.microsoft.com/office/powerpoint/2010/main" val="24191512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26" name="Rectangle 1"/>
          <p:cNvSpPr>
            <a:spLocks noGrp="1" noChangeArrowheads="1"/>
          </p:cNvSpPr>
          <p:nvPr>
            <p:ph type="title"/>
          </p:nvPr>
        </p:nvSpPr>
        <p:spPr>
          <a:xfrm>
            <a:off x="492370" y="516835"/>
            <a:ext cx="3084844" cy="5772840"/>
          </a:xfrm>
        </p:spPr>
        <p:txBody>
          <a:bodyPr anchor="ctr">
            <a:normAutofit/>
          </a:bodyPr>
          <a:lstStyle/>
          <a:p>
            <a:r>
              <a:rPr lang="en-GB" altLang="fi-FI" sz="3600">
                <a:solidFill>
                  <a:srgbClr val="FFFFFF"/>
                </a:solidFill>
              </a:rPr>
              <a:t>Pohdintapysäkki</a:t>
            </a:r>
          </a:p>
        </p:txBody>
      </p:sp>
      <p:sp>
        <p:nvSpPr>
          <p:cNvPr id="78" name="Rectangle 7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6629" name="Rectangle 2">
            <a:extLst>
              <a:ext uri="{FF2B5EF4-FFF2-40B4-BE49-F238E27FC236}">
                <a16:creationId xmlns:a16="http://schemas.microsoft.com/office/drawing/2014/main" id="{498756CF-095A-4417-8244-D37A78F722A3}"/>
              </a:ext>
            </a:extLst>
          </p:cNvPr>
          <p:cNvGraphicFramePr>
            <a:graphicFrameLocks noGrp="1"/>
          </p:cNvGraphicFramePr>
          <p:nvPr>
            <p:ph idx="1"/>
            <p:extLst>
              <p:ext uri="{D42A27DB-BD31-4B8C-83A1-F6EECF244321}">
                <p14:modId xmlns:p14="http://schemas.microsoft.com/office/powerpoint/2010/main" val="121921260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68221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4A517F-CE27-414C-AFB4-4F6AF62CCBF0}"/>
              </a:ext>
            </a:extLst>
          </p:cNvPr>
          <p:cNvSpPr>
            <a:spLocks noGrp="1"/>
          </p:cNvSpPr>
          <p:nvPr>
            <p:ph type="title"/>
          </p:nvPr>
        </p:nvSpPr>
        <p:spPr/>
        <p:txBody>
          <a:bodyPr/>
          <a:lstStyle/>
          <a:p>
            <a:r>
              <a:rPr lang="fi-FI" dirty="0"/>
              <a:t>Tehdään </a:t>
            </a:r>
            <a:r>
              <a:rPr lang="fi-FI" dirty="0" err="1"/>
              <a:t>tempperamenttitesti</a:t>
            </a:r>
            <a:endParaRPr lang="fi-FI" dirty="0"/>
          </a:p>
        </p:txBody>
      </p:sp>
      <p:sp>
        <p:nvSpPr>
          <p:cNvPr id="3" name="Sisällön paikkamerkki 2">
            <a:extLst>
              <a:ext uri="{FF2B5EF4-FFF2-40B4-BE49-F238E27FC236}">
                <a16:creationId xmlns:a16="http://schemas.microsoft.com/office/drawing/2014/main" id="{EBB0F625-3E4F-4723-83A1-E38F78E499E2}"/>
              </a:ext>
            </a:extLst>
          </p:cNvPr>
          <p:cNvSpPr>
            <a:spLocks noGrp="1"/>
          </p:cNvSpPr>
          <p:nvPr>
            <p:ph idx="1"/>
          </p:nvPr>
        </p:nvSpPr>
        <p:spPr/>
        <p:txBody>
          <a:bodyPr/>
          <a:lstStyle/>
          <a:p>
            <a:endParaRPr lang="fi-FI" dirty="0"/>
          </a:p>
          <a:p>
            <a:r>
              <a:rPr lang="fi-FI" sz="4400" dirty="0" err="1">
                <a:solidFill>
                  <a:srgbClr val="C00000"/>
                </a:solidFill>
              </a:rPr>
              <a:t>Dunderfeltin</a:t>
            </a:r>
            <a:r>
              <a:rPr lang="fi-FI" sz="4400" dirty="0">
                <a:solidFill>
                  <a:srgbClr val="C00000"/>
                </a:solidFill>
              </a:rPr>
              <a:t> </a:t>
            </a:r>
            <a:r>
              <a:rPr lang="fi-FI" sz="4400" dirty="0" err="1">
                <a:solidFill>
                  <a:srgbClr val="C00000"/>
                </a:solidFill>
              </a:rPr>
              <a:t>tempperamenttitesti</a:t>
            </a:r>
            <a:r>
              <a:rPr lang="fi-FI" sz="4400" dirty="0">
                <a:solidFill>
                  <a:srgbClr val="C00000"/>
                </a:solidFill>
              </a:rPr>
              <a:t> väriteorioiden mukaan</a:t>
            </a:r>
          </a:p>
        </p:txBody>
      </p:sp>
    </p:spTree>
    <p:extLst>
      <p:ext uri="{BB962C8B-B14F-4D97-AF65-F5344CB8AC3E}">
        <p14:creationId xmlns:p14="http://schemas.microsoft.com/office/powerpoint/2010/main" val="4078455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DBDDB5-F566-4092-BBB7-C02D08D49FE7}"/>
              </a:ext>
            </a:extLst>
          </p:cNvPr>
          <p:cNvSpPr>
            <a:spLocks noGrp="1"/>
          </p:cNvSpPr>
          <p:nvPr>
            <p:ph type="title"/>
          </p:nvPr>
        </p:nvSpPr>
        <p:spPr>
          <a:xfrm>
            <a:off x="1097280" y="286603"/>
            <a:ext cx="10058400" cy="1450757"/>
          </a:xfrm>
        </p:spPr>
        <p:txBody>
          <a:bodyPr>
            <a:normAutofit/>
          </a:bodyPr>
          <a:lstStyle/>
          <a:p>
            <a:r>
              <a:rPr lang="fi-FI">
                <a:cs typeface="Calibri Light"/>
              </a:rPr>
              <a:t>Ohjaamisesta</a:t>
            </a:r>
            <a:endParaRPr lang="fi-FI"/>
          </a:p>
        </p:txBody>
      </p:sp>
      <p:pic>
        <p:nvPicPr>
          <p:cNvPr id="4" name="Kuva 4" descr="Kuva, joka sisältää kohteen nukke, istuminen&#10;&#10;Kuvaus luotu automaattisesti">
            <a:extLst>
              <a:ext uri="{FF2B5EF4-FFF2-40B4-BE49-F238E27FC236}">
                <a16:creationId xmlns:a16="http://schemas.microsoft.com/office/drawing/2014/main" id="{38E704BD-71F8-4530-89C5-77A81DEADBB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363" r="17341" b="1"/>
          <a:stretch/>
        </p:blipFill>
        <p:spPr>
          <a:xfrm>
            <a:off x="1076432" y="1916318"/>
            <a:ext cx="3094997" cy="3471012"/>
          </a:xfrm>
          <a:prstGeom prst="rect">
            <a:avLst/>
          </a:prstGeom>
        </p:spPr>
      </p:pic>
      <p:sp>
        <p:nvSpPr>
          <p:cNvPr id="3" name="Sisällön paikkamerkki 2">
            <a:extLst>
              <a:ext uri="{FF2B5EF4-FFF2-40B4-BE49-F238E27FC236}">
                <a16:creationId xmlns:a16="http://schemas.microsoft.com/office/drawing/2014/main" id="{114A932C-13A6-4C5C-BC95-29E12C628A71}"/>
              </a:ext>
            </a:extLst>
          </p:cNvPr>
          <p:cNvSpPr>
            <a:spLocks noGrp="1"/>
          </p:cNvSpPr>
          <p:nvPr>
            <p:ph idx="1"/>
          </p:nvPr>
        </p:nvSpPr>
        <p:spPr>
          <a:xfrm>
            <a:off x="4639733" y="1845734"/>
            <a:ext cx="6515947" cy="4023360"/>
          </a:xfrm>
        </p:spPr>
        <p:txBody>
          <a:bodyPr vert="horz" lIns="0" tIns="45720" rIns="0" bIns="45720" rtlCol="0">
            <a:normAutofit/>
          </a:bodyPr>
          <a:lstStyle/>
          <a:p>
            <a:endParaRPr lang="fi-FI" dirty="0"/>
          </a:p>
          <a:p>
            <a:r>
              <a:rPr lang="fi-FI" sz="2800" dirty="0">
                <a:cs typeface="Calibri"/>
              </a:rPr>
              <a:t>Näkymätön lapsi</a:t>
            </a:r>
          </a:p>
          <a:p>
            <a:endParaRPr lang="fi-FI" sz="2800" dirty="0">
              <a:cs typeface="Calibri"/>
            </a:endParaRPr>
          </a:p>
          <a:p>
            <a:r>
              <a:rPr lang="fi-FI" sz="2800" dirty="0">
                <a:cs typeface="Calibri"/>
              </a:rPr>
              <a:t>Millaisia ohjaajia löysit tarinasta?</a:t>
            </a:r>
          </a:p>
        </p:txBody>
      </p:sp>
    </p:spTree>
    <p:extLst>
      <p:ext uri="{BB962C8B-B14F-4D97-AF65-F5344CB8AC3E}">
        <p14:creationId xmlns:p14="http://schemas.microsoft.com/office/powerpoint/2010/main" val="1864201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4334F0-5AF6-44CC-BB8A-504C345DF22D}"/>
              </a:ext>
            </a:extLst>
          </p:cNvPr>
          <p:cNvSpPr>
            <a:spLocks noGrp="1"/>
          </p:cNvSpPr>
          <p:nvPr>
            <p:ph type="title"/>
          </p:nvPr>
        </p:nvSpPr>
        <p:spPr>
          <a:xfrm>
            <a:off x="1097280" y="286604"/>
            <a:ext cx="10058400" cy="876372"/>
          </a:xfrm>
        </p:spPr>
        <p:txBody>
          <a:bodyPr/>
          <a:lstStyle/>
          <a:p>
            <a:r>
              <a:rPr lang="fi-FI" b="1" dirty="0"/>
              <a:t>Kysymyksiä kertomuksesta pienimmille</a:t>
            </a:r>
          </a:p>
        </p:txBody>
      </p:sp>
      <p:pic>
        <p:nvPicPr>
          <p:cNvPr id="1028" name="Picture 4" descr="Kuvatulos haulle Kertomus näkymättömästä lapsesta. Koko: 109 x 100. Lähde: readhour.com">
            <a:extLst>
              <a:ext uri="{FF2B5EF4-FFF2-40B4-BE49-F238E27FC236}">
                <a16:creationId xmlns:a16="http://schemas.microsoft.com/office/drawing/2014/main" id="{0547522A-9D19-43AB-8FFB-8C8445C009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03764" y="3977196"/>
            <a:ext cx="2467595" cy="2275088"/>
          </a:xfrm>
          <a:prstGeom prst="rect">
            <a:avLst/>
          </a:prstGeom>
          <a:noFill/>
          <a:extLst>
            <a:ext uri="{909E8E84-426E-40DD-AFC4-6F175D3DCCD1}">
              <a14:hiddenFill xmlns:a14="http://schemas.microsoft.com/office/drawing/2010/main">
                <a:solidFill>
                  <a:srgbClr val="FFFFFF"/>
                </a:solidFill>
              </a14:hiddenFill>
            </a:ext>
          </a:extLst>
        </p:spPr>
      </p:pic>
      <p:sp>
        <p:nvSpPr>
          <p:cNvPr id="6" name="Suorakulmio 5">
            <a:extLst>
              <a:ext uri="{FF2B5EF4-FFF2-40B4-BE49-F238E27FC236}">
                <a16:creationId xmlns:a16="http://schemas.microsoft.com/office/drawing/2014/main" id="{1AE7A174-54AF-4A71-AE97-AE074AD4EF85}"/>
              </a:ext>
            </a:extLst>
          </p:cNvPr>
          <p:cNvSpPr/>
          <p:nvPr/>
        </p:nvSpPr>
        <p:spPr>
          <a:xfrm>
            <a:off x="710214" y="2274838"/>
            <a:ext cx="8433786" cy="3785652"/>
          </a:xfrm>
          <a:prstGeom prst="rect">
            <a:avLst/>
          </a:prstGeom>
        </p:spPr>
        <p:txBody>
          <a:bodyPr wrap="square">
            <a:spAutoFit/>
          </a:bodyPr>
          <a:lstStyle/>
          <a:p>
            <a:pPr marL="342900" indent="-342900">
              <a:buFont typeface="Arial" panose="020B0604020202020204" pitchFamily="34" charset="0"/>
              <a:buChar char="•"/>
            </a:pPr>
            <a:r>
              <a:rPr lang="fi-FI" sz="2400" dirty="0"/>
              <a:t>Miksi </a:t>
            </a:r>
            <a:r>
              <a:rPr lang="fi-FI" sz="2400" dirty="0" err="1"/>
              <a:t>Ninnistä</a:t>
            </a:r>
            <a:r>
              <a:rPr lang="fi-FI" sz="2400" dirty="0"/>
              <a:t> tuli näkymätön? </a:t>
            </a:r>
          </a:p>
          <a:p>
            <a:r>
              <a:rPr lang="fi-FI" sz="2400" dirty="0"/>
              <a:t>• Mikä osa </a:t>
            </a:r>
            <a:r>
              <a:rPr lang="fi-FI" sz="2400" dirty="0" err="1"/>
              <a:t>Ninnistä</a:t>
            </a:r>
            <a:r>
              <a:rPr lang="fi-FI" sz="2400" dirty="0"/>
              <a:t> tuli ensimmäisenä näkyväksi? </a:t>
            </a:r>
          </a:p>
          <a:p>
            <a:r>
              <a:rPr lang="fi-FI" sz="2400" dirty="0"/>
              <a:t>• Miksi juuri tämä osa tuli ensimmäisenä näkyväksi? </a:t>
            </a:r>
          </a:p>
          <a:p>
            <a:r>
              <a:rPr lang="fi-FI" sz="2400" dirty="0"/>
              <a:t>• Muistatko millaisilla keinoilla Muumiperhe yritti saada </a:t>
            </a:r>
            <a:r>
              <a:rPr lang="fi-FI" sz="2400" dirty="0" err="1"/>
              <a:t>Ninniä</a:t>
            </a:r>
            <a:r>
              <a:rPr lang="fi-FI" sz="2400" dirty="0"/>
              <a:t> näkyväksi? Mitä he yrittivät? </a:t>
            </a:r>
          </a:p>
          <a:p>
            <a:r>
              <a:rPr lang="fi-FI" sz="2400" dirty="0"/>
              <a:t>• Miksi </a:t>
            </a:r>
            <a:r>
              <a:rPr lang="fi-FI" sz="2400" dirty="0" err="1"/>
              <a:t>Ninni</a:t>
            </a:r>
            <a:r>
              <a:rPr lang="fi-FI" sz="2400" dirty="0"/>
              <a:t> taas muuttui näkyväksi? </a:t>
            </a:r>
          </a:p>
          <a:p>
            <a:r>
              <a:rPr lang="fi-FI" sz="2400" dirty="0"/>
              <a:t>• Oletko koskaan tuntenut itseäsi näkymättömäksi? Ja jos olet niin osaatko sanoa miksi? </a:t>
            </a:r>
          </a:p>
          <a:p>
            <a:r>
              <a:rPr lang="fi-FI" sz="2400" dirty="0"/>
              <a:t>• Miten voisimme auttaa jos joku tuntee itsensä näkymättömäksi? Mikä voisi auttaa</a:t>
            </a:r>
          </a:p>
        </p:txBody>
      </p:sp>
    </p:spTree>
    <p:extLst>
      <p:ext uri="{BB962C8B-B14F-4D97-AF65-F5344CB8AC3E}">
        <p14:creationId xmlns:p14="http://schemas.microsoft.com/office/powerpoint/2010/main" val="69681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2DB6985-9CF4-443D-8A86-8A2FEA601729}"/>
              </a:ext>
            </a:extLst>
          </p:cNvPr>
          <p:cNvSpPr>
            <a:spLocks noGrp="1"/>
          </p:cNvSpPr>
          <p:nvPr>
            <p:ph type="title"/>
          </p:nvPr>
        </p:nvSpPr>
        <p:spPr>
          <a:xfrm>
            <a:off x="5181601" y="634946"/>
            <a:ext cx="6368142" cy="1450757"/>
          </a:xfrm>
        </p:spPr>
        <p:txBody>
          <a:bodyPr>
            <a:normAutofit/>
          </a:bodyPr>
          <a:lstStyle/>
          <a:p>
            <a:r>
              <a:rPr lang="fi-FI" dirty="0">
                <a:cs typeface="Calibri Light"/>
              </a:rPr>
              <a:t>Tavoitteet</a:t>
            </a:r>
            <a:endParaRPr lang="fi-FI" dirty="0"/>
          </a:p>
        </p:txBody>
      </p:sp>
      <p:pic>
        <p:nvPicPr>
          <p:cNvPr id="4" name="Kuva 4" descr="Free stock photo of hauska, hiukset, hius">
            <a:extLst>
              <a:ext uri="{FF2B5EF4-FFF2-40B4-BE49-F238E27FC236}">
                <a16:creationId xmlns:a16="http://schemas.microsoft.com/office/drawing/2014/main" id="{808D050B-C364-48AC-88EE-07612FA06FCA}"/>
              </a:ext>
            </a:extLst>
          </p:cNvPr>
          <p:cNvPicPr>
            <a:picLocks noChangeAspect="1"/>
          </p:cNvPicPr>
          <p:nvPr/>
        </p:nvPicPr>
        <p:blipFill rotWithShape="1">
          <a:blip r:embed="rId2"/>
          <a:srcRect l="29640" r="25140"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774D0FD1-11BD-4741-BD62-EF12C9E2CC18}"/>
              </a:ext>
            </a:extLst>
          </p:cNvPr>
          <p:cNvSpPr>
            <a:spLocks noGrp="1"/>
          </p:cNvSpPr>
          <p:nvPr>
            <p:ph idx="1"/>
          </p:nvPr>
        </p:nvSpPr>
        <p:spPr>
          <a:xfrm>
            <a:off x="5181601" y="2198914"/>
            <a:ext cx="6368142" cy="3670180"/>
          </a:xfrm>
        </p:spPr>
        <p:txBody>
          <a:bodyPr vert="horz" lIns="0" tIns="45720" rIns="0" bIns="45720" rtlCol="0" anchor="t">
            <a:normAutofit/>
          </a:bodyPr>
          <a:lstStyle/>
          <a:p>
            <a:r>
              <a:rPr lang="fi-FI" sz="3200" dirty="0">
                <a:ea typeface="+mn-lt"/>
                <a:cs typeface="+mn-lt"/>
              </a:rPr>
              <a:t>Oman toiminnan arviointi ja kehittäminen</a:t>
            </a:r>
          </a:p>
          <a:p>
            <a:r>
              <a:rPr lang="fi-FI" sz="3200" dirty="0">
                <a:ea typeface="+mn-lt"/>
                <a:cs typeface="+mn-lt"/>
              </a:rPr>
              <a:t>Työtehtävän mukainen toiminta </a:t>
            </a:r>
          </a:p>
          <a:p>
            <a:r>
              <a:rPr lang="fi-FI" sz="3200" dirty="0">
                <a:ea typeface="+mn-lt"/>
                <a:cs typeface="+mn-lt"/>
              </a:rPr>
              <a:t>Työn ja vapaa-ajan erottaminen</a:t>
            </a:r>
          </a:p>
          <a:p>
            <a:r>
              <a:rPr lang="fi-FI" sz="3200" dirty="0">
                <a:ea typeface="+mn-lt"/>
                <a:cs typeface="+mn-lt"/>
              </a:rPr>
              <a:t>Virkistävä vapaa-aika</a:t>
            </a:r>
          </a:p>
          <a:p>
            <a:endParaRPr lang="fi-FI" dirty="0">
              <a:cs typeface="Calibri"/>
            </a:endParaRPr>
          </a:p>
        </p:txBody>
      </p:sp>
    </p:spTree>
    <p:extLst>
      <p:ext uri="{BB962C8B-B14F-4D97-AF65-F5344CB8AC3E}">
        <p14:creationId xmlns:p14="http://schemas.microsoft.com/office/powerpoint/2010/main" val="77593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50E881-7DC6-4707-8E5F-E89A886C8151}"/>
              </a:ext>
            </a:extLst>
          </p:cNvPr>
          <p:cNvSpPr>
            <a:spLocks noGrp="1"/>
          </p:cNvSpPr>
          <p:nvPr>
            <p:ph type="title"/>
          </p:nvPr>
        </p:nvSpPr>
        <p:spPr>
          <a:xfrm>
            <a:off x="511354" y="394977"/>
            <a:ext cx="10058400" cy="1450757"/>
          </a:xfrm>
        </p:spPr>
        <p:txBody>
          <a:bodyPr/>
          <a:lstStyle/>
          <a:p>
            <a:r>
              <a:rPr lang="fi-FI" dirty="0"/>
              <a:t> Animaatio kertomuksesta</a:t>
            </a:r>
          </a:p>
        </p:txBody>
      </p:sp>
      <p:sp>
        <p:nvSpPr>
          <p:cNvPr id="8" name="AutoShape 6" descr="Like">
            <a:extLst>
              <a:ext uri="{FF2B5EF4-FFF2-40B4-BE49-F238E27FC236}">
                <a16:creationId xmlns:a16="http://schemas.microsoft.com/office/drawing/2014/main" id="{69F5B493-516F-47BA-B0C4-A26D6ABB82DA}"/>
              </a:ext>
            </a:extLst>
          </p:cNvPr>
          <p:cNvSpPr>
            <a:spLocks noGrp="1" noChangeAspect="1" noChangeArrowheads="1"/>
          </p:cNvSpPr>
          <p:nvPr>
            <p:ph idx="1"/>
          </p:nvPr>
        </p:nvSpPr>
        <p:spPr bwMode="auto">
          <a:xfrm>
            <a:off x="360432" y="1748078"/>
            <a:ext cx="22662793" cy="90651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dirty="0"/>
          </a:p>
          <a:p>
            <a:endParaRPr lang="fi-FI" dirty="0"/>
          </a:p>
          <a:p>
            <a:r>
              <a:rPr lang="fi-FI" dirty="0">
                <a:hlinkClick r:id="rId2"/>
              </a:rPr>
              <a:t>K1, J12: Näkymätön lapsi | </a:t>
            </a:r>
            <a:r>
              <a:rPr lang="fi-FI" dirty="0" err="1">
                <a:hlinkClick r:id="rId2"/>
              </a:rPr>
              <a:t>Muumilaakso</a:t>
            </a:r>
            <a:r>
              <a:rPr lang="fi-FI" dirty="0">
                <a:hlinkClick r:id="rId2"/>
              </a:rPr>
              <a:t> | Yle Areena</a:t>
            </a:r>
            <a:endParaRPr lang="fi-FI" dirty="0"/>
          </a:p>
          <a:p>
            <a:endParaRPr lang="fi-FI" dirty="0"/>
          </a:p>
          <a:p>
            <a:r>
              <a:rPr lang="fi-FI" dirty="0"/>
              <a:t>Read </a:t>
            </a:r>
            <a:r>
              <a:rPr lang="fi-FI" dirty="0" err="1"/>
              <a:t>Hour</a:t>
            </a:r>
            <a:r>
              <a:rPr lang="fi-FI" dirty="0"/>
              <a:t> materiaali löytyy netistä</a:t>
            </a:r>
          </a:p>
          <a:p>
            <a:pPr lvl="8"/>
            <a:endParaRPr lang="fi-FI" dirty="0"/>
          </a:p>
          <a:p>
            <a:pPr lvl="8"/>
            <a:r>
              <a:rPr lang="fi-FI" dirty="0"/>
              <a:t>                                                                                                                                                                                                               </a:t>
            </a:r>
          </a:p>
          <a:p>
            <a:endParaRPr lang="fi-FI" dirty="0"/>
          </a:p>
        </p:txBody>
      </p:sp>
      <p:pic>
        <p:nvPicPr>
          <p:cNvPr id="3080" name="Picture 8" descr="Kuvatulos haulle Kertomus näkymättömästä lapsesta. Koko: 140 x 106. Lähde: muumittaja.blogspot.com">
            <a:extLst>
              <a:ext uri="{FF2B5EF4-FFF2-40B4-BE49-F238E27FC236}">
                <a16:creationId xmlns:a16="http://schemas.microsoft.com/office/drawing/2014/main" id="{860DF782-2E66-42C9-87DA-D0ABC08CA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336" y="3041675"/>
            <a:ext cx="3423940" cy="257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47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76A554-F19C-427C-910A-FA31EA997544}"/>
              </a:ext>
            </a:extLst>
          </p:cNvPr>
          <p:cNvSpPr>
            <a:spLocks noGrp="1"/>
          </p:cNvSpPr>
          <p:nvPr>
            <p:ph type="title"/>
          </p:nvPr>
        </p:nvSpPr>
        <p:spPr/>
        <p:txBody>
          <a:bodyPr/>
          <a:lstStyle/>
          <a:p>
            <a:r>
              <a:rPr lang="fi-FI" dirty="0"/>
              <a:t>Janaharjoitus</a:t>
            </a:r>
          </a:p>
        </p:txBody>
      </p:sp>
      <p:sp>
        <p:nvSpPr>
          <p:cNvPr id="3" name="Sisällön paikkamerkki 2">
            <a:extLst>
              <a:ext uri="{FF2B5EF4-FFF2-40B4-BE49-F238E27FC236}">
                <a16:creationId xmlns:a16="http://schemas.microsoft.com/office/drawing/2014/main" id="{A1AE1A35-1551-4C63-9F43-715A9FBC71FF}"/>
              </a:ext>
            </a:extLst>
          </p:cNvPr>
          <p:cNvSpPr>
            <a:spLocks noGrp="1"/>
          </p:cNvSpPr>
          <p:nvPr>
            <p:ph idx="1"/>
          </p:nvPr>
        </p:nvSpPr>
        <p:spPr>
          <a:xfrm>
            <a:off x="1159424" y="1659302"/>
            <a:ext cx="10058400" cy="4023360"/>
          </a:xfrm>
        </p:spPr>
        <p:txBody>
          <a:bodyPr/>
          <a:lstStyle/>
          <a:p>
            <a:endParaRPr lang="fi-FI" dirty="0"/>
          </a:p>
          <a:p>
            <a:endParaRPr lang="fi-FI" dirty="0"/>
          </a:p>
          <a:p>
            <a:r>
              <a:rPr lang="fi-FI" dirty="0"/>
              <a:t>Tehdään tunnejana siitä, miten eri hahmot suhtautuivat:</a:t>
            </a:r>
          </a:p>
          <a:p>
            <a:pPr>
              <a:buFont typeface="Arial" panose="020B0604020202020204" pitchFamily="34" charset="0"/>
              <a:buChar char="•"/>
            </a:pPr>
            <a:r>
              <a:rPr lang="fi-FI" dirty="0"/>
              <a:t> Tätiin</a:t>
            </a:r>
          </a:p>
          <a:p>
            <a:pPr>
              <a:buFont typeface="Arial" panose="020B0604020202020204" pitchFamily="34" charset="0"/>
              <a:buChar char="•"/>
            </a:pPr>
            <a:r>
              <a:rPr lang="fi-FI" dirty="0"/>
              <a:t> Pikku Myyhyn</a:t>
            </a:r>
          </a:p>
          <a:p>
            <a:pPr>
              <a:buFont typeface="Arial" panose="020B0604020202020204" pitchFamily="34" charset="0"/>
              <a:buChar char="•"/>
            </a:pPr>
            <a:r>
              <a:rPr lang="fi-FI" dirty="0"/>
              <a:t> Muumimammaan                                                                   </a:t>
            </a:r>
          </a:p>
          <a:p>
            <a:pPr>
              <a:buFont typeface="Arial" panose="020B0604020202020204" pitchFamily="34" charset="0"/>
              <a:buChar char="•"/>
            </a:pPr>
            <a:endParaRPr lang="fi-FI" dirty="0"/>
          </a:p>
          <a:p>
            <a:pPr marL="0" indent="0">
              <a:buNone/>
            </a:pPr>
            <a:endParaRPr lang="fi-FI" dirty="0"/>
          </a:p>
        </p:txBody>
      </p:sp>
      <p:pic>
        <p:nvPicPr>
          <p:cNvPr id="4098" name="Picture 2" descr="Kuvatulos haulle Kertomus näkymättömästä lapsesta. Koko: 104 x 106. Lähde: muumittaja.blogspot.fi">
            <a:extLst>
              <a:ext uri="{FF2B5EF4-FFF2-40B4-BE49-F238E27FC236}">
                <a16:creationId xmlns:a16="http://schemas.microsoft.com/office/drawing/2014/main" id="{4BD57217-CADA-4D55-AC01-CBB46EDDE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241" y="2867184"/>
            <a:ext cx="3142695" cy="3189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1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F92591-D8E9-498D-B6ED-0A6D4B8F5F99}"/>
              </a:ext>
            </a:extLst>
          </p:cNvPr>
          <p:cNvSpPr>
            <a:spLocks noGrp="1"/>
          </p:cNvSpPr>
          <p:nvPr>
            <p:ph type="title"/>
          </p:nvPr>
        </p:nvSpPr>
        <p:spPr/>
        <p:txBody>
          <a:bodyPr/>
          <a:lstStyle/>
          <a:p>
            <a:r>
              <a:rPr lang="fi-FI" dirty="0"/>
              <a:t>Tehtävä</a:t>
            </a:r>
          </a:p>
        </p:txBody>
      </p:sp>
      <p:sp>
        <p:nvSpPr>
          <p:cNvPr id="5" name="Sisällön paikkamerkki 4">
            <a:extLst>
              <a:ext uri="{FF2B5EF4-FFF2-40B4-BE49-F238E27FC236}">
                <a16:creationId xmlns:a16="http://schemas.microsoft.com/office/drawing/2014/main" id="{9587FA07-2DC5-4D6F-8596-8D06346B328C}"/>
              </a:ext>
            </a:extLst>
          </p:cNvPr>
          <p:cNvSpPr>
            <a:spLocks noGrp="1"/>
          </p:cNvSpPr>
          <p:nvPr>
            <p:ph idx="1"/>
          </p:nvPr>
        </p:nvSpPr>
        <p:spPr>
          <a:xfrm>
            <a:off x="1036320" y="1737360"/>
            <a:ext cx="10058400" cy="4023360"/>
          </a:xfrm>
        </p:spPr>
        <p:txBody>
          <a:bodyPr/>
          <a:lstStyle/>
          <a:p>
            <a:endParaRPr lang="fi-FI" dirty="0"/>
          </a:p>
          <a:p>
            <a:r>
              <a:rPr lang="fi-FI" dirty="0"/>
              <a:t>Kirjoita kirje kertomuksesta valitsemallesi henkilölle</a:t>
            </a:r>
          </a:p>
          <a:p>
            <a:endParaRPr lang="fi-FI" dirty="0"/>
          </a:p>
          <a:p>
            <a:endParaRPr lang="fi-FI" dirty="0"/>
          </a:p>
          <a:p>
            <a:pPr marL="0" indent="0">
              <a:buNone/>
            </a:pPr>
            <a:r>
              <a:rPr lang="fi-FI" dirty="0"/>
              <a:t>	TAI</a:t>
            </a:r>
          </a:p>
          <a:p>
            <a:pPr marL="0" indent="0">
              <a:buNone/>
            </a:pPr>
            <a:endParaRPr lang="fi-FI" dirty="0"/>
          </a:p>
          <a:p>
            <a:pPr marL="0" indent="0">
              <a:buNone/>
            </a:pPr>
            <a:r>
              <a:rPr lang="fi-FI" dirty="0"/>
              <a:t> </a:t>
            </a:r>
          </a:p>
          <a:p>
            <a:pPr marL="0" indent="0">
              <a:buNone/>
            </a:pPr>
            <a:r>
              <a:rPr lang="fi-FI" dirty="0"/>
              <a:t>Kerro, mitä haluaisit sanoa valitsemallesi hahmolle. Tyhjän tuolin menetelmä</a:t>
            </a:r>
          </a:p>
          <a:p>
            <a:endParaRPr lang="fi-FI" dirty="0"/>
          </a:p>
          <a:p>
            <a:endParaRPr lang="fi-FI" dirty="0"/>
          </a:p>
        </p:txBody>
      </p:sp>
      <p:pic>
        <p:nvPicPr>
          <p:cNvPr id="2052" name="Picture 4" descr="Kuvatulos haulle Kertomus näkymättömästä lapsesta. Koko: 108 x 100. Lähde: muumittaja.blogspot.fi">
            <a:extLst>
              <a:ext uri="{FF2B5EF4-FFF2-40B4-BE49-F238E27FC236}">
                <a16:creationId xmlns:a16="http://schemas.microsoft.com/office/drawing/2014/main" id="{6B8CF5A5-B6E5-480C-8D66-D46D4DAF3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290" y="2701500"/>
            <a:ext cx="2222118" cy="206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5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07A49812-DCB7-43E1-9682-52A92542A358}"/>
              </a:ext>
            </a:extLst>
          </p:cNvPr>
          <p:cNvSpPr>
            <a:spLocks noGrp="1"/>
          </p:cNvSpPr>
          <p:nvPr>
            <p:ph type="title"/>
          </p:nvPr>
        </p:nvSpPr>
        <p:spPr>
          <a:xfrm>
            <a:off x="492370" y="516835"/>
            <a:ext cx="3084844" cy="2103875"/>
          </a:xfrm>
        </p:spPr>
        <p:txBody>
          <a:bodyPr>
            <a:normAutofit/>
          </a:bodyPr>
          <a:lstStyle/>
          <a:p>
            <a:r>
              <a:rPr lang="fi-FI" sz="3600" b="1">
                <a:solidFill>
                  <a:srgbClr val="FFFFFF"/>
                </a:solidFill>
                <a:cs typeface="Calibri Light"/>
              </a:rPr>
              <a:t>Ohjaajuus</a:t>
            </a:r>
            <a:r>
              <a:rPr lang="fi-FI" sz="3600" b="1" dirty="0">
                <a:solidFill>
                  <a:srgbClr val="FFFFFF"/>
                </a:solidFill>
                <a:cs typeface="Calibri Light"/>
              </a:rPr>
              <a:t> ammattina</a:t>
            </a:r>
          </a:p>
        </p:txBody>
      </p:sp>
      <p:sp>
        <p:nvSpPr>
          <p:cNvPr id="3" name="Sisällön paikkamerkki 2">
            <a:extLst>
              <a:ext uri="{FF2B5EF4-FFF2-40B4-BE49-F238E27FC236}">
                <a16:creationId xmlns:a16="http://schemas.microsoft.com/office/drawing/2014/main" id="{B31F7D90-27E2-42CA-9618-C9A34640F775}"/>
              </a:ext>
            </a:extLst>
          </p:cNvPr>
          <p:cNvSpPr>
            <a:spLocks noGrp="1"/>
          </p:cNvSpPr>
          <p:nvPr>
            <p:ph idx="1"/>
          </p:nvPr>
        </p:nvSpPr>
        <p:spPr>
          <a:xfrm>
            <a:off x="492371" y="2653800"/>
            <a:ext cx="3084844" cy="3335519"/>
          </a:xfrm>
        </p:spPr>
        <p:txBody>
          <a:bodyPr vert="horz" lIns="0" tIns="45720" rIns="0" bIns="45720" rtlCol="0" anchor="t">
            <a:normAutofit/>
          </a:bodyPr>
          <a:lstStyle/>
          <a:p>
            <a:r>
              <a:rPr lang="fi-FI" sz="2400" dirty="0">
                <a:solidFill>
                  <a:srgbClr val="FFFFFF"/>
                </a:solidFill>
                <a:cs typeface="Calibri"/>
              </a:rPr>
              <a:t>Ohjaamisen prosessi:</a:t>
            </a:r>
          </a:p>
          <a:p>
            <a:pPr>
              <a:buFont typeface="Wingdings" panose="020F0502020204030204" pitchFamily="34" charset="0"/>
              <a:buChar char="v"/>
            </a:pPr>
            <a:r>
              <a:rPr lang="fi-FI" sz="2400" dirty="0">
                <a:solidFill>
                  <a:srgbClr val="FFFFFF"/>
                </a:solidFill>
                <a:cs typeface="Calibri"/>
              </a:rPr>
              <a:t>Tavoitteen asettaminen</a:t>
            </a:r>
          </a:p>
          <a:p>
            <a:pPr>
              <a:buFont typeface="Wingdings" panose="020F0502020204030204" pitchFamily="34" charset="0"/>
              <a:buChar char="v"/>
            </a:pPr>
            <a:r>
              <a:rPr lang="fi-FI" sz="2400" dirty="0">
                <a:solidFill>
                  <a:srgbClr val="FFFFFF"/>
                </a:solidFill>
                <a:cs typeface="Calibri"/>
              </a:rPr>
              <a:t>Suunnitelma</a:t>
            </a:r>
          </a:p>
          <a:p>
            <a:pPr>
              <a:buFont typeface="Wingdings" panose="020F0502020204030204" pitchFamily="34" charset="0"/>
              <a:buChar char="v"/>
            </a:pPr>
            <a:r>
              <a:rPr lang="fi-FI" sz="2400" dirty="0">
                <a:solidFill>
                  <a:srgbClr val="FFFFFF"/>
                </a:solidFill>
                <a:cs typeface="Calibri"/>
              </a:rPr>
              <a:t>Menetelmät</a:t>
            </a:r>
          </a:p>
          <a:p>
            <a:pPr>
              <a:buFont typeface="Wingdings" panose="020F0502020204030204" pitchFamily="34" charset="0"/>
              <a:buChar char="v"/>
            </a:pPr>
            <a:r>
              <a:rPr lang="fi-FI" sz="2400" dirty="0">
                <a:solidFill>
                  <a:srgbClr val="FFFFFF"/>
                </a:solidFill>
                <a:cs typeface="Calibri"/>
              </a:rPr>
              <a:t>Toteuttaminen</a:t>
            </a:r>
          </a:p>
          <a:p>
            <a:pPr>
              <a:buFont typeface="Wingdings" panose="020F0502020204030204" pitchFamily="34" charset="0"/>
              <a:buChar char="v"/>
            </a:pPr>
            <a:r>
              <a:rPr lang="fi-FI" sz="2400" dirty="0">
                <a:solidFill>
                  <a:srgbClr val="FFFFFF"/>
                </a:solidFill>
                <a:cs typeface="Calibri"/>
              </a:rPr>
              <a:t>Palaute ja arviointi</a:t>
            </a:r>
          </a:p>
        </p:txBody>
      </p:sp>
      <p:pic>
        <p:nvPicPr>
          <p:cNvPr id="4" name="Kuva 4" descr="Ilmaisia Kuvia : ihmiset, tyttö, nainen, katu, lapsi ...">
            <a:extLst>
              <a:ext uri="{FF2B5EF4-FFF2-40B4-BE49-F238E27FC236}">
                <a16:creationId xmlns:a16="http://schemas.microsoft.com/office/drawing/2014/main" id="{75987BB1-2F6A-4652-8BF6-508A065255B6}"/>
              </a:ext>
            </a:extLst>
          </p:cNvPr>
          <p:cNvPicPr>
            <a:picLocks noChangeAspect="1"/>
          </p:cNvPicPr>
          <p:nvPr/>
        </p:nvPicPr>
        <p:blipFill rotWithShape="1">
          <a:blip r:embed="rId2"/>
          <a:srcRect l="1238" r="19812" b="-1"/>
          <a:stretch/>
        </p:blipFill>
        <p:spPr>
          <a:xfrm>
            <a:off x="4075043" y="10"/>
            <a:ext cx="8111272" cy="6857990"/>
          </a:xfrm>
          <a:prstGeom prst="rect">
            <a:avLst/>
          </a:prstGeom>
        </p:spPr>
      </p:pic>
      <p:sp>
        <p:nvSpPr>
          <p:cNvPr id="21" name="Rectangle 20">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4677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68FFDD2-0031-4BB1-BBE0-655DB04E8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4" descr="Silhouette Human Joy · Free image on Pixabay">
            <a:extLst>
              <a:ext uri="{FF2B5EF4-FFF2-40B4-BE49-F238E27FC236}">
                <a16:creationId xmlns:a16="http://schemas.microsoft.com/office/drawing/2014/main" id="{82081177-B8A7-4DF4-B565-E6B79C386228}"/>
              </a:ext>
            </a:extLst>
          </p:cNvPr>
          <p:cNvPicPr>
            <a:picLocks noChangeAspect="1"/>
          </p:cNvPicPr>
          <p:nvPr/>
        </p:nvPicPr>
        <p:blipFill rotWithShape="1">
          <a:blip r:embed="rId2">
            <a:duotone>
              <a:prstClr val="black"/>
              <a:schemeClr val="tx2">
                <a:tint val="45000"/>
                <a:satMod val="400000"/>
              </a:schemeClr>
            </a:duotone>
            <a:alphaModFix amt="65000"/>
          </a:blip>
          <a:srcRect t="6010" r="33333" b="240"/>
          <a:stretch/>
        </p:blipFill>
        <p:spPr>
          <a:xfrm>
            <a:off x="1" y="10"/>
            <a:ext cx="12192000" cy="6857990"/>
          </a:xfrm>
          <a:prstGeom prst="rect">
            <a:avLst/>
          </a:prstGeom>
        </p:spPr>
      </p:pic>
      <p:sp>
        <p:nvSpPr>
          <p:cNvPr id="19" name="Rectangle 18">
            <a:extLst>
              <a:ext uri="{FF2B5EF4-FFF2-40B4-BE49-F238E27FC236}">
                <a16:creationId xmlns:a16="http://schemas.microsoft.com/office/drawing/2014/main" id="{AB737C5D-A080-46FC-A853-72857762C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91D90E31-04E8-44DD-AD36-EFEA444C38B9}"/>
              </a:ext>
            </a:extLst>
          </p:cNvPr>
          <p:cNvSpPr>
            <a:spLocks noGrp="1"/>
          </p:cNvSpPr>
          <p:nvPr>
            <p:ph type="title"/>
          </p:nvPr>
        </p:nvSpPr>
        <p:spPr>
          <a:xfrm>
            <a:off x="1097265" y="1408231"/>
            <a:ext cx="5982325" cy="185634"/>
          </a:xfrm>
        </p:spPr>
        <p:txBody>
          <a:bodyPr>
            <a:normAutofit fontScale="90000"/>
          </a:bodyPr>
          <a:lstStyle/>
          <a:p>
            <a:r>
              <a:rPr lang="fi-FI" sz="4000" b="1" dirty="0">
                <a:solidFill>
                  <a:srgbClr val="FFFFFF"/>
                </a:solidFill>
                <a:cs typeface="Calibri Light"/>
              </a:rPr>
              <a:t>Yleistä ohjaamisesta</a:t>
            </a:r>
            <a:endParaRPr lang="fi-FI" sz="4000" b="1" dirty="0">
              <a:solidFill>
                <a:srgbClr val="FFFFFF"/>
              </a:solidFill>
            </a:endParaRPr>
          </a:p>
        </p:txBody>
      </p:sp>
      <p:sp>
        <p:nvSpPr>
          <p:cNvPr id="3" name="Sisällön paikkamerkki 2">
            <a:extLst>
              <a:ext uri="{FF2B5EF4-FFF2-40B4-BE49-F238E27FC236}">
                <a16:creationId xmlns:a16="http://schemas.microsoft.com/office/drawing/2014/main" id="{74CF5DD5-7980-4D1A-A8E1-EC793D88C4A4}"/>
              </a:ext>
            </a:extLst>
          </p:cNvPr>
          <p:cNvSpPr>
            <a:spLocks noGrp="1"/>
          </p:cNvSpPr>
          <p:nvPr>
            <p:ph idx="1"/>
          </p:nvPr>
        </p:nvSpPr>
        <p:spPr>
          <a:xfrm>
            <a:off x="1097264" y="1722695"/>
            <a:ext cx="5982325" cy="4975383"/>
          </a:xfrm>
        </p:spPr>
        <p:txBody>
          <a:bodyPr vert="horz" lIns="0" tIns="45720" rIns="0" bIns="45720" rtlCol="0" anchor="t">
            <a:noAutofit/>
          </a:bodyPr>
          <a:lstStyle/>
          <a:p>
            <a:r>
              <a:rPr lang="fi-FI" sz="2800" b="1" dirty="0">
                <a:solidFill>
                  <a:srgbClr val="FFFFFF"/>
                </a:solidFill>
                <a:cs typeface="Calibri"/>
              </a:rPr>
              <a:t>Ohjaajan taidot:</a:t>
            </a:r>
          </a:p>
          <a:p>
            <a:pPr>
              <a:buFont typeface="Wingdings" panose="020F0502020204030204" pitchFamily="34" charset="0"/>
              <a:buChar char="v"/>
            </a:pPr>
            <a:r>
              <a:rPr lang="fi-FI" sz="2400" b="1" dirty="0">
                <a:solidFill>
                  <a:srgbClr val="FFFFFF"/>
                </a:solidFill>
                <a:cs typeface="Calibri"/>
              </a:rPr>
              <a:t>Itsetuntemuksen kehittäminen</a:t>
            </a:r>
          </a:p>
          <a:p>
            <a:pPr>
              <a:buFont typeface="Wingdings" panose="020F0502020204030204" pitchFamily="34" charset="0"/>
              <a:buChar char="v"/>
            </a:pPr>
            <a:r>
              <a:rPr lang="fi-FI" sz="2400" b="1" dirty="0">
                <a:solidFill>
                  <a:srgbClr val="FFFFFF"/>
                </a:solidFill>
                <a:cs typeface="Calibri"/>
              </a:rPr>
              <a:t>Tunteiden tunnistaminen</a:t>
            </a:r>
          </a:p>
          <a:p>
            <a:pPr>
              <a:buFont typeface="Wingdings" panose="020F0502020204030204" pitchFamily="34" charset="0"/>
              <a:buChar char="v"/>
            </a:pPr>
            <a:r>
              <a:rPr lang="fi-FI" sz="2400" b="1" dirty="0">
                <a:solidFill>
                  <a:srgbClr val="FFFFFF"/>
                </a:solidFill>
                <a:cs typeface="Calibri"/>
              </a:rPr>
              <a:t>Kielteisten tunteiden sietäminen</a:t>
            </a:r>
          </a:p>
          <a:p>
            <a:pPr>
              <a:buFont typeface="Wingdings" panose="020F0502020204030204" pitchFamily="34" charset="0"/>
              <a:buChar char="v"/>
            </a:pPr>
            <a:r>
              <a:rPr lang="fi-FI" sz="2400" b="1" dirty="0">
                <a:solidFill>
                  <a:srgbClr val="FFFFFF"/>
                </a:solidFill>
                <a:cs typeface="Calibri"/>
              </a:rPr>
              <a:t>Kyky antaa tilaa muiden tunteille</a:t>
            </a:r>
          </a:p>
          <a:p>
            <a:pPr>
              <a:buFont typeface="Wingdings" panose="020F0502020204030204" pitchFamily="34" charset="0"/>
              <a:buChar char="v"/>
            </a:pPr>
            <a:r>
              <a:rPr lang="fi-FI" sz="2400" b="1" dirty="0">
                <a:solidFill>
                  <a:srgbClr val="FFFFFF"/>
                </a:solidFill>
                <a:cs typeface="Calibri"/>
              </a:rPr>
              <a:t>Yllättävien tilanteiden hallitseminen</a:t>
            </a:r>
          </a:p>
          <a:p>
            <a:pPr>
              <a:buFont typeface="Wingdings" panose="020F0502020204030204" pitchFamily="34" charset="0"/>
              <a:buChar char="v"/>
            </a:pPr>
            <a:r>
              <a:rPr lang="fi-FI" sz="2400" b="1" dirty="0">
                <a:solidFill>
                  <a:srgbClr val="FFFFFF"/>
                </a:solidFill>
                <a:cs typeface="Calibri"/>
              </a:rPr>
              <a:t>Tilannekomiikka</a:t>
            </a:r>
          </a:p>
          <a:p>
            <a:pPr>
              <a:buFont typeface="Wingdings" panose="020F0502020204030204" pitchFamily="34" charset="0"/>
              <a:buChar char="v"/>
            </a:pPr>
            <a:r>
              <a:rPr lang="fi-FI" sz="2400" b="1" dirty="0">
                <a:solidFill>
                  <a:srgbClr val="FFFFFF"/>
                </a:solidFill>
                <a:cs typeface="Calibri"/>
              </a:rPr>
              <a:t>Motivointi</a:t>
            </a:r>
          </a:p>
          <a:p>
            <a:pPr>
              <a:buFont typeface="Wingdings" panose="020F0502020204030204" pitchFamily="34" charset="0"/>
              <a:buChar char="v"/>
            </a:pPr>
            <a:r>
              <a:rPr lang="fi-FI" sz="2400" b="1" dirty="0">
                <a:solidFill>
                  <a:srgbClr val="FFFFFF"/>
                </a:solidFill>
                <a:cs typeface="Calibri"/>
              </a:rPr>
              <a:t>Osallistaminen</a:t>
            </a:r>
          </a:p>
          <a:p>
            <a:pPr>
              <a:buFont typeface="Wingdings" panose="020F0502020204030204" pitchFamily="34" charset="0"/>
              <a:buChar char="v"/>
            </a:pPr>
            <a:r>
              <a:rPr lang="fi-FI" sz="2400" b="1" dirty="0">
                <a:solidFill>
                  <a:srgbClr val="FFFFFF"/>
                </a:solidFill>
                <a:cs typeface="Calibri"/>
              </a:rPr>
              <a:t>vuorovaikutustaido</a:t>
            </a:r>
            <a:r>
              <a:rPr lang="fi-FI" sz="2400" dirty="0">
                <a:solidFill>
                  <a:srgbClr val="FFFFFF"/>
                </a:solidFill>
                <a:cs typeface="Calibri"/>
              </a:rPr>
              <a:t>t</a:t>
            </a:r>
          </a:p>
        </p:txBody>
      </p:sp>
      <p:sp>
        <p:nvSpPr>
          <p:cNvPr id="21" name="Rectangle 20">
            <a:extLst>
              <a:ext uri="{FF2B5EF4-FFF2-40B4-BE49-F238E27FC236}">
                <a16:creationId xmlns:a16="http://schemas.microsoft.com/office/drawing/2014/main" id="{93D9690C-472F-43F9-842A-94EFD7895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14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CFB0F1-C2B4-4F61-972B-E99E3BD42F6E}"/>
              </a:ext>
            </a:extLst>
          </p:cNvPr>
          <p:cNvSpPr>
            <a:spLocks noGrp="1"/>
          </p:cNvSpPr>
          <p:nvPr>
            <p:ph type="title"/>
          </p:nvPr>
        </p:nvSpPr>
        <p:spPr>
          <a:xfrm>
            <a:off x="1097280" y="286603"/>
            <a:ext cx="10058400" cy="1450757"/>
          </a:xfrm>
        </p:spPr>
        <p:txBody>
          <a:bodyPr>
            <a:normAutofit/>
          </a:bodyPr>
          <a:lstStyle/>
          <a:p>
            <a:r>
              <a:rPr lang="fi-FI" dirty="0">
                <a:cs typeface="Calibri Light"/>
              </a:rPr>
              <a:t>Tavoitteellisuus</a:t>
            </a:r>
            <a:endParaRPr lang="fi-FI" dirty="0"/>
          </a:p>
        </p:txBody>
      </p:sp>
      <p:graphicFrame>
        <p:nvGraphicFramePr>
          <p:cNvPr id="5" name="Sisällön paikkamerkki 2">
            <a:extLst>
              <a:ext uri="{FF2B5EF4-FFF2-40B4-BE49-F238E27FC236}">
                <a16:creationId xmlns:a16="http://schemas.microsoft.com/office/drawing/2014/main" id="{32A4440A-B0E0-488C-8B37-751F676C5D6C}"/>
              </a:ext>
            </a:extLst>
          </p:cNvPr>
          <p:cNvGraphicFramePr>
            <a:graphicFrameLocks noGrp="1"/>
          </p:cNvGraphicFramePr>
          <p:nvPr>
            <p:ph idx="1"/>
            <p:extLst>
              <p:ext uri="{D42A27DB-BD31-4B8C-83A1-F6EECF244321}">
                <p14:modId xmlns:p14="http://schemas.microsoft.com/office/powerpoint/2010/main" val="80197956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020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4FDAA0C-7EE7-4295-B68D-8EAF0BA263C8}"/>
              </a:ext>
            </a:extLst>
          </p:cNvPr>
          <p:cNvSpPr>
            <a:spLocks noGrp="1"/>
          </p:cNvSpPr>
          <p:nvPr>
            <p:ph type="title"/>
          </p:nvPr>
        </p:nvSpPr>
        <p:spPr>
          <a:xfrm>
            <a:off x="6411685" y="634946"/>
            <a:ext cx="5127171" cy="1450757"/>
          </a:xfrm>
        </p:spPr>
        <p:txBody>
          <a:bodyPr>
            <a:normAutofit/>
          </a:bodyPr>
          <a:lstStyle/>
          <a:p>
            <a:r>
              <a:rPr lang="fi-FI" b="1" dirty="0">
                <a:cs typeface="Calibri Light"/>
              </a:rPr>
              <a:t>Ohjaajan roolit</a:t>
            </a:r>
          </a:p>
        </p:txBody>
      </p:sp>
      <p:pic>
        <p:nvPicPr>
          <p:cNvPr id="4" name="Kuva 4">
            <a:extLst>
              <a:ext uri="{FF2B5EF4-FFF2-40B4-BE49-F238E27FC236}">
                <a16:creationId xmlns:a16="http://schemas.microsoft.com/office/drawing/2014/main" id="{30C1ABF1-11FB-4BF0-A916-D0D20FDFED8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3192" y="1224619"/>
            <a:ext cx="5451627" cy="4088720"/>
          </a:xfrm>
          <a:prstGeom prst="rect">
            <a:avLst/>
          </a:prstGeom>
        </p:spPr>
      </p:pic>
      <p:cxnSp>
        <p:nvCxnSpPr>
          <p:cNvPr id="19" name="Straight Connector 1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DA709388-4E36-4C1D-88B0-6F1B94CDD19E}"/>
              </a:ext>
            </a:extLst>
          </p:cNvPr>
          <p:cNvSpPr>
            <a:spLocks noGrp="1"/>
          </p:cNvSpPr>
          <p:nvPr>
            <p:ph idx="1"/>
          </p:nvPr>
        </p:nvSpPr>
        <p:spPr>
          <a:xfrm>
            <a:off x="6411684" y="2170160"/>
            <a:ext cx="5127172" cy="3986481"/>
          </a:xfrm>
        </p:spPr>
        <p:txBody>
          <a:bodyPr vert="horz" lIns="0" tIns="45720" rIns="0" bIns="45720" rtlCol="0" anchor="t">
            <a:noAutofit/>
          </a:bodyPr>
          <a:lstStyle/>
          <a:p>
            <a:pPr>
              <a:buFont typeface="Wingdings" panose="020F0502020204030204" pitchFamily="34" charset="0"/>
              <a:buChar char="v"/>
            </a:pPr>
            <a:r>
              <a:rPr lang="fi-FI" sz="2400" b="1" dirty="0">
                <a:cs typeface="Calibri" panose="020F0502020204030204"/>
              </a:rPr>
              <a:t>Rooli vaihtelee riippuen toimintaympäristöstä, ohjattavista, sisällöstä....</a:t>
            </a:r>
          </a:p>
          <a:p>
            <a:pPr>
              <a:buFont typeface="Wingdings" panose="020F0502020204030204" pitchFamily="34" charset="0"/>
              <a:buChar char="v"/>
            </a:pPr>
            <a:r>
              <a:rPr lang="fi-FI" sz="2400" b="1" dirty="0">
                <a:cs typeface="Calibri" panose="020F0502020204030204"/>
              </a:rPr>
              <a:t>Erilaisia rooleja ovat esimerkiksi:</a:t>
            </a:r>
          </a:p>
          <a:p>
            <a:pPr marL="0" indent="0">
              <a:buNone/>
            </a:pPr>
            <a:r>
              <a:rPr lang="fi-FI" sz="2400" b="1" dirty="0">
                <a:cs typeface="Calibri" panose="020F0502020204030204"/>
              </a:rPr>
              <a:t>    - innostaja</a:t>
            </a:r>
          </a:p>
          <a:p>
            <a:pPr marL="0" indent="0">
              <a:buNone/>
            </a:pPr>
            <a:r>
              <a:rPr lang="fi-FI" sz="2400" b="1" dirty="0">
                <a:cs typeface="Calibri" panose="020F0502020204030204"/>
              </a:rPr>
              <a:t>    - organisaattori</a:t>
            </a:r>
          </a:p>
          <a:p>
            <a:pPr marL="0" indent="0">
              <a:buNone/>
            </a:pPr>
            <a:r>
              <a:rPr lang="fi-FI" sz="2400" b="1" dirty="0">
                <a:cs typeface="Calibri" panose="020F0502020204030204"/>
              </a:rPr>
              <a:t>    - tarkkailija</a:t>
            </a:r>
          </a:p>
          <a:p>
            <a:pPr marL="0" indent="0">
              <a:buNone/>
            </a:pPr>
            <a:r>
              <a:rPr lang="fi-FI" sz="2400" b="1" dirty="0">
                <a:cs typeface="Calibri" panose="020F0502020204030204"/>
              </a:rPr>
              <a:t>    - auktoriteetti</a:t>
            </a:r>
          </a:p>
          <a:p>
            <a:pPr marL="0" indent="0">
              <a:buNone/>
            </a:pPr>
            <a:r>
              <a:rPr lang="fi-FI" sz="2400" b="1" dirty="0">
                <a:cs typeface="Calibri" panose="020F0502020204030204"/>
              </a:rPr>
              <a:t>    - valmentaja</a:t>
            </a:r>
          </a:p>
        </p:txBody>
      </p:sp>
      <p:sp>
        <p:nvSpPr>
          <p:cNvPr id="21" name="Rectangle 2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4398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12F2B0BD-B99B-4BD2-AD70-28A85ABAC227}"/>
              </a:ext>
            </a:extLst>
          </p:cNvPr>
          <p:cNvSpPr>
            <a:spLocks noGrp="1"/>
          </p:cNvSpPr>
          <p:nvPr>
            <p:ph type="title"/>
          </p:nvPr>
        </p:nvSpPr>
        <p:spPr>
          <a:xfrm>
            <a:off x="492370" y="516835"/>
            <a:ext cx="3084844" cy="2103875"/>
          </a:xfrm>
        </p:spPr>
        <p:txBody>
          <a:bodyPr>
            <a:normAutofit/>
          </a:bodyPr>
          <a:lstStyle/>
          <a:p>
            <a:r>
              <a:rPr lang="fi-FI" sz="3200" b="1" dirty="0">
                <a:solidFill>
                  <a:srgbClr val="FFFFFF"/>
                </a:solidFill>
                <a:cs typeface="Calibri Light"/>
              </a:rPr>
              <a:t>Suunnitelmallisuus</a:t>
            </a:r>
          </a:p>
        </p:txBody>
      </p:sp>
      <p:sp>
        <p:nvSpPr>
          <p:cNvPr id="3" name="Sisällön paikkamerkki 2">
            <a:extLst>
              <a:ext uri="{FF2B5EF4-FFF2-40B4-BE49-F238E27FC236}">
                <a16:creationId xmlns:a16="http://schemas.microsoft.com/office/drawing/2014/main" id="{2D3C26DA-B418-4200-81EF-E7DD51C7FDC3}"/>
              </a:ext>
            </a:extLst>
          </p:cNvPr>
          <p:cNvSpPr>
            <a:spLocks noGrp="1"/>
          </p:cNvSpPr>
          <p:nvPr>
            <p:ph idx="1"/>
          </p:nvPr>
        </p:nvSpPr>
        <p:spPr>
          <a:xfrm>
            <a:off x="492371" y="2653800"/>
            <a:ext cx="3084844" cy="3335519"/>
          </a:xfrm>
        </p:spPr>
        <p:txBody>
          <a:bodyPr vert="horz" lIns="0" tIns="45720" rIns="0" bIns="45720" rtlCol="0" anchor="t">
            <a:normAutofit/>
          </a:bodyPr>
          <a:lstStyle/>
          <a:p>
            <a:pPr marL="342900" indent="-342900">
              <a:buFont typeface="Wingdings" panose="020F0502020204030204" pitchFamily="34" charset="0"/>
              <a:buChar char="v"/>
            </a:pPr>
            <a:r>
              <a:rPr lang="fi-FI" sz="2800" dirty="0">
                <a:solidFill>
                  <a:srgbClr val="FFFFFF"/>
                </a:solidFill>
                <a:cs typeface="Calibri" panose="020F0502020204030204"/>
              </a:rPr>
              <a:t>Mitä tehdään</a:t>
            </a:r>
          </a:p>
          <a:p>
            <a:pPr marL="342900" indent="-342900">
              <a:buFont typeface="Wingdings" panose="020F0502020204030204" pitchFamily="34" charset="0"/>
              <a:buChar char="v"/>
            </a:pPr>
            <a:r>
              <a:rPr lang="fi-FI" sz="2800" dirty="0">
                <a:solidFill>
                  <a:srgbClr val="FFFFFF"/>
                </a:solidFill>
                <a:cs typeface="Calibri" panose="020F0502020204030204"/>
              </a:rPr>
              <a:t>Miksi tehdään</a:t>
            </a:r>
          </a:p>
          <a:p>
            <a:pPr marL="342900" indent="-342900">
              <a:buFont typeface="Wingdings" panose="020F0502020204030204" pitchFamily="34" charset="0"/>
              <a:buChar char="v"/>
            </a:pPr>
            <a:r>
              <a:rPr lang="fi-FI" sz="2800" dirty="0">
                <a:solidFill>
                  <a:srgbClr val="FFFFFF"/>
                </a:solidFill>
                <a:cs typeface="Calibri" panose="020F0502020204030204"/>
              </a:rPr>
              <a:t>Aika</a:t>
            </a:r>
          </a:p>
          <a:p>
            <a:pPr marL="342900" indent="-342900">
              <a:buFont typeface="Wingdings" panose="020F0502020204030204" pitchFamily="34" charset="0"/>
              <a:buChar char="v"/>
            </a:pPr>
            <a:r>
              <a:rPr lang="fi-FI" sz="2800" dirty="0">
                <a:solidFill>
                  <a:srgbClr val="FFFFFF"/>
                </a:solidFill>
                <a:cs typeface="Calibri" panose="020F0502020204030204"/>
              </a:rPr>
              <a:t>Välineet</a:t>
            </a:r>
          </a:p>
          <a:p>
            <a:pPr marL="342900" indent="-342900">
              <a:buFont typeface="Wingdings" panose="020F0502020204030204" pitchFamily="34" charset="0"/>
              <a:buChar char="v"/>
            </a:pPr>
            <a:r>
              <a:rPr lang="fi-FI" sz="2800" dirty="0">
                <a:solidFill>
                  <a:srgbClr val="FFFFFF"/>
                </a:solidFill>
                <a:cs typeface="Calibri" panose="020F0502020204030204"/>
              </a:rPr>
              <a:t>Kuka</a:t>
            </a:r>
          </a:p>
        </p:txBody>
      </p:sp>
      <p:pic>
        <p:nvPicPr>
          <p:cNvPr id="4" name="Kuva 4" descr="vapaata lyijykynä-kuvaa | Piqsels">
            <a:extLst>
              <a:ext uri="{FF2B5EF4-FFF2-40B4-BE49-F238E27FC236}">
                <a16:creationId xmlns:a16="http://schemas.microsoft.com/office/drawing/2014/main" id="{EB3BB265-E9A8-4FC2-B05F-159C9F6235D1}"/>
              </a:ext>
            </a:extLst>
          </p:cNvPr>
          <p:cNvPicPr>
            <a:picLocks noChangeAspect="1"/>
          </p:cNvPicPr>
          <p:nvPr/>
        </p:nvPicPr>
        <p:blipFill rotWithShape="1">
          <a:blip r:embed="rId2"/>
          <a:srcRect r="21050" b="-1"/>
          <a:stretch/>
        </p:blipFill>
        <p:spPr>
          <a:xfrm>
            <a:off x="4075043" y="10"/>
            <a:ext cx="8111272" cy="6857990"/>
          </a:xfrm>
          <a:prstGeom prst="rect">
            <a:avLst/>
          </a:prstGeom>
        </p:spPr>
      </p:pic>
      <p:sp>
        <p:nvSpPr>
          <p:cNvPr id="21" name="Rectangle 20">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8767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FE136DE-ADA0-40FF-8C98-8D40001D72AA}"/>
              </a:ext>
            </a:extLst>
          </p:cNvPr>
          <p:cNvSpPr>
            <a:spLocks noGrp="1"/>
          </p:cNvSpPr>
          <p:nvPr>
            <p:ph type="title"/>
          </p:nvPr>
        </p:nvSpPr>
        <p:spPr>
          <a:xfrm>
            <a:off x="6411685" y="649323"/>
            <a:ext cx="5127171" cy="990682"/>
          </a:xfrm>
        </p:spPr>
        <p:txBody>
          <a:bodyPr>
            <a:normAutofit/>
          </a:bodyPr>
          <a:lstStyle/>
          <a:p>
            <a:r>
              <a:rPr lang="fi-FI" dirty="0">
                <a:cs typeface="Calibri Light"/>
              </a:rPr>
              <a:t>Turvallisuus</a:t>
            </a:r>
            <a:endParaRPr lang="fi-FI" dirty="0"/>
          </a:p>
        </p:txBody>
      </p:sp>
      <p:pic>
        <p:nvPicPr>
          <p:cNvPr id="7" name="Graphic 6">
            <a:extLst>
              <a:ext uri="{FF2B5EF4-FFF2-40B4-BE49-F238E27FC236}">
                <a16:creationId xmlns:a16="http://schemas.microsoft.com/office/drawing/2014/main" id="{EF7B7971-0ABB-4880-BE0A-7F52F8A244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1D531B12-8544-4ABE-A798-B8635180CDDC}"/>
              </a:ext>
            </a:extLst>
          </p:cNvPr>
          <p:cNvSpPr>
            <a:spLocks noGrp="1"/>
          </p:cNvSpPr>
          <p:nvPr>
            <p:ph idx="1"/>
          </p:nvPr>
        </p:nvSpPr>
        <p:spPr>
          <a:xfrm>
            <a:off x="6411684" y="1710084"/>
            <a:ext cx="5127172" cy="4187764"/>
          </a:xfrm>
        </p:spPr>
        <p:txBody>
          <a:bodyPr vert="horz" lIns="0" tIns="45720" rIns="0" bIns="45720" rtlCol="0" anchor="t">
            <a:noAutofit/>
          </a:bodyPr>
          <a:lstStyle/>
          <a:p>
            <a:pPr marL="342900" indent="-342900">
              <a:buFont typeface="Wingdings" panose="020F0502020204030204" pitchFamily="34" charset="0"/>
              <a:buChar char="v"/>
            </a:pPr>
            <a:r>
              <a:rPr lang="fi-FI" dirty="0">
                <a:cs typeface="Calibri" panose="020F0502020204030204"/>
              </a:rPr>
              <a:t>Ohjaustilanteen turvallisuus jaetaan </a:t>
            </a:r>
            <a:r>
              <a:rPr lang="fi-FI" b="1" dirty="0">
                <a:cs typeface="Calibri" panose="020F0502020204030204"/>
              </a:rPr>
              <a:t>fyysiseen</a:t>
            </a:r>
            <a:r>
              <a:rPr lang="fi-FI" dirty="0">
                <a:cs typeface="Calibri" panose="020F0502020204030204"/>
              </a:rPr>
              <a:t> ja </a:t>
            </a:r>
            <a:r>
              <a:rPr lang="fi-FI" b="1" dirty="0">
                <a:cs typeface="Calibri" panose="020F0502020204030204"/>
              </a:rPr>
              <a:t>psyykkiseen</a:t>
            </a:r>
            <a:r>
              <a:rPr lang="fi-FI" dirty="0">
                <a:cs typeface="Calibri" panose="020F0502020204030204"/>
              </a:rPr>
              <a:t> turvallisuuteen</a:t>
            </a:r>
          </a:p>
          <a:p>
            <a:pPr marL="342900" indent="-342900">
              <a:buFont typeface="Wingdings" panose="020F0502020204030204" pitchFamily="34" charset="0"/>
              <a:buChar char="v"/>
            </a:pPr>
            <a:r>
              <a:rPr lang="fi-FI" dirty="0">
                <a:cs typeface="Calibri" panose="020F0502020204030204"/>
              </a:rPr>
              <a:t>Turvallisuussuunnitelma tehdään jokaisesta tapahtumasta erikseen</a:t>
            </a:r>
          </a:p>
          <a:p>
            <a:pPr marL="342900" indent="-342900">
              <a:buFont typeface="Wingdings" panose="020F0502020204030204" pitchFamily="34" charset="0"/>
              <a:buChar char="v"/>
            </a:pPr>
            <a:r>
              <a:rPr lang="fi-FI" dirty="0">
                <a:cs typeface="Calibri" panose="020F0502020204030204"/>
              </a:rPr>
              <a:t>Riskit:</a:t>
            </a:r>
          </a:p>
          <a:p>
            <a:pPr marL="0" indent="0">
              <a:buNone/>
            </a:pPr>
            <a:r>
              <a:rPr lang="fi-FI" dirty="0">
                <a:cs typeface="Calibri" panose="020F0502020204030204"/>
              </a:rPr>
              <a:t>       - fyysiset ja psyykkiset riskit</a:t>
            </a:r>
          </a:p>
          <a:p>
            <a:pPr marL="0" indent="0">
              <a:buNone/>
            </a:pPr>
            <a:r>
              <a:rPr lang="fi-FI" dirty="0">
                <a:cs typeface="Calibri" panose="020F0502020204030204"/>
              </a:rPr>
              <a:t>       - todennäköisyys</a:t>
            </a:r>
          </a:p>
          <a:p>
            <a:pPr marL="0" indent="0">
              <a:buNone/>
            </a:pPr>
            <a:r>
              <a:rPr lang="fi-FI" dirty="0">
                <a:cs typeface="Calibri" panose="020F0502020204030204"/>
              </a:rPr>
              <a:t>       - ennaltaehkäisy</a:t>
            </a:r>
          </a:p>
          <a:p>
            <a:pPr marL="0" indent="0">
              <a:buNone/>
            </a:pPr>
            <a:r>
              <a:rPr lang="fi-FI" dirty="0">
                <a:cs typeface="Calibri" panose="020F0502020204030204"/>
              </a:rPr>
              <a:t>       - Ensiapu / hoito</a:t>
            </a:r>
          </a:p>
          <a:p>
            <a:pPr marL="0" indent="0">
              <a:buNone/>
            </a:pPr>
            <a:r>
              <a:rPr lang="fi-FI" dirty="0">
                <a:cs typeface="Calibri" panose="020F0502020204030204"/>
              </a:rPr>
              <a:t>       - toteuttaja</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3328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4AFA5-8DF2-47E1-B2D2-1742DC2743E7}"/>
              </a:ext>
            </a:extLst>
          </p:cNvPr>
          <p:cNvSpPr>
            <a:spLocks noGrp="1"/>
          </p:cNvSpPr>
          <p:nvPr>
            <p:ph type="title"/>
          </p:nvPr>
        </p:nvSpPr>
        <p:spPr/>
        <p:txBody>
          <a:bodyPr/>
          <a:lstStyle/>
          <a:p>
            <a:r>
              <a:rPr lang="fi-FI" b="1" dirty="0">
                <a:cs typeface="Calibri Light"/>
              </a:rPr>
              <a:t>Miten sinä ylläpidät ammatillista kasvuasi ja työhyvinvointiasi?</a:t>
            </a:r>
            <a:endParaRPr lang="fi-FI" b="1">
              <a:cs typeface="Calibri Light"/>
            </a:endParaRPr>
          </a:p>
        </p:txBody>
      </p:sp>
      <p:sp>
        <p:nvSpPr>
          <p:cNvPr id="3" name="Sisällön paikkamerkki 2">
            <a:extLst>
              <a:ext uri="{FF2B5EF4-FFF2-40B4-BE49-F238E27FC236}">
                <a16:creationId xmlns:a16="http://schemas.microsoft.com/office/drawing/2014/main" id="{3699FC83-76C1-415D-B56E-710410E8E35E}"/>
              </a:ext>
            </a:extLst>
          </p:cNvPr>
          <p:cNvSpPr>
            <a:spLocks noGrp="1"/>
          </p:cNvSpPr>
          <p:nvPr>
            <p:ph idx="1"/>
          </p:nvPr>
        </p:nvSpPr>
        <p:spPr/>
        <p:txBody>
          <a:bodyPr vert="horz" lIns="0" tIns="45720" rIns="0" bIns="45720" rtlCol="0" anchor="t">
            <a:normAutofit/>
          </a:bodyPr>
          <a:lstStyle/>
          <a:p>
            <a:endParaRPr lang="fi-FI" dirty="0"/>
          </a:p>
          <a:p>
            <a:r>
              <a:rPr lang="fi-FI" sz="3200" b="1" dirty="0">
                <a:cs typeface="Calibri"/>
              </a:rPr>
              <a:t>Pohdintaa pienryhmissä</a:t>
            </a:r>
          </a:p>
          <a:p>
            <a:endParaRPr lang="fi-FI" sz="3200" b="1" dirty="0">
              <a:cs typeface="Calibri"/>
            </a:endParaRPr>
          </a:p>
          <a:p>
            <a:r>
              <a:rPr lang="fi-FI" sz="3200" b="1" dirty="0">
                <a:cs typeface="Calibri"/>
              </a:rPr>
              <a:t>Voitte tuottaa myös kuvan työhyvinvoinnin ylläpitämisestä! (leikkaa liimaa ja piirrä kuva hyvinvointisi elementeistä)</a:t>
            </a:r>
          </a:p>
        </p:txBody>
      </p:sp>
    </p:spTree>
    <p:extLst>
      <p:ext uri="{BB962C8B-B14F-4D97-AF65-F5344CB8AC3E}">
        <p14:creationId xmlns:p14="http://schemas.microsoft.com/office/powerpoint/2010/main" val="314596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33AE5D4-F58A-4D3E-A422-51FABD81862A}"/>
              </a:ext>
            </a:extLst>
          </p:cNvPr>
          <p:cNvSpPr>
            <a:spLocks noGrp="1"/>
          </p:cNvSpPr>
          <p:nvPr>
            <p:ph type="title"/>
          </p:nvPr>
        </p:nvSpPr>
        <p:spPr>
          <a:xfrm>
            <a:off x="6411685" y="634946"/>
            <a:ext cx="5127171" cy="1450757"/>
          </a:xfrm>
        </p:spPr>
        <p:txBody>
          <a:bodyPr>
            <a:normAutofit/>
          </a:bodyPr>
          <a:lstStyle/>
          <a:p>
            <a:r>
              <a:rPr lang="fi-FI" dirty="0">
                <a:cs typeface="Calibri Light"/>
              </a:rPr>
              <a:t>Oppimistehtävät</a:t>
            </a:r>
            <a:endParaRPr lang="fi-FI" dirty="0"/>
          </a:p>
        </p:txBody>
      </p:sp>
      <p:pic>
        <p:nvPicPr>
          <p:cNvPr id="4" name="Kuva 4" descr="Ilmaisia Kuvia : ajatella, lelu, palapeli, tehtävä ...">
            <a:extLst>
              <a:ext uri="{FF2B5EF4-FFF2-40B4-BE49-F238E27FC236}">
                <a16:creationId xmlns:a16="http://schemas.microsoft.com/office/drawing/2014/main" id="{0AB5C60B-58F8-415F-9F06-957B29E3AC09}"/>
              </a:ext>
            </a:extLst>
          </p:cNvPr>
          <p:cNvPicPr>
            <a:picLocks noChangeAspect="1"/>
          </p:cNvPicPr>
          <p:nvPr/>
        </p:nvPicPr>
        <p:blipFill>
          <a:blip r:embed="rId2"/>
          <a:stretch>
            <a:fillRect/>
          </a:stretch>
        </p:blipFill>
        <p:spPr>
          <a:xfrm>
            <a:off x="643192" y="1224619"/>
            <a:ext cx="5451627" cy="4088720"/>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8B88D914-322F-4214-AB5D-503C53E997FE}"/>
              </a:ext>
            </a:extLst>
          </p:cNvPr>
          <p:cNvSpPr>
            <a:spLocks noGrp="1"/>
          </p:cNvSpPr>
          <p:nvPr>
            <p:ph idx="1"/>
          </p:nvPr>
        </p:nvSpPr>
        <p:spPr>
          <a:xfrm>
            <a:off x="6411684" y="2198914"/>
            <a:ext cx="5127172" cy="3670180"/>
          </a:xfrm>
        </p:spPr>
        <p:txBody>
          <a:bodyPr vert="horz" lIns="0" tIns="45720" rIns="0" bIns="45720" rtlCol="0" anchor="t">
            <a:normAutofit lnSpcReduction="10000"/>
          </a:bodyPr>
          <a:lstStyle/>
          <a:p>
            <a:r>
              <a:rPr lang="fi-FI" sz="3200" dirty="0">
                <a:ea typeface="+mn-lt"/>
                <a:cs typeface="+mn-lt"/>
              </a:rPr>
              <a:t>1.Lähiopetuksessa läsnäolo ja siellä tehdyt ”harjoitukset”</a:t>
            </a:r>
          </a:p>
          <a:p>
            <a:pPr marL="0" indent="0">
              <a:buNone/>
            </a:pPr>
            <a:r>
              <a:rPr lang="fi-FI" sz="3200" dirty="0">
                <a:ea typeface="+mn-lt"/>
                <a:cs typeface="+mn-lt"/>
              </a:rPr>
              <a:t> 2. Oppimistehtävä: oman ammatillisuuden arviointi (PUU-tehtävä 2)TAI suunnitelma oman ammatillisuuden kehittämisestä</a:t>
            </a:r>
          </a:p>
          <a:p>
            <a:endParaRPr lang="fi-FI" sz="3200" dirty="0">
              <a:cs typeface="Calibri"/>
            </a:endParaRPr>
          </a:p>
          <a:p>
            <a:endParaRPr lang="fi-FI" dirty="0">
              <a:cs typeface="Calibri"/>
            </a:endParaRP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01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530C10-1B7C-4A8F-A70E-9DB548F7CAB7}"/>
              </a:ext>
            </a:extLst>
          </p:cNvPr>
          <p:cNvSpPr>
            <a:spLocks noGrp="1"/>
          </p:cNvSpPr>
          <p:nvPr>
            <p:ph type="title"/>
          </p:nvPr>
        </p:nvSpPr>
        <p:spPr/>
        <p:txBody>
          <a:bodyPr/>
          <a:lstStyle/>
          <a:p>
            <a:r>
              <a:rPr lang="fi-FI" dirty="0"/>
              <a:t>Huoneentaulu</a:t>
            </a:r>
          </a:p>
        </p:txBody>
      </p:sp>
      <p:sp>
        <p:nvSpPr>
          <p:cNvPr id="3" name="Sisällön paikkamerkki 2">
            <a:extLst>
              <a:ext uri="{FF2B5EF4-FFF2-40B4-BE49-F238E27FC236}">
                <a16:creationId xmlns:a16="http://schemas.microsoft.com/office/drawing/2014/main" id="{0E8AEDE4-A931-454D-95D9-FA2BEA98A7FF}"/>
              </a:ext>
            </a:extLst>
          </p:cNvPr>
          <p:cNvSpPr>
            <a:spLocks noGrp="1"/>
          </p:cNvSpPr>
          <p:nvPr>
            <p:ph idx="1"/>
          </p:nvPr>
        </p:nvSpPr>
        <p:spPr/>
        <p:txBody>
          <a:bodyPr/>
          <a:lstStyle/>
          <a:p>
            <a:endParaRPr lang="fi-FI" dirty="0"/>
          </a:p>
          <a:p>
            <a:r>
              <a:rPr lang="fi-FI" sz="2400" b="1" dirty="0"/>
              <a:t>Luodaan yhdessä huoneentaulu sarjakuvana eli millaisin ohjein voimme lisätä hyvinvointia työyhteisössä</a:t>
            </a:r>
            <a:r>
              <a:rPr lang="fi-FI" dirty="0"/>
              <a:t>.</a:t>
            </a:r>
          </a:p>
        </p:txBody>
      </p:sp>
    </p:spTree>
    <p:extLst>
      <p:ext uri="{BB962C8B-B14F-4D97-AF65-F5344CB8AC3E}">
        <p14:creationId xmlns:p14="http://schemas.microsoft.com/office/powerpoint/2010/main" val="3837787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a:extLst>
              <a:ext uri="{FF2B5EF4-FFF2-40B4-BE49-F238E27FC236}">
                <a16:creationId xmlns:a16="http://schemas.microsoft.com/office/drawing/2014/main" id="{D0559ADA-C94E-4CF1-9490-DA8D76323F54}"/>
              </a:ext>
            </a:extLst>
          </p:cNvPr>
          <p:cNvSpPr>
            <a:spLocks noGrp="1"/>
          </p:cNvSpPr>
          <p:nvPr>
            <p:ph type="pic" idx="1"/>
          </p:nvPr>
        </p:nvSpPr>
        <p:spPr>
          <a:xfrm>
            <a:off x="228599" y="252121"/>
            <a:ext cx="7696201" cy="6382512"/>
          </a:xfrm>
        </p:spPr>
      </p:sp>
      <p:sp>
        <p:nvSpPr>
          <p:cNvPr id="3" name="Otsikko 2">
            <a:extLst>
              <a:ext uri="{FF2B5EF4-FFF2-40B4-BE49-F238E27FC236}">
                <a16:creationId xmlns:a16="http://schemas.microsoft.com/office/drawing/2014/main" id="{3D2B5F9F-4F31-4237-ABE8-813381A30442}"/>
              </a:ext>
            </a:extLst>
          </p:cNvPr>
          <p:cNvSpPr>
            <a:spLocks noGrp="1"/>
          </p:cNvSpPr>
          <p:nvPr>
            <p:ph type="title"/>
          </p:nvPr>
        </p:nvSpPr>
        <p:spPr/>
        <p:txBody>
          <a:bodyPr/>
          <a:lstStyle/>
          <a:p>
            <a:r>
              <a:rPr lang="fi-FI" b="1"/>
              <a:t>TYÖURAN VUODENAJAT</a:t>
            </a:r>
          </a:p>
        </p:txBody>
      </p:sp>
      <p:graphicFrame>
        <p:nvGraphicFramePr>
          <p:cNvPr id="5" name="Kaaviokuva 4">
            <a:extLst>
              <a:ext uri="{FF2B5EF4-FFF2-40B4-BE49-F238E27FC236}">
                <a16:creationId xmlns:a16="http://schemas.microsoft.com/office/drawing/2014/main" id="{C983CA41-A3AC-4AE4-B299-94DD986974F3}"/>
              </a:ext>
            </a:extLst>
          </p:cNvPr>
          <p:cNvGraphicFramePr/>
          <p:nvPr>
            <p:extLst>
              <p:ext uri="{D42A27DB-BD31-4B8C-83A1-F6EECF244321}">
                <p14:modId xmlns:p14="http://schemas.microsoft.com/office/powerpoint/2010/main" val="3922873826"/>
              </p:ext>
            </p:extLst>
          </p:nvPr>
        </p:nvGraphicFramePr>
        <p:xfrm>
          <a:off x="4793" y="252122"/>
          <a:ext cx="8115750" cy="489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6063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1B6A4B-70B7-43C7-A2C2-9F99FD769FAB}"/>
              </a:ext>
            </a:extLst>
          </p:cNvPr>
          <p:cNvSpPr>
            <a:spLocks noGrp="1"/>
          </p:cNvSpPr>
          <p:nvPr>
            <p:ph type="title"/>
          </p:nvPr>
        </p:nvSpPr>
        <p:spPr>
          <a:xfrm>
            <a:off x="1097280" y="286604"/>
            <a:ext cx="10058400" cy="938762"/>
          </a:xfrm>
        </p:spPr>
        <p:txBody>
          <a:bodyPr/>
          <a:lstStyle/>
          <a:p>
            <a:r>
              <a:rPr lang="fi-FI" dirty="0"/>
              <a:t>Sosiaaliset tyylit työelämässä</a:t>
            </a:r>
          </a:p>
        </p:txBody>
      </p:sp>
      <p:sp>
        <p:nvSpPr>
          <p:cNvPr id="3" name="Sisällön paikkamerkki 2">
            <a:extLst>
              <a:ext uri="{FF2B5EF4-FFF2-40B4-BE49-F238E27FC236}">
                <a16:creationId xmlns:a16="http://schemas.microsoft.com/office/drawing/2014/main" id="{C4CB5FD6-5B8C-4AF6-BBBB-623FA504B317}"/>
              </a:ext>
            </a:extLst>
          </p:cNvPr>
          <p:cNvSpPr>
            <a:spLocks noGrp="1"/>
          </p:cNvSpPr>
          <p:nvPr>
            <p:ph idx="1"/>
          </p:nvPr>
        </p:nvSpPr>
        <p:spPr>
          <a:xfrm>
            <a:off x="3213717" y="1439141"/>
            <a:ext cx="8034291" cy="5041558"/>
          </a:xfrm>
        </p:spPr>
        <p:txBody>
          <a:bodyPr>
            <a:normAutofit fontScale="85000" lnSpcReduction="10000"/>
          </a:bodyPr>
          <a:lstStyle/>
          <a:p>
            <a:pPr marL="0" indent="0">
              <a:buNone/>
            </a:pPr>
            <a:r>
              <a:rPr lang="fi-FI" dirty="0"/>
              <a:t>                                  		 Ihmiskeskeisyys</a:t>
            </a:r>
          </a:p>
          <a:p>
            <a:pPr marL="0" indent="0">
              <a:buNone/>
            </a:pPr>
            <a:r>
              <a:rPr lang="fi-FI" dirty="0"/>
              <a:t> EMPAATIKKO   					                      INNOSTAJA</a:t>
            </a:r>
          </a:p>
          <a:p>
            <a:pPr marL="0" indent="0">
              <a:buNone/>
            </a:pPr>
            <a:endParaRPr lang="fi-FI" dirty="0"/>
          </a:p>
          <a:p>
            <a:pPr marL="0" indent="0">
              <a:buNone/>
            </a:pPr>
            <a:endParaRPr lang="fi-FI" dirty="0"/>
          </a:p>
          <a:p>
            <a:pPr marL="0" indent="0">
              <a:buNone/>
            </a:pPr>
            <a:endParaRPr lang="fi-FI" dirty="0"/>
          </a:p>
          <a:p>
            <a:pPr marL="0" indent="0">
              <a:buNone/>
            </a:pPr>
            <a:r>
              <a:rPr lang="fi-FI" dirty="0"/>
              <a:t>Hallitseva							Mukautuva</a:t>
            </a:r>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r>
              <a:rPr lang="fi-FI" dirty="0"/>
              <a:t>		ANALYYTIKKO                         DYNAAMIKKO</a:t>
            </a:r>
          </a:p>
          <a:p>
            <a:pPr marL="0" indent="0">
              <a:buNone/>
            </a:pPr>
            <a:r>
              <a:rPr lang="fi-FI" dirty="0"/>
              <a:t>                                    		 Asiakeskeisyys</a:t>
            </a:r>
          </a:p>
        </p:txBody>
      </p:sp>
      <p:cxnSp>
        <p:nvCxnSpPr>
          <p:cNvPr id="4" name="Suora nuoliyhdysviiva 3">
            <a:extLst>
              <a:ext uri="{FF2B5EF4-FFF2-40B4-BE49-F238E27FC236}">
                <a16:creationId xmlns:a16="http://schemas.microsoft.com/office/drawing/2014/main" id="{78710C46-6D49-46A4-9CDB-96C7B5B16D6B}"/>
              </a:ext>
            </a:extLst>
          </p:cNvPr>
          <p:cNvCxnSpPr/>
          <p:nvPr/>
        </p:nvCxnSpPr>
        <p:spPr>
          <a:xfrm>
            <a:off x="7015596" y="1439141"/>
            <a:ext cx="17317" cy="413904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 name="Suora nuoliyhdysviiva 4">
            <a:extLst>
              <a:ext uri="{FF2B5EF4-FFF2-40B4-BE49-F238E27FC236}">
                <a16:creationId xmlns:a16="http://schemas.microsoft.com/office/drawing/2014/main" id="{EF2E3CEE-9B38-47BB-B603-9A8C8020D169}"/>
              </a:ext>
            </a:extLst>
          </p:cNvPr>
          <p:cNvCxnSpPr/>
          <p:nvPr/>
        </p:nvCxnSpPr>
        <p:spPr>
          <a:xfrm>
            <a:off x="4647335" y="3391766"/>
            <a:ext cx="4927021" cy="25977"/>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6" name="Kuva 6">
            <a:extLst>
              <a:ext uri="{FF2B5EF4-FFF2-40B4-BE49-F238E27FC236}">
                <a16:creationId xmlns:a16="http://schemas.microsoft.com/office/drawing/2014/main" id="{9B418948-9B7F-4DF7-BB8F-FB6004DF2A5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07044" y="1919649"/>
            <a:ext cx="1799360" cy="1529266"/>
          </a:xfrm>
          <a:prstGeom prst="rect">
            <a:avLst/>
          </a:prstGeom>
        </p:spPr>
      </p:pic>
      <p:pic>
        <p:nvPicPr>
          <p:cNvPr id="10" name="Kuva 10" descr="Kuva, joka sisältää kohteen objekti, kello&#10;&#10;Kuvaus luotu, erittäin korkea luotettavuus">
            <a:extLst>
              <a:ext uri="{FF2B5EF4-FFF2-40B4-BE49-F238E27FC236}">
                <a16:creationId xmlns:a16="http://schemas.microsoft.com/office/drawing/2014/main" id="{5F43716F-B1CF-48D1-823A-C5DCCAD431D8}"/>
              </a:ext>
            </a:extLst>
          </p:cNvPr>
          <p:cNvPicPr>
            <a:picLocks noChangeAspect="1"/>
          </p:cNvPicPr>
          <p:nvPr/>
        </p:nvPicPr>
        <p:blipFill>
          <a:blip r:embed="rId4"/>
          <a:stretch>
            <a:fillRect/>
          </a:stretch>
        </p:blipFill>
        <p:spPr>
          <a:xfrm>
            <a:off x="7313469" y="1646886"/>
            <a:ext cx="2266951" cy="1589957"/>
          </a:xfrm>
          <a:prstGeom prst="rect">
            <a:avLst/>
          </a:prstGeom>
        </p:spPr>
      </p:pic>
      <p:pic>
        <p:nvPicPr>
          <p:cNvPr id="12" name="Kuva 12">
            <a:extLst>
              <a:ext uri="{FF2B5EF4-FFF2-40B4-BE49-F238E27FC236}">
                <a16:creationId xmlns:a16="http://schemas.microsoft.com/office/drawing/2014/main" id="{A004BFD6-F182-4DB3-99F9-D7F4C8B1C6F0}"/>
              </a:ext>
            </a:extLst>
          </p:cNvPr>
          <p:cNvPicPr>
            <a:picLocks noChangeAspect="1"/>
          </p:cNvPicPr>
          <p:nvPr/>
        </p:nvPicPr>
        <p:blipFill>
          <a:blip r:embed="rId5"/>
          <a:stretch>
            <a:fillRect/>
          </a:stretch>
        </p:blipFill>
        <p:spPr>
          <a:xfrm>
            <a:off x="5741412" y="3590925"/>
            <a:ext cx="1038225" cy="1390650"/>
          </a:xfrm>
          <a:prstGeom prst="rect">
            <a:avLst/>
          </a:prstGeom>
        </p:spPr>
      </p:pic>
      <p:pic>
        <p:nvPicPr>
          <p:cNvPr id="22" name="Kuva 22">
            <a:extLst>
              <a:ext uri="{FF2B5EF4-FFF2-40B4-BE49-F238E27FC236}">
                <a16:creationId xmlns:a16="http://schemas.microsoft.com/office/drawing/2014/main" id="{C3E59444-7518-4B50-9AF5-50884FCAF151}"/>
              </a:ext>
            </a:extLst>
          </p:cNvPr>
          <p:cNvPicPr>
            <a:picLocks noChangeAspect="1"/>
          </p:cNvPicPr>
          <p:nvPr/>
        </p:nvPicPr>
        <p:blipFill>
          <a:blip r:embed="rId5"/>
          <a:stretch>
            <a:fillRect/>
          </a:stretch>
        </p:blipFill>
        <p:spPr>
          <a:xfrm>
            <a:off x="5672138" y="3538970"/>
            <a:ext cx="1185429" cy="1581150"/>
          </a:xfrm>
          <a:prstGeom prst="rect">
            <a:avLst/>
          </a:prstGeom>
        </p:spPr>
      </p:pic>
      <p:pic>
        <p:nvPicPr>
          <p:cNvPr id="28" name="Kuva 28" descr="Kuva, joka sisältää kohteen objekti, kello&#10;&#10;Kuvaus luotu, erittäin korkea luotettavuus">
            <a:extLst>
              <a:ext uri="{FF2B5EF4-FFF2-40B4-BE49-F238E27FC236}">
                <a16:creationId xmlns:a16="http://schemas.microsoft.com/office/drawing/2014/main" id="{8A042D0B-8E6A-4A9C-83FE-A95E9198B12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475680" y="3430154"/>
            <a:ext cx="1925206" cy="1729510"/>
          </a:xfrm>
          <a:prstGeom prst="rect">
            <a:avLst/>
          </a:prstGeom>
        </p:spPr>
      </p:pic>
    </p:spTree>
    <p:extLst>
      <p:ext uri="{BB962C8B-B14F-4D97-AF65-F5344CB8AC3E}">
        <p14:creationId xmlns:p14="http://schemas.microsoft.com/office/powerpoint/2010/main" val="638421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07364" y="1123838"/>
            <a:ext cx="2716938" cy="4601183"/>
          </a:xfrm>
        </p:spPr>
        <p:txBody>
          <a:bodyPr>
            <a:normAutofit/>
          </a:bodyPr>
          <a:lstStyle/>
          <a:p>
            <a:r>
              <a:rPr lang="fi-FI"/>
              <a:t>Sosiaaliset tyylit</a:t>
            </a:r>
          </a:p>
        </p:txBody>
      </p:sp>
      <p:graphicFrame>
        <p:nvGraphicFramePr>
          <p:cNvPr id="5" name="Sisällön paikkamerkki 2">
            <a:extLst>
              <a:ext uri="{FF2B5EF4-FFF2-40B4-BE49-F238E27FC236}">
                <a16:creationId xmlns:a16="http://schemas.microsoft.com/office/drawing/2014/main" id="{E4323819-4F6B-4C74-9A2C-9ACE0020A1C8}"/>
              </a:ext>
            </a:extLst>
          </p:cNvPr>
          <p:cNvGraphicFramePr>
            <a:graphicFrameLocks noGrp="1"/>
          </p:cNvGraphicFramePr>
          <p:nvPr>
            <p:ph idx="1"/>
            <p:extLst/>
          </p:nvPr>
        </p:nvGraphicFramePr>
        <p:xfrm>
          <a:off x="4343922" y="885459"/>
          <a:ext cx="5796200"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309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40936" y="1123838"/>
            <a:ext cx="4838332" cy="1255469"/>
          </a:xfrm>
        </p:spPr>
        <p:txBody>
          <a:bodyPr>
            <a:normAutofit fontScale="90000"/>
          </a:bodyPr>
          <a:lstStyle/>
          <a:p>
            <a:r>
              <a:rPr lang="fi-FI" b="1" dirty="0" err="1">
                <a:solidFill>
                  <a:schemeClr val="tx1"/>
                </a:solidFill>
              </a:rPr>
              <a:t>Sosiodynaaminen</a:t>
            </a:r>
            <a:r>
              <a:rPr lang="fi-FI" b="1" dirty="0">
                <a:solidFill>
                  <a:schemeClr val="tx1"/>
                </a:solidFill>
              </a:rPr>
              <a:t> ohjaaminen</a:t>
            </a:r>
          </a:p>
        </p:txBody>
      </p:sp>
      <p:sp>
        <p:nvSpPr>
          <p:cNvPr id="3" name="Sisällön paikkamerkki 2"/>
          <p:cNvSpPr>
            <a:spLocks noGrp="1"/>
          </p:cNvSpPr>
          <p:nvPr>
            <p:ph idx="1"/>
          </p:nvPr>
        </p:nvSpPr>
        <p:spPr>
          <a:xfrm>
            <a:off x="1740937" y="2510395"/>
            <a:ext cx="4838331" cy="3274586"/>
          </a:xfrm>
        </p:spPr>
        <p:txBody>
          <a:bodyPr vert="horz" lIns="91440" tIns="45720" rIns="91440" bIns="45720" rtlCol="0" anchor="t">
            <a:noAutofit/>
          </a:bodyPr>
          <a:lstStyle/>
          <a:p>
            <a:pPr fontAlgn="base"/>
            <a:r>
              <a:rPr lang="en-GB" dirty="0" err="1">
                <a:solidFill>
                  <a:schemeClr val="tx1"/>
                </a:solidFill>
              </a:rPr>
              <a:t>Kehittäjä</a:t>
            </a:r>
            <a:r>
              <a:rPr lang="en-GB" dirty="0">
                <a:solidFill>
                  <a:schemeClr val="tx1"/>
                </a:solidFill>
              </a:rPr>
              <a:t> R. Vance Peavy (Victorian </a:t>
            </a:r>
            <a:r>
              <a:rPr lang="en-GB" dirty="0" err="1">
                <a:solidFill>
                  <a:schemeClr val="tx1"/>
                </a:solidFill>
              </a:rPr>
              <a:t>yliopiston</a:t>
            </a:r>
            <a:r>
              <a:rPr lang="en-GB" dirty="0">
                <a:solidFill>
                  <a:schemeClr val="tx1"/>
                </a:solidFill>
              </a:rPr>
              <a:t> </a:t>
            </a:r>
            <a:r>
              <a:rPr lang="en-GB" dirty="0" err="1">
                <a:solidFill>
                  <a:schemeClr val="tx1"/>
                </a:solidFill>
              </a:rPr>
              <a:t>professori</a:t>
            </a:r>
            <a:r>
              <a:rPr lang="en-GB" dirty="0">
                <a:solidFill>
                  <a:schemeClr val="tx1"/>
                </a:solidFill>
              </a:rPr>
              <a:t>)</a:t>
            </a:r>
            <a:r>
              <a:rPr lang="ar-SA" dirty="0">
                <a:solidFill>
                  <a:schemeClr val="tx1"/>
                </a:solidFill>
              </a:rPr>
              <a:t>‏</a:t>
            </a:r>
            <a:r>
              <a:rPr lang="en-GB" dirty="0">
                <a:solidFill>
                  <a:schemeClr val="tx1"/>
                </a:solidFill>
              </a:rPr>
              <a:t>​</a:t>
            </a:r>
          </a:p>
          <a:p>
            <a:pPr fontAlgn="base"/>
            <a:r>
              <a:rPr lang="en-GB" dirty="0" err="1">
                <a:solidFill>
                  <a:schemeClr val="tx1"/>
                </a:solidFill>
              </a:rPr>
              <a:t>Sosio</a:t>
            </a:r>
            <a:r>
              <a:rPr lang="en-GB" dirty="0">
                <a:solidFill>
                  <a:schemeClr val="tx1"/>
                </a:solidFill>
              </a:rPr>
              <a:t> = </a:t>
            </a:r>
            <a:r>
              <a:rPr lang="en-GB" dirty="0" err="1">
                <a:solidFill>
                  <a:schemeClr val="tx1"/>
                </a:solidFill>
              </a:rPr>
              <a:t>jokapäiväinen</a:t>
            </a:r>
            <a:r>
              <a:rPr lang="en-GB" dirty="0">
                <a:solidFill>
                  <a:schemeClr val="tx1"/>
                </a:solidFill>
              </a:rPr>
              <a:t> </a:t>
            </a:r>
            <a:r>
              <a:rPr lang="en-GB" dirty="0" err="1">
                <a:solidFill>
                  <a:schemeClr val="tx1"/>
                </a:solidFill>
              </a:rPr>
              <a:t>olemassaolo</a:t>
            </a:r>
            <a:r>
              <a:rPr lang="en-GB" dirty="0">
                <a:solidFill>
                  <a:schemeClr val="tx1"/>
                </a:solidFill>
              </a:rPr>
              <a:t> on </a:t>
            </a:r>
            <a:r>
              <a:rPr lang="en-GB" dirty="0" err="1">
                <a:solidFill>
                  <a:schemeClr val="tx1"/>
                </a:solidFill>
              </a:rPr>
              <a:t>luonteeltaan</a:t>
            </a:r>
            <a:r>
              <a:rPr lang="en-GB" dirty="0">
                <a:solidFill>
                  <a:schemeClr val="tx1"/>
                </a:solidFill>
              </a:rPr>
              <a:t> </a:t>
            </a:r>
            <a:r>
              <a:rPr lang="en-GB" dirty="0" err="1">
                <a:solidFill>
                  <a:schemeClr val="tx1"/>
                </a:solidFill>
              </a:rPr>
              <a:t>sosiaalista</a:t>
            </a:r>
            <a:r>
              <a:rPr lang="en-GB" dirty="0">
                <a:solidFill>
                  <a:schemeClr val="tx1"/>
                </a:solidFill>
              </a:rPr>
              <a:t>, </a:t>
            </a:r>
            <a:r>
              <a:rPr lang="en-GB" dirty="0" err="1">
                <a:solidFill>
                  <a:schemeClr val="tx1"/>
                </a:solidFill>
              </a:rPr>
              <a:t>auttaminen</a:t>
            </a:r>
            <a:r>
              <a:rPr lang="en-GB" dirty="0">
                <a:solidFill>
                  <a:schemeClr val="tx1"/>
                </a:solidFill>
              </a:rPr>
              <a:t> / </a:t>
            </a:r>
            <a:r>
              <a:rPr lang="en-GB" dirty="0" err="1">
                <a:solidFill>
                  <a:schemeClr val="tx1"/>
                </a:solidFill>
              </a:rPr>
              <a:t>rinnalla</a:t>
            </a:r>
            <a:r>
              <a:rPr lang="en-GB" dirty="0">
                <a:solidFill>
                  <a:schemeClr val="tx1"/>
                </a:solidFill>
              </a:rPr>
              <a:t> </a:t>
            </a:r>
            <a:r>
              <a:rPr lang="en-GB" dirty="0" err="1">
                <a:solidFill>
                  <a:schemeClr val="tx1"/>
                </a:solidFill>
              </a:rPr>
              <a:t>oleminen</a:t>
            </a:r>
            <a:r>
              <a:rPr lang="en-US" dirty="0">
                <a:solidFill>
                  <a:schemeClr val="tx1"/>
                </a:solidFill>
              </a:rPr>
              <a:t>​</a:t>
            </a:r>
          </a:p>
          <a:p>
            <a:pPr fontAlgn="base"/>
            <a:r>
              <a:rPr lang="en-GB" dirty="0" err="1">
                <a:solidFill>
                  <a:schemeClr val="tx1"/>
                </a:solidFill>
              </a:rPr>
              <a:t>Dynaaminen</a:t>
            </a:r>
            <a:r>
              <a:rPr lang="en-GB" dirty="0">
                <a:solidFill>
                  <a:schemeClr val="tx1"/>
                </a:solidFill>
              </a:rPr>
              <a:t> = </a:t>
            </a:r>
            <a:r>
              <a:rPr lang="en-GB" dirty="0" err="1">
                <a:solidFill>
                  <a:schemeClr val="tx1"/>
                </a:solidFill>
              </a:rPr>
              <a:t>jatkuva</a:t>
            </a:r>
            <a:r>
              <a:rPr lang="en-GB" dirty="0">
                <a:solidFill>
                  <a:schemeClr val="tx1"/>
                </a:solidFill>
              </a:rPr>
              <a:t> </a:t>
            </a:r>
            <a:r>
              <a:rPr lang="en-GB" dirty="0" err="1">
                <a:solidFill>
                  <a:schemeClr val="tx1"/>
                </a:solidFill>
              </a:rPr>
              <a:t>virtaus</a:t>
            </a:r>
            <a:r>
              <a:rPr lang="en-GB" dirty="0">
                <a:solidFill>
                  <a:schemeClr val="tx1"/>
                </a:solidFill>
              </a:rPr>
              <a:t> </a:t>
            </a:r>
            <a:r>
              <a:rPr lang="en-GB" dirty="0" err="1">
                <a:solidFill>
                  <a:schemeClr val="tx1"/>
                </a:solidFill>
              </a:rPr>
              <a:t>ja</a:t>
            </a:r>
            <a:r>
              <a:rPr lang="en-GB" dirty="0">
                <a:solidFill>
                  <a:schemeClr val="tx1"/>
                </a:solidFill>
              </a:rPr>
              <a:t> </a:t>
            </a:r>
            <a:r>
              <a:rPr lang="en-GB" dirty="0" err="1">
                <a:solidFill>
                  <a:schemeClr val="tx1"/>
                </a:solidFill>
              </a:rPr>
              <a:t>muutos</a:t>
            </a:r>
            <a:r>
              <a:rPr lang="en-US" dirty="0">
                <a:solidFill>
                  <a:schemeClr val="tx1"/>
                </a:solidFill>
              </a:rPr>
              <a:t>​</a:t>
            </a:r>
          </a:p>
          <a:p>
            <a:pPr fontAlgn="base"/>
            <a:r>
              <a:rPr lang="en-GB" dirty="0" err="1">
                <a:solidFill>
                  <a:schemeClr val="tx1"/>
                </a:solidFill>
              </a:rPr>
              <a:t>Sosiodynaamisessa</a:t>
            </a:r>
            <a:r>
              <a:rPr lang="en-GB" dirty="0">
                <a:solidFill>
                  <a:schemeClr val="tx1"/>
                </a:solidFill>
              </a:rPr>
              <a:t> </a:t>
            </a:r>
            <a:r>
              <a:rPr lang="en-GB" dirty="0" err="1">
                <a:solidFill>
                  <a:schemeClr val="tx1"/>
                </a:solidFill>
              </a:rPr>
              <a:t>ajattelussa</a:t>
            </a:r>
            <a:r>
              <a:rPr lang="en-GB" dirty="0">
                <a:solidFill>
                  <a:schemeClr val="tx1"/>
                </a:solidFill>
              </a:rPr>
              <a:t> </a:t>
            </a:r>
            <a:r>
              <a:rPr lang="en-GB" dirty="0" err="1">
                <a:solidFill>
                  <a:schemeClr val="tx1"/>
                </a:solidFill>
              </a:rPr>
              <a:t>pyritään</a:t>
            </a:r>
            <a:r>
              <a:rPr lang="en-GB" dirty="0">
                <a:solidFill>
                  <a:schemeClr val="tx1"/>
                </a:solidFill>
              </a:rPr>
              <a:t> </a:t>
            </a:r>
            <a:r>
              <a:rPr lang="en-GB" dirty="0" err="1">
                <a:solidFill>
                  <a:schemeClr val="tx1"/>
                </a:solidFill>
              </a:rPr>
              <a:t>näkemään</a:t>
            </a:r>
            <a:r>
              <a:rPr lang="en-GB" dirty="0">
                <a:solidFill>
                  <a:schemeClr val="tx1"/>
                </a:solidFill>
              </a:rPr>
              <a:t> </a:t>
            </a:r>
            <a:r>
              <a:rPr lang="en-GB" dirty="0" err="1">
                <a:solidFill>
                  <a:schemeClr val="tx1"/>
                </a:solidFill>
              </a:rPr>
              <a:t>niin</a:t>
            </a:r>
            <a:r>
              <a:rPr lang="en-GB" dirty="0">
                <a:solidFill>
                  <a:schemeClr val="tx1"/>
                </a:solidFill>
              </a:rPr>
              <a:t> </a:t>
            </a:r>
            <a:r>
              <a:rPr lang="en-GB" dirty="0" err="1">
                <a:solidFill>
                  <a:schemeClr val="tx1"/>
                </a:solidFill>
              </a:rPr>
              <a:t>ohjaustilanne</a:t>
            </a:r>
            <a:r>
              <a:rPr lang="en-GB" dirty="0">
                <a:solidFill>
                  <a:schemeClr val="tx1"/>
                </a:solidFill>
              </a:rPr>
              <a:t>, </a:t>
            </a:r>
            <a:r>
              <a:rPr lang="en-GB" dirty="0" err="1">
                <a:solidFill>
                  <a:schemeClr val="tx1"/>
                </a:solidFill>
              </a:rPr>
              <a:t>kuin</a:t>
            </a:r>
            <a:r>
              <a:rPr lang="en-GB" dirty="0">
                <a:solidFill>
                  <a:schemeClr val="tx1"/>
                </a:solidFill>
              </a:rPr>
              <a:t> </a:t>
            </a:r>
            <a:r>
              <a:rPr lang="en-GB" dirty="0" err="1">
                <a:solidFill>
                  <a:schemeClr val="tx1"/>
                </a:solidFill>
              </a:rPr>
              <a:t>siihen</a:t>
            </a:r>
            <a:r>
              <a:rPr lang="en-GB" dirty="0">
                <a:solidFill>
                  <a:schemeClr val="tx1"/>
                </a:solidFill>
              </a:rPr>
              <a:t> </a:t>
            </a:r>
            <a:r>
              <a:rPr lang="en-GB" dirty="0" err="1">
                <a:solidFill>
                  <a:schemeClr val="tx1"/>
                </a:solidFill>
              </a:rPr>
              <a:t>osallistuvat</a:t>
            </a:r>
            <a:r>
              <a:rPr lang="en-GB" dirty="0">
                <a:solidFill>
                  <a:schemeClr val="tx1"/>
                </a:solidFill>
              </a:rPr>
              <a:t> </a:t>
            </a:r>
            <a:r>
              <a:rPr lang="en-GB" dirty="0" err="1">
                <a:solidFill>
                  <a:schemeClr val="tx1"/>
                </a:solidFill>
              </a:rPr>
              <a:t>henkilöt</a:t>
            </a:r>
            <a:r>
              <a:rPr lang="en-GB" dirty="0">
                <a:solidFill>
                  <a:schemeClr val="tx1"/>
                </a:solidFill>
              </a:rPr>
              <a:t> </a:t>
            </a:r>
            <a:r>
              <a:rPr lang="en-GB" dirty="0" err="1">
                <a:solidFill>
                  <a:schemeClr val="tx1"/>
                </a:solidFill>
              </a:rPr>
              <a:t>sosiaalisesti</a:t>
            </a:r>
            <a:r>
              <a:rPr lang="en-GB" dirty="0">
                <a:solidFill>
                  <a:schemeClr val="tx1"/>
                </a:solidFill>
              </a:rPr>
              <a:t> </a:t>
            </a:r>
            <a:r>
              <a:rPr lang="en-GB" dirty="0" err="1">
                <a:solidFill>
                  <a:schemeClr val="tx1"/>
                </a:solidFill>
              </a:rPr>
              <a:t>ja</a:t>
            </a:r>
            <a:r>
              <a:rPr lang="en-GB" dirty="0">
                <a:solidFill>
                  <a:schemeClr val="tx1"/>
                </a:solidFill>
              </a:rPr>
              <a:t> </a:t>
            </a:r>
            <a:r>
              <a:rPr lang="en-GB" dirty="0" err="1">
                <a:solidFill>
                  <a:schemeClr val="tx1"/>
                </a:solidFill>
              </a:rPr>
              <a:t>holistisesti</a:t>
            </a:r>
            <a:r>
              <a:rPr lang="en-US" dirty="0">
                <a:solidFill>
                  <a:schemeClr val="tx1"/>
                </a:solidFill>
              </a:rPr>
              <a:t>​</a:t>
            </a:r>
          </a:p>
          <a:p>
            <a:pPr>
              <a:buFont typeface="Arial" panose="020B0604020202020204" pitchFamily="34" charset="0"/>
              <a:buChar char="•"/>
            </a:pPr>
            <a:endParaRPr lang="fi-FI" dirty="0">
              <a:solidFill>
                <a:srgbClr val="FFFFFF"/>
              </a:solidFill>
            </a:endParaRPr>
          </a:p>
        </p:txBody>
      </p:sp>
      <p:pic>
        <p:nvPicPr>
          <p:cNvPr id="4" name="Kuva 4" descr="Ilmaisia Kuvia : vesi, vesiputous, talvi-, neste, Aalto ...">
            <a:extLst>
              <a:ext uri="{FF2B5EF4-FFF2-40B4-BE49-F238E27FC236}">
                <a16:creationId xmlns:a16="http://schemas.microsoft.com/office/drawing/2014/main" id="{1465B48F-3A84-4810-8389-87475AE1C747}"/>
              </a:ext>
            </a:extLst>
          </p:cNvPr>
          <p:cNvPicPr>
            <a:picLocks noChangeAspect="1"/>
          </p:cNvPicPr>
          <p:nvPr/>
        </p:nvPicPr>
        <p:blipFill rotWithShape="1">
          <a:blip r:embed="rId2"/>
          <a:srcRect l="24357" r="40160"/>
          <a:stretch/>
        </p:blipFill>
        <p:spPr>
          <a:xfrm>
            <a:off x="7182774" y="759599"/>
            <a:ext cx="2833714" cy="5330650"/>
          </a:xfrm>
          <a:prstGeom prst="rect">
            <a:avLst/>
          </a:prstGeom>
        </p:spPr>
      </p:pic>
    </p:spTree>
    <p:extLst>
      <p:ext uri="{BB962C8B-B14F-4D97-AF65-F5344CB8AC3E}">
        <p14:creationId xmlns:p14="http://schemas.microsoft.com/office/powerpoint/2010/main" val="1198505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40936" y="1123837"/>
            <a:ext cx="4838332" cy="675920"/>
          </a:xfrm>
        </p:spPr>
        <p:txBody>
          <a:bodyPr>
            <a:normAutofit fontScale="90000"/>
          </a:bodyPr>
          <a:lstStyle/>
          <a:p>
            <a:r>
              <a:rPr lang="fi-FI" dirty="0" err="1">
                <a:solidFill>
                  <a:schemeClr val="tx1"/>
                </a:solidFill>
              </a:rPr>
              <a:t>Sosiodynaaminen</a:t>
            </a:r>
            <a:r>
              <a:rPr lang="fi-FI" dirty="0">
                <a:solidFill>
                  <a:schemeClr val="tx1"/>
                </a:solidFill>
              </a:rPr>
              <a:t> ohjaaminen</a:t>
            </a:r>
          </a:p>
        </p:txBody>
      </p:sp>
      <p:sp>
        <p:nvSpPr>
          <p:cNvPr id="3" name="Sisällön paikkamerkki 2"/>
          <p:cNvSpPr>
            <a:spLocks noGrp="1"/>
          </p:cNvSpPr>
          <p:nvPr>
            <p:ph idx="1"/>
          </p:nvPr>
        </p:nvSpPr>
        <p:spPr>
          <a:xfrm>
            <a:off x="1740937" y="2059635"/>
            <a:ext cx="4838331" cy="3725346"/>
          </a:xfrm>
        </p:spPr>
        <p:txBody>
          <a:bodyPr vert="horz" lIns="91440" tIns="45720" rIns="91440" bIns="45720" rtlCol="0" anchor="t">
            <a:noAutofit/>
          </a:bodyPr>
          <a:lstStyle/>
          <a:p>
            <a:pPr fontAlgn="base"/>
            <a:r>
              <a:rPr lang="en-GB" sz="2400" dirty="0" err="1">
                <a:solidFill>
                  <a:schemeClr val="tx1"/>
                </a:solidFill>
              </a:rPr>
              <a:t>Ihmiset</a:t>
            </a:r>
            <a:r>
              <a:rPr lang="en-GB" sz="2400" dirty="0">
                <a:solidFill>
                  <a:schemeClr val="tx1"/>
                </a:solidFill>
              </a:rPr>
              <a:t> </a:t>
            </a:r>
            <a:r>
              <a:rPr lang="en-GB" sz="2400" dirty="0" err="1">
                <a:solidFill>
                  <a:schemeClr val="tx1"/>
                </a:solidFill>
              </a:rPr>
              <a:t>ovat</a:t>
            </a:r>
            <a:r>
              <a:rPr lang="en-GB" sz="2400" dirty="0">
                <a:solidFill>
                  <a:schemeClr val="tx1"/>
                </a:solidFill>
              </a:rPr>
              <a:t> </a:t>
            </a:r>
            <a:r>
              <a:rPr lang="en-GB" sz="2400" dirty="0" err="1">
                <a:solidFill>
                  <a:schemeClr val="tx1"/>
                </a:solidFill>
              </a:rPr>
              <a:t>yleisesti</a:t>
            </a:r>
            <a:r>
              <a:rPr lang="en-GB" sz="2400" dirty="0">
                <a:solidFill>
                  <a:schemeClr val="tx1"/>
                </a:solidFill>
              </a:rPr>
              <a:t> </a:t>
            </a:r>
            <a:r>
              <a:rPr lang="en-GB" sz="2400" dirty="0" err="1">
                <a:solidFill>
                  <a:schemeClr val="tx1"/>
                </a:solidFill>
              </a:rPr>
              <a:t>ottaen</a:t>
            </a:r>
            <a:r>
              <a:rPr lang="en-GB" sz="2400" dirty="0">
                <a:solidFill>
                  <a:schemeClr val="tx1"/>
                </a:solidFill>
              </a:rPr>
              <a:t> </a:t>
            </a:r>
            <a:r>
              <a:rPr lang="en-GB" sz="2400" dirty="0" err="1">
                <a:solidFill>
                  <a:schemeClr val="tx1"/>
                </a:solidFill>
              </a:rPr>
              <a:t>konstruktivistisia</a:t>
            </a:r>
            <a:r>
              <a:rPr lang="en-US" sz="2400" dirty="0">
                <a:solidFill>
                  <a:schemeClr val="tx1"/>
                </a:solidFill>
              </a:rPr>
              <a:t>​</a:t>
            </a:r>
          </a:p>
          <a:p>
            <a:pPr fontAlgn="base"/>
            <a:r>
              <a:rPr lang="en-GB" sz="2400" dirty="0" err="1">
                <a:solidFill>
                  <a:schemeClr val="tx1"/>
                </a:solidFill>
              </a:rPr>
              <a:t>Ihmiset</a:t>
            </a:r>
            <a:r>
              <a:rPr lang="en-GB" sz="2400" dirty="0">
                <a:solidFill>
                  <a:schemeClr val="tx1"/>
                </a:solidFill>
              </a:rPr>
              <a:t> </a:t>
            </a:r>
            <a:r>
              <a:rPr lang="en-GB" sz="2400" dirty="0" err="1">
                <a:solidFill>
                  <a:schemeClr val="tx1"/>
                </a:solidFill>
              </a:rPr>
              <a:t>ovat</a:t>
            </a:r>
            <a:r>
              <a:rPr lang="en-GB" sz="2400" dirty="0">
                <a:solidFill>
                  <a:schemeClr val="tx1"/>
                </a:solidFill>
              </a:rPr>
              <a:t> </a:t>
            </a:r>
            <a:r>
              <a:rPr lang="en-GB" sz="2400" dirty="0" err="1">
                <a:solidFill>
                  <a:schemeClr val="tx1"/>
                </a:solidFill>
              </a:rPr>
              <a:t>suhteissa</a:t>
            </a:r>
            <a:r>
              <a:rPr lang="en-GB" sz="2400" dirty="0">
                <a:solidFill>
                  <a:schemeClr val="tx1"/>
                </a:solidFill>
              </a:rPr>
              <a:t> </a:t>
            </a:r>
            <a:r>
              <a:rPr lang="en-GB" sz="2400" dirty="0" err="1">
                <a:solidFill>
                  <a:schemeClr val="tx1"/>
                </a:solidFill>
              </a:rPr>
              <a:t>olevia</a:t>
            </a:r>
            <a:r>
              <a:rPr lang="en-GB" sz="2400" dirty="0">
                <a:solidFill>
                  <a:schemeClr val="tx1"/>
                </a:solidFill>
              </a:rPr>
              <a:t> </a:t>
            </a:r>
            <a:r>
              <a:rPr lang="en-GB" sz="2400" dirty="0" err="1">
                <a:solidFill>
                  <a:schemeClr val="tx1"/>
                </a:solidFill>
              </a:rPr>
              <a:t>olentoja</a:t>
            </a:r>
            <a:r>
              <a:rPr lang="en-US" sz="2400" dirty="0">
                <a:solidFill>
                  <a:schemeClr val="tx1"/>
                </a:solidFill>
              </a:rPr>
              <a:t>​</a:t>
            </a:r>
          </a:p>
          <a:p>
            <a:pPr fontAlgn="base"/>
            <a:r>
              <a:rPr lang="en-GB" sz="2400" dirty="0" err="1">
                <a:solidFill>
                  <a:schemeClr val="tx1"/>
                </a:solidFill>
              </a:rPr>
              <a:t>Minuudet</a:t>
            </a:r>
            <a:r>
              <a:rPr lang="en-GB" sz="2400" dirty="0">
                <a:solidFill>
                  <a:schemeClr val="tx1"/>
                </a:solidFill>
              </a:rPr>
              <a:t> </a:t>
            </a:r>
            <a:r>
              <a:rPr lang="en-GB" sz="2400" dirty="0" err="1">
                <a:solidFill>
                  <a:schemeClr val="tx1"/>
                </a:solidFill>
              </a:rPr>
              <a:t>ovat</a:t>
            </a:r>
            <a:r>
              <a:rPr lang="en-GB" sz="2400" dirty="0">
                <a:solidFill>
                  <a:schemeClr val="tx1"/>
                </a:solidFill>
              </a:rPr>
              <a:t> </a:t>
            </a:r>
            <a:r>
              <a:rPr lang="en-GB" sz="2400" dirty="0" err="1">
                <a:solidFill>
                  <a:schemeClr val="tx1"/>
                </a:solidFill>
              </a:rPr>
              <a:t>narratiivisia</a:t>
            </a:r>
            <a:r>
              <a:rPr lang="en-GB" sz="2400" dirty="0">
                <a:solidFill>
                  <a:schemeClr val="tx1"/>
                </a:solidFill>
              </a:rPr>
              <a:t> </a:t>
            </a:r>
            <a:r>
              <a:rPr lang="en-GB" sz="2400" dirty="0" err="1">
                <a:solidFill>
                  <a:schemeClr val="tx1"/>
                </a:solidFill>
              </a:rPr>
              <a:t>ja</a:t>
            </a:r>
            <a:r>
              <a:rPr lang="en-GB" sz="2400" dirty="0">
                <a:solidFill>
                  <a:schemeClr val="tx1"/>
                </a:solidFill>
              </a:rPr>
              <a:t> </a:t>
            </a:r>
            <a:r>
              <a:rPr lang="en-GB" sz="2400" dirty="0" err="1">
                <a:solidFill>
                  <a:schemeClr val="tx1"/>
                </a:solidFill>
              </a:rPr>
              <a:t>moniäänisiä</a:t>
            </a:r>
            <a:r>
              <a:rPr lang="en-US" sz="2400" dirty="0">
                <a:solidFill>
                  <a:schemeClr val="tx1"/>
                </a:solidFill>
              </a:rPr>
              <a:t>​</a:t>
            </a:r>
          </a:p>
          <a:p>
            <a:pPr fontAlgn="base"/>
            <a:r>
              <a:rPr lang="en-GB" sz="2400" dirty="0" err="1">
                <a:solidFill>
                  <a:schemeClr val="tx1"/>
                </a:solidFill>
              </a:rPr>
              <a:t>Minuudet</a:t>
            </a:r>
            <a:r>
              <a:rPr lang="en-GB" sz="2400" dirty="0">
                <a:solidFill>
                  <a:schemeClr val="tx1"/>
                </a:solidFill>
              </a:rPr>
              <a:t> </a:t>
            </a:r>
            <a:r>
              <a:rPr lang="en-GB" sz="2400" dirty="0" err="1">
                <a:solidFill>
                  <a:schemeClr val="tx1"/>
                </a:solidFill>
              </a:rPr>
              <a:t>käyttävät</a:t>
            </a:r>
            <a:r>
              <a:rPr lang="en-GB" sz="2400" dirty="0">
                <a:solidFill>
                  <a:schemeClr val="tx1"/>
                </a:solidFill>
              </a:rPr>
              <a:t> </a:t>
            </a:r>
            <a:r>
              <a:rPr lang="en-GB" sz="2400" dirty="0" err="1">
                <a:solidFill>
                  <a:schemeClr val="tx1"/>
                </a:solidFill>
              </a:rPr>
              <a:t>kulttuurisia</a:t>
            </a:r>
            <a:r>
              <a:rPr lang="en-GB" sz="2400" dirty="0">
                <a:solidFill>
                  <a:schemeClr val="tx1"/>
                </a:solidFill>
              </a:rPr>
              <a:t> </a:t>
            </a:r>
            <a:r>
              <a:rPr lang="en-GB" sz="2400" dirty="0" err="1">
                <a:solidFill>
                  <a:schemeClr val="tx1"/>
                </a:solidFill>
              </a:rPr>
              <a:t>työkaluja</a:t>
            </a:r>
            <a:r>
              <a:rPr lang="en-GB" sz="2400" dirty="0">
                <a:solidFill>
                  <a:schemeClr val="tx1"/>
                </a:solidFill>
              </a:rPr>
              <a:t>, </a:t>
            </a:r>
            <a:r>
              <a:rPr lang="en-GB" sz="2400" dirty="0" err="1">
                <a:solidFill>
                  <a:schemeClr val="tx1"/>
                </a:solidFill>
              </a:rPr>
              <a:t>etenkin</a:t>
            </a:r>
            <a:r>
              <a:rPr lang="en-GB" sz="2400" dirty="0">
                <a:solidFill>
                  <a:schemeClr val="tx1"/>
                </a:solidFill>
              </a:rPr>
              <a:t> </a:t>
            </a:r>
            <a:r>
              <a:rPr lang="en-GB" sz="2400" dirty="0" err="1">
                <a:solidFill>
                  <a:schemeClr val="tx1"/>
                </a:solidFill>
              </a:rPr>
              <a:t>kielellisiä</a:t>
            </a:r>
            <a:r>
              <a:rPr lang="en-US" sz="2400" dirty="0">
                <a:solidFill>
                  <a:schemeClr val="tx1"/>
                </a:solidFill>
              </a:rPr>
              <a:t>​</a:t>
            </a:r>
          </a:p>
          <a:p>
            <a:pPr fontAlgn="base"/>
            <a:r>
              <a:rPr lang="en-GB" sz="2400" b="1" dirty="0">
                <a:solidFill>
                  <a:schemeClr val="tx1"/>
                </a:solidFill>
              </a:rPr>
              <a:t>(PEAVY)</a:t>
            </a:r>
            <a:r>
              <a:rPr lang="ar-SA" sz="2400" b="1" dirty="0">
                <a:solidFill>
                  <a:schemeClr val="tx1"/>
                </a:solidFill>
                <a:cs typeface="Tahoma"/>
              </a:rPr>
              <a:t>‏</a:t>
            </a:r>
            <a:r>
              <a:rPr lang="en-GB" sz="2400" dirty="0">
                <a:solidFill>
                  <a:schemeClr val="tx1"/>
                </a:solidFill>
              </a:rPr>
              <a:t>​</a:t>
            </a:r>
          </a:p>
          <a:p>
            <a:endParaRPr lang="fi-FI" dirty="0">
              <a:solidFill>
                <a:srgbClr val="FFFFFF"/>
              </a:solidFill>
            </a:endParaRPr>
          </a:p>
        </p:txBody>
      </p:sp>
      <p:pic>
        <p:nvPicPr>
          <p:cNvPr id="5" name="Kuva 5" descr="Ilmaisia Kuvia : henkilö, ihmiset, tyttö, nainen ...">
            <a:extLst>
              <a:ext uri="{FF2B5EF4-FFF2-40B4-BE49-F238E27FC236}">
                <a16:creationId xmlns:a16="http://schemas.microsoft.com/office/drawing/2014/main" id="{7E152194-C156-4F6F-B035-42E4FDA9B257}"/>
              </a:ext>
            </a:extLst>
          </p:cNvPr>
          <p:cNvPicPr>
            <a:picLocks noChangeAspect="1"/>
          </p:cNvPicPr>
          <p:nvPr/>
        </p:nvPicPr>
        <p:blipFill rotWithShape="1">
          <a:blip r:embed="rId2"/>
          <a:srcRect l="36943" r="27574"/>
          <a:stretch/>
        </p:blipFill>
        <p:spPr>
          <a:xfrm>
            <a:off x="7182774" y="759599"/>
            <a:ext cx="2833714" cy="5330650"/>
          </a:xfrm>
          <a:prstGeom prst="rect">
            <a:avLst/>
          </a:prstGeom>
        </p:spPr>
      </p:pic>
    </p:spTree>
    <p:extLst>
      <p:ext uri="{BB962C8B-B14F-4D97-AF65-F5344CB8AC3E}">
        <p14:creationId xmlns:p14="http://schemas.microsoft.com/office/powerpoint/2010/main" val="1378503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09710" y="1123837"/>
            <a:ext cx="3204838" cy="1859060"/>
          </a:xfrm>
          <a:solidFill>
            <a:srgbClr val="00B0F0"/>
          </a:solidFill>
        </p:spPr>
        <p:txBody>
          <a:bodyPr>
            <a:normAutofit/>
          </a:bodyPr>
          <a:lstStyle/>
          <a:p>
            <a:r>
              <a:rPr lang="fi-FI" sz="3200" b="1" dirty="0" err="1">
                <a:solidFill>
                  <a:schemeClr val="tx1"/>
                </a:solidFill>
              </a:rPr>
              <a:t>Sosiodynaaminen</a:t>
            </a:r>
            <a:r>
              <a:rPr lang="fi-FI" sz="3200" b="1" dirty="0">
                <a:solidFill>
                  <a:schemeClr val="tx1"/>
                </a:solidFill>
              </a:rPr>
              <a:t> ohjaaminen on</a:t>
            </a:r>
          </a:p>
        </p:txBody>
      </p:sp>
      <p:sp>
        <p:nvSpPr>
          <p:cNvPr id="3" name="Sisällön paikkamerkki 2"/>
          <p:cNvSpPr>
            <a:spLocks noGrp="1"/>
          </p:cNvSpPr>
          <p:nvPr>
            <p:ph idx="1"/>
          </p:nvPr>
        </p:nvSpPr>
        <p:spPr>
          <a:xfrm>
            <a:off x="4425950" y="252363"/>
            <a:ext cx="3102314" cy="6601709"/>
          </a:xfrm>
        </p:spPr>
        <p:txBody>
          <a:bodyPr vert="horz" lIns="91440" tIns="45720" rIns="91440" bIns="45720" rtlCol="0" anchor="ctr">
            <a:noAutofit/>
          </a:bodyPr>
          <a:lstStyle/>
          <a:p>
            <a:pPr fontAlgn="base"/>
            <a:r>
              <a:rPr lang="en-GB" sz="1800" b="1" dirty="0"/>
              <a:t>Prosessi, </a:t>
            </a:r>
            <a:r>
              <a:rPr lang="en-GB" sz="1800" b="1" dirty="0" err="1"/>
              <a:t>johon</a:t>
            </a:r>
            <a:r>
              <a:rPr lang="en-GB" sz="1800" b="1" dirty="0"/>
              <a:t> </a:t>
            </a:r>
            <a:r>
              <a:rPr lang="en-GB" sz="1800" b="1" dirty="0" err="1"/>
              <a:t>sisältyy</a:t>
            </a:r>
            <a:r>
              <a:rPr lang="en-GB" sz="1800" b="1" dirty="0"/>
              <a:t> </a:t>
            </a:r>
            <a:r>
              <a:rPr lang="en-GB" sz="1800" b="1" dirty="0" err="1"/>
              <a:t>välittämistä</a:t>
            </a:r>
            <a:r>
              <a:rPr lang="en-GB" sz="1800" b="1" dirty="0"/>
              <a:t>, </a:t>
            </a:r>
            <a:r>
              <a:rPr lang="en-GB" sz="1800" b="1" dirty="0" err="1"/>
              <a:t>toivoa</a:t>
            </a:r>
            <a:r>
              <a:rPr lang="en-GB" sz="1800" b="1" dirty="0"/>
              <a:t>, </a:t>
            </a:r>
            <a:r>
              <a:rPr lang="en-GB" sz="1800" b="1" dirty="0" err="1"/>
              <a:t>rohkaisua</a:t>
            </a:r>
            <a:r>
              <a:rPr lang="en-GB" sz="1800" b="1" dirty="0"/>
              <a:t>, </a:t>
            </a:r>
            <a:r>
              <a:rPr lang="en-GB" sz="1800" b="1" dirty="0" err="1"/>
              <a:t>selventämistä</a:t>
            </a:r>
            <a:r>
              <a:rPr lang="en-GB" sz="1800" b="1" dirty="0"/>
              <a:t> </a:t>
            </a:r>
            <a:r>
              <a:rPr lang="en-GB" sz="1800" b="1" dirty="0" err="1"/>
              <a:t>ja</a:t>
            </a:r>
            <a:r>
              <a:rPr lang="en-GB" sz="1800" b="1" dirty="0"/>
              <a:t> </a:t>
            </a:r>
            <a:r>
              <a:rPr lang="en-GB" sz="1800" b="1" dirty="0" err="1"/>
              <a:t>aktivointia</a:t>
            </a:r>
            <a:r>
              <a:rPr lang="en-US" sz="1800" b="1" dirty="0"/>
              <a:t>​</a:t>
            </a:r>
          </a:p>
          <a:p>
            <a:pPr fontAlgn="base"/>
            <a:r>
              <a:rPr lang="en-GB" sz="1800" b="1" dirty="0" err="1"/>
              <a:t>Reflektiivistä</a:t>
            </a:r>
            <a:r>
              <a:rPr lang="en-GB" sz="1800" b="1" dirty="0"/>
              <a:t>, </a:t>
            </a:r>
            <a:r>
              <a:rPr lang="en-GB" sz="1800" b="1" dirty="0" err="1"/>
              <a:t>sosiaalista</a:t>
            </a:r>
            <a:r>
              <a:rPr lang="en-GB" sz="1800" b="1" dirty="0"/>
              <a:t> </a:t>
            </a:r>
            <a:r>
              <a:rPr lang="en-GB" sz="1800" b="1" dirty="0" err="1"/>
              <a:t>toimintaa</a:t>
            </a:r>
            <a:r>
              <a:rPr lang="en-US" sz="1800" b="1" dirty="0"/>
              <a:t>​</a:t>
            </a:r>
          </a:p>
          <a:p>
            <a:pPr fontAlgn="base"/>
            <a:r>
              <a:rPr lang="en-GB" sz="1800" b="1" dirty="0" err="1"/>
              <a:t>Yksilöllisiin</a:t>
            </a:r>
            <a:r>
              <a:rPr lang="en-GB" sz="1800" b="1" dirty="0"/>
              <a:t> </a:t>
            </a:r>
            <a:r>
              <a:rPr lang="en-GB" sz="1800" b="1" dirty="0" err="1"/>
              <a:t>tarpeisiin</a:t>
            </a:r>
            <a:r>
              <a:rPr lang="en-GB" sz="1800" b="1" dirty="0"/>
              <a:t> </a:t>
            </a:r>
            <a:r>
              <a:rPr lang="en-GB" sz="1800" b="1" dirty="0" err="1"/>
              <a:t>sovitettu</a:t>
            </a:r>
            <a:r>
              <a:rPr lang="en-GB" sz="1800" b="1" dirty="0"/>
              <a:t>, </a:t>
            </a:r>
            <a:r>
              <a:rPr lang="en-GB" sz="1800" b="1" dirty="0" err="1"/>
              <a:t>käytännöllinen</a:t>
            </a:r>
            <a:r>
              <a:rPr lang="en-GB" sz="1800" b="1" dirty="0"/>
              <a:t> </a:t>
            </a:r>
            <a:r>
              <a:rPr lang="en-GB" sz="1800" b="1" dirty="0" err="1"/>
              <a:t>ongelmanratkaisumenetelmä</a:t>
            </a:r>
            <a:r>
              <a:rPr lang="en-US" sz="1800" b="1" dirty="0"/>
              <a:t>​</a:t>
            </a:r>
          </a:p>
          <a:p>
            <a:pPr fontAlgn="base"/>
            <a:r>
              <a:rPr lang="en-GB" sz="1800" b="1" dirty="0" err="1"/>
              <a:t>Mahdollistavaa</a:t>
            </a:r>
            <a:r>
              <a:rPr lang="en-GB" sz="1800" b="1" dirty="0"/>
              <a:t> </a:t>
            </a:r>
            <a:r>
              <a:rPr lang="en-GB" sz="1800" b="1" dirty="0" err="1"/>
              <a:t>toimintaa</a:t>
            </a:r>
            <a:r>
              <a:rPr lang="en-US" sz="1800" b="1" dirty="0"/>
              <a:t>​</a:t>
            </a:r>
          </a:p>
          <a:p>
            <a:pPr fontAlgn="base"/>
            <a:r>
              <a:rPr lang="en-GB" sz="1800" b="1" dirty="0" err="1"/>
              <a:t>Toimintaa</a:t>
            </a:r>
            <a:r>
              <a:rPr lang="en-GB" sz="1800" b="1" dirty="0"/>
              <a:t>, </a:t>
            </a:r>
            <a:r>
              <a:rPr lang="en-GB" sz="1800" b="1" dirty="0" err="1"/>
              <a:t>joka</a:t>
            </a:r>
            <a:r>
              <a:rPr lang="en-GB" sz="1800" b="1" dirty="0"/>
              <a:t> </a:t>
            </a:r>
            <a:r>
              <a:rPr lang="en-GB" sz="1800" b="1" dirty="0" err="1"/>
              <a:t>tuottaa</a:t>
            </a:r>
            <a:r>
              <a:rPr lang="en-GB" sz="1800" b="1" dirty="0"/>
              <a:t> </a:t>
            </a:r>
            <a:r>
              <a:rPr lang="en-GB" sz="1800" b="1" dirty="0" err="1"/>
              <a:t>sosiaalisessa</a:t>
            </a:r>
            <a:r>
              <a:rPr lang="en-GB" sz="1800" b="1" dirty="0"/>
              <a:t> </a:t>
            </a:r>
            <a:r>
              <a:rPr lang="en-GB" sz="1800" b="1" dirty="0" err="1"/>
              <a:t>elämässä</a:t>
            </a:r>
            <a:r>
              <a:rPr lang="en-GB" sz="1800" b="1" dirty="0"/>
              <a:t> </a:t>
            </a:r>
            <a:r>
              <a:rPr lang="en-GB" sz="1800" b="1" dirty="0" err="1"/>
              <a:t>tarvittavia</a:t>
            </a:r>
            <a:r>
              <a:rPr lang="en-GB" sz="1800" b="1" dirty="0"/>
              <a:t> </a:t>
            </a:r>
            <a:r>
              <a:rPr lang="en-GB" sz="1800" b="1" dirty="0" err="1"/>
              <a:t>karttoja</a:t>
            </a:r>
            <a:r>
              <a:rPr lang="en-US" sz="1800" b="1" dirty="0"/>
              <a:t>​</a:t>
            </a:r>
          </a:p>
          <a:p>
            <a:pPr fontAlgn="base"/>
            <a:r>
              <a:rPr lang="en-GB" sz="1800" b="1" dirty="0" err="1"/>
              <a:t>Ongelmien</a:t>
            </a:r>
            <a:r>
              <a:rPr lang="en-GB" sz="1800" b="1" dirty="0"/>
              <a:t> </a:t>
            </a:r>
            <a:r>
              <a:rPr lang="en-GB" sz="1800" b="1" dirty="0" err="1"/>
              <a:t>ratkaisemiseksi</a:t>
            </a:r>
            <a:r>
              <a:rPr lang="en-GB" sz="1800" b="1" dirty="0"/>
              <a:t> </a:t>
            </a:r>
            <a:r>
              <a:rPr lang="en-GB" sz="1800" b="1" dirty="0" err="1"/>
              <a:t>muodostettu</a:t>
            </a:r>
            <a:r>
              <a:rPr lang="en-GB" sz="1800" b="1" dirty="0"/>
              <a:t> </a:t>
            </a:r>
            <a:r>
              <a:rPr lang="en-GB" sz="1800" b="1" dirty="0" err="1"/>
              <a:t>yhteistyösuhde</a:t>
            </a:r>
            <a:r>
              <a:rPr lang="en-US" sz="1800" b="1" dirty="0"/>
              <a:t>​</a:t>
            </a:r>
          </a:p>
          <a:p>
            <a:endParaRPr lang="fi-FI" sz="1800" dirty="0"/>
          </a:p>
        </p:txBody>
      </p:sp>
      <p:pic>
        <p:nvPicPr>
          <p:cNvPr id="4" name="Kuva 4" descr="Help Information Problem Solution · Free image on Pixabay">
            <a:extLst>
              <a:ext uri="{FF2B5EF4-FFF2-40B4-BE49-F238E27FC236}">
                <a16:creationId xmlns:a16="http://schemas.microsoft.com/office/drawing/2014/main" id="{530C7CA4-70FE-4DD9-B98B-CF13933E4292}"/>
              </a:ext>
            </a:extLst>
          </p:cNvPr>
          <p:cNvPicPr>
            <a:picLocks noChangeAspect="1"/>
          </p:cNvPicPr>
          <p:nvPr/>
        </p:nvPicPr>
        <p:blipFill>
          <a:blip r:embed="rId2"/>
          <a:stretch>
            <a:fillRect/>
          </a:stretch>
        </p:blipFill>
        <p:spPr>
          <a:xfrm>
            <a:off x="7387590" y="2125980"/>
            <a:ext cx="2606040" cy="2606040"/>
          </a:xfrm>
          <a:prstGeom prst="rect">
            <a:avLst/>
          </a:prstGeom>
        </p:spPr>
      </p:pic>
    </p:spTree>
    <p:extLst>
      <p:ext uri="{BB962C8B-B14F-4D97-AF65-F5344CB8AC3E}">
        <p14:creationId xmlns:p14="http://schemas.microsoft.com/office/powerpoint/2010/main" val="3939925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612732" y="1123838"/>
            <a:ext cx="4838333" cy="590061"/>
          </a:xfrm>
        </p:spPr>
        <p:txBody>
          <a:bodyPr>
            <a:normAutofit fontScale="90000"/>
          </a:bodyPr>
          <a:lstStyle/>
          <a:p>
            <a:r>
              <a:rPr lang="fi-FI" dirty="0">
                <a:solidFill>
                  <a:schemeClr val="tx1"/>
                </a:solidFill>
              </a:rPr>
              <a:t>Elämänkentän käsite</a:t>
            </a:r>
          </a:p>
        </p:txBody>
      </p:sp>
      <p:pic>
        <p:nvPicPr>
          <p:cNvPr id="5" name="Kuva 5" descr="Kuva, joka sisältää kohteen keltainen, kukka, ulko, sieni&#10;&#10;Kuvaus luotu automaattisesti">
            <a:extLst>
              <a:ext uri="{FF2B5EF4-FFF2-40B4-BE49-F238E27FC236}">
                <a16:creationId xmlns:a16="http://schemas.microsoft.com/office/drawing/2014/main" id="{B4176935-6A56-4297-B70C-8C25ED6B0C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69578" y="2007421"/>
            <a:ext cx="2833714" cy="2833714"/>
          </a:xfrm>
          <a:prstGeom prst="rect">
            <a:avLst/>
          </a:prstGeom>
        </p:spPr>
      </p:pic>
      <p:sp>
        <p:nvSpPr>
          <p:cNvPr id="3" name="Sisällön paikkamerkki 2"/>
          <p:cNvSpPr>
            <a:spLocks noGrp="1"/>
          </p:cNvSpPr>
          <p:nvPr>
            <p:ph idx="1"/>
          </p:nvPr>
        </p:nvSpPr>
        <p:spPr>
          <a:xfrm>
            <a:off x="5612734" y="1716199"/>
            <a:ext cx="4838331" cy="4068783"/>
          </a:xfrm>
        </p:spPr>
        <p:txBody>
          <a:bodyPr vert="horz" lIns="91440" tIns="45720" rIns="91440" bIns="45720" rtlCol="0" anchor="t">
            <a:noAutofit/>
          </a:bodyPr>
          <a:lstStyle/>
          <a:p>
            <a:pPr fontAlgn="base"/>
            <a:r>
              <a:rPr lang="en-GB" sz="2400" dirty="0">
                <a:solidFill>
                  <a:schemeClr val="tx1"/>
                </a:solidFill>
              </a:rPr>
              <a:t>Life-space</a:t>
            </a:r>
            <a:r>
              <a:rPr lang="en-US" sz="2400" dirty="0">
                <a:solidFill>
                  <a:schemeClr val="tx1"/>
                </a:solidFill>
              </a:rPr>
              <a:t>​</a:t>
            </a:r>
          </a:p>
          <a:p>
            <a:pPr fontAlgn="base"/>
            <a:r>
              <a:rPr lang="en-GB" sz="2400" dirty="0" err="1">
                <a:solidFill>
                  <a:schemeClr val="tx1"/>
                </a:solidFill>
              </a:rPr>
              <a:t>kaikenkattava</a:t>
            </a:r>
            <a:r>
              <a:rPr lang="en-GB" sz="2400" dirty="0">
                <a:solidFill>
                  <a:schemeClr val="tx1"/>
                </a:solidFill>
              </a:rPr>
              <a:t> </a:t>
            </a:r>
            <a:r>
              <a:rPr lang="en-GB" sz="2400" dirty="0" err="1">
                <a:solidFill>
                  <a:schemeClr val="tx1"/>
                </a:solidFill>
              </a:rPr>
              <a:t>malli</a:t>
            </a:r>
            <a:r>
              <a:rPr lang="en-GB" sz="2400" dirty="0">
                <a:solidFill>
                  <a:schemeClr val="tx1"/>
                </a:solidFill>
              </a:rPr>
              <a:t>, </a:t>
            </a:r>
            <a:r>
              <a:rPr lang="en-GB" sz="2400" dirty="0" err="1">
                <a:solidFill>
                  <a:schemeClr val="tx1"/>
                </a:solidFill>
              </a:rPr>
              <a:t>jonka</a:t>
            </a:r>
            <a:r>
              <a:rPr lang="en-GB" sz="2400" dirty="0">
                <a:solidFill>
                  <a:schemeClr val="tx1"/>
                </a:solidFill>
              </a:rPr>
              <a:t> </a:t>
            </a:r>
            <a:r>
              <a:rPr lang="en-GB" sz="2400" dirty="0" err="1">
                <a:solidFill>
                  <a:schemeClr val="tx1"/>
                </a:solidFill>
              </a:rPr>
              <a:t>avulla</a:t>
            </a:r>
            <a:r>
              <a:rPr lang="en-GB" sz="2400" dirty="0">
                <a:solidFill>
                  <a:schemeClr val="tx1"/>
                </a:solidFill>
              </a:rPr>
              <a:t> </a:t>
            </a:r>
            <a:r>
              <a:rPr lang="en-GB" sz="2400" dirty="0" err="1">
                <a:solidFill>
                  <a:schemeClr val="tx1"/>
                </a:solidFill>
              </a:rPr>
              <a:t>havaitsemme</a:t>
            </a:r>
            <a:r>
              <a:rPr lang="en-GB" sz="2400" dirty="0">
                <a:solidFill>
                  <a:schemeClr val="tx1"/>
                </a:solidFill>
              </a:rPr>
              <a:t> </a:t>
            </a:r>
            <a:r>
              <a:rPr lang="en-GB" sz="2400" dirty="0" err="1">
                <a:solidFill>
                  <a:schemeClr val="tx1"/>
                </a:solidFill>
              </a:rPr>
              <a:t>ja</a:t>
            </a:r>
            <a:r>
              <a:rPr lang="en-GB" sz="2400" dirty="0">
                <a:solidFill>
                  <a:schemeClr val="tx1"/>
                </a:solidFill>
              </a:rPr>
              <a:t> </a:t>
            </a:r>
            <a:r>
              <a:rPr lang="en-GB" sz="2400" dirty="0" err="1">
                <a:solidFill>
                  <a:schemeClr val="tx1"/>
                </a:solidFill>
              </a:rPr>
              <a:t>tulkitsemme</a:t>
            </a:r>
            <a:r>
              <a:rPr lang="en-GB" sz="2400" dirty="0">
                <a:solidFill>
                  <a:schemeClr val="tx1"/>
                </a:solidFill>
              </a:rPr>
              <a:t> </a:t>
            </a:r>
            <a:r>
              <a:rPr lang="en-GB" sz="2400" dirty="0" err="1">
                <a:solidFill>
                  <a:schemeClr val="tx1"/>
                </a:solidFill>
              </a:rPr>
              <a:t>maailmaa</a:t>
            </a:r>
            <a:r>
              <a:rPr lang="en-GB" sz="2400" dirty="0">
                <a:solidFill>
                  <a:schemeClr val="tx1"/>
                </a:solidFill>
              </a:rPr>
              <a:t>, </a:t>
            </a:r>
            <a:r>
              <a:rPr lang="en-GB" sz="2400" dirty="0" err="1">
                <a:solidFill>
                  <a:schemeClr val="tx1"/>
                </a:solidFill>
              </a:rPr>
              <a:t>itseämme</a:t>
            </a:r>
            <a:r>
              <a:rPr lang="en-GB" sz="2400" dirty="0">
                <a:solidFill>
                  <a:schemeClr val="tx1"/>
                </a:solidFill>
              </a:rPr>
              <a:t> </a:t>
            </a:r>
            <a:r>
              <a:rPr lang="en-GB" sz="2400" dirty="0" err="1">
                <a:solidFill>
                  <a:schemeClr val="tx1"/>
                </a:solidFill>
              </a:rPr>
              <a:t>ja</a:t>
            </a:r>
            <a:r>
              <a:rPr lang="en-GB" sz="2400" dirty="0">
                <a:solidFill>
                  <a:schemeClr val="tx1"/>
                </a:solidFill>
              </a:rPr>
              <a:t> </a:t>
            </a:r>
            <a:r>
              <a:rPr lang="en-GB" sz="2400" dirty="0" err="1">
                <a:solidFill>
                  <a:schemeClr val="tx1"/>
                </a:solidFill>
              </a:rPr>
              <a:t>suhteitamme</a:t>
            </a:r>
            <a:r>
              <a:rPr lang="en-GB" sz="2400" dirty="0">
                <a:solidFill>
                  <a:schemeClr val="tx1"/>
                </a:solidFill>
              </a:rPr>
              <a:t> </a:t>
            </a:r>
            <a:r>
              <a:rPr lang="en-GB" sz="2400" dirty="0" err="1">
                <a:solidFill>
                  <a:schemeClr val="tx1"/>
                </a:solidFill>
              </a:rPr>
              <a:t>toisiin</a:t>
            </a:r>
            <a:r>
              <a:rPr lang="en-US" sz="2400" dirty="0">
                <a:solidFill>
                  <a:schemeClr val="tx1"/>
                </a:solidFill>
              </a:rPr>
              <a:t>​</a:t>
            </a:r>
          </a:p>
          <a:p>
            <a:pPr fontAlgn="base"/>
            <a:r>
              <a:rPr lang="en-GB" sz="2400" dirty="0" err="1">
                <a:solidFill>
                  <a:schemeClr val="tx1"/>
                </a:solidFill>
              </a:rPr>
              <a:t>kokemus</a:t>
            </a:r>
            <a:r>
              <a:rPr lang="en-GB" sz="2400" dirty="0">
                <a:solidFill>
                  <a:schemeClr val="tx1"/>
                </a:solidFill>
              </a:rPr>
              <a:t>: </a:t>
            </a:r>
            <a:r>
              <a:rPr lang="en-GB" sz="2400" dirty="0" err="1">
                <a:solidFill>
                  <a:schemeClr val="tx1"/>
                </a:solidFill>
              </a:rPr>
              <a:t>arvot</a:t>
            </a:r>
            <a:r>
              <a:rPr lang="en-GB" sz="2400" dirty="0">
                <a:solidFill>
                  <a:schemeClr val="tx1"/>
                </a:solidFill>
              </a:rPr>
              <a:t> </a:t>
            </a:r>
            <a:r>
              <a:rPr lang="en-GB" sz="2400" dirty="0" err="1">
                <a:solidFill>
                  <a:schemeClr val="tx1"/>
                </a:solidFill>
              </a:rPr>
              <a:t>uskomukset</a:t>
            </a:r>
            <a:r>
              <a:rPr lang="en-GB" sz="2400" dirty="0">
                <a:solidFill>
                  <a:schemeClr val="tx1"/>
                </a:solidFill>
              </a:rPr>
              <a:t>, </a:t>
            </a:r>
            <a:r>
              <a:rPr lang="en-GB" sz="2400" dirty="0" err="1">
                <a:solidFill>
                  <a:schemeClr val="tx1"/>
                </a:solidFill>
              </a:rPr>
              <a:t>tavat</a:t>
            </a:r>
            <a:r>
              <a:rPr lang="en-GB" sz="2400" dirty="0">
                <a:solidFill>
                  <a:schemeClr val="tx1"/>
                </a:solidFill>
              </a:rPr>
              <a:t>, </a:t>
            </a:r>
            <a:r>
              <a:rPr lang="en-GB" sz="2400" dirty="0" err="1">
                <a:solidFill>
                  <a:schemeClr val="tx1"/>
                </a:solidFill>
              </a:rPr>
              <a:t>taidot</a:t>
            </a:r>
            <a:r>
              <a:rPr lang="en-US" sz="2400" dirty="0">
                <a:solidFill>
                  <a:schemeClr val="tx1"/>
                </a:solidFill>
              </a:rPr>
              <a:t>​</a:t>
            </a:r>
          </a:p>
          <a:p>
            <a:pPr marL="0" indent="0" fontAlgn="base">
              <a:buNone/>
            </a:pPr>
            <a:endParaRPr lang="en-GB" sz="2400" dirty="0">
              <a:solidFill>
                <a:schemeClr val="tx1"/>
              </a:solidFill>
            </a:endParaRPr>
          </a:p>
          <a:p>
            <a:pPr fontAlgn="base"/>
            <a:r>
              <a:rPr lang="en-GB" sz="2800" i="1" dirty="0">
                <a:solidFill>
                  <a:schemeClr val="tx1"/>
                </a:solidFill>
              </a:rPr>
              <a:t>”On </a:t>
            </a:r>
            <a:r>
              <a:rPr lang="en-GB" sz="2800" i="1" dirty="0" err="1">
                <a:solidFill>
                  <a:schemeClr val="tx1"/>
                </a:solidFill>
              </a:rPr>
              <a:t>olemassa</a:t>
            </a:r>
            <a:r>
              <a:rPr lang="en-GB" sz="2800" i="1" dirty="0">
                <a:solidFill>
                  <a:schemeClr val="tx1"/>
                </a:solidFill>
              </a:rPr>
              <a:t> </a:t>
            </a:r>
            <a:r>
              <a:rPr lang="en-GB" sz="2800" i="1" dirty="0" err="1">
                <a:solidFill>
                  <a:schemeClr val="tx1"/>
                </a:solidFill>
              </a:rPr>
              <a:t>monenlaisia</a:t>
            </a:r>
            <a:r>
              <a:rPr lang="en-GB" sz="2800" i="1" dirty="0">
                <a:solidFill>
                  <a:schemeClr val="tx1"/>
                </a:solidFill>
              </a:rPr>
              <a:t> </a:t>
            </a:r>
            <a:r>
              <a:rPr lang="en-GB" sz="2800" i="1" dirty="0" err="1">
                <a:solidFill>
                  <a:schemeClr val="tx1"/>
                </a:solidFill>
              </a:rPr>
              <a:t>todellisuuksia</a:t>
            </a:r>
            <a:r>
              <a:rPr lang="en-GB" sz="2800" i="1" dirty="0">
                <a:solidFill>
                  <a:schemeClr val="tx1"/>
                </a:solidFill>
              </a:rPr>
              <a:t>”</a:t>
            </a:r>
            <a:r>
              <a:rPr lang="en-US" sz="2800" dirty="0">
                <a:solidFill>
                  <a:schemeClr val="tx1"/>
                </a:solidFill>
              </a:rPr>
              <a:t>​</a:t>
            </a:r>
          </a:p>
          <a:p>
            <a:endParaRPr lang="fi-FI" dirty="0">
              <a:solidFill>
                <a:srgbClr val="FFFFFF"/>
              </a:solidFill>
            </a:endParaRPr>
          </a:p>
        </p:txBody>
      </p:sp>
    </p:spTree>
    <p:extLst>
      <p:ext uri="{BB962C8B-B14F-4D97-AF65-F5344CB8AC3E}">
        <p14:creationId xmlns:p14="http://schemas.microsoft.com/office/powerpoint/2010/main" val="3821087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40936" y="319596"/>
            <a:ext cx="4838332" cy="1358284"/>
          </a:xfrm>
        </p:spPr>
        <p:txBody>
          <a:bodyPr>
            <a:normAutofit/>
          </a:bodyPr>
          <a:lstStyle/>
          <a:p>
            <a:r>
              <a:rPr lang="fi-FI" sz="3200" dirty="0">
                <a:solidFill>
                  <a:schemeClr val="tx1"/>
                </a:solidFill>
              </a:rPr>
              <a:t>Sisäänpääsy asiakkaan elämänkenttään</a:t>
            </a:r>
          </a:p>
        </p:txBody>
      </p:sp>
      <p:sp>
        <p:nvSpPr>
          <p:cNvPr id="3" name="Sisällön paikkamerkki 2"/>
          <p:cNvSpPr>
            <a:spLocks noGrp="1"/>
          </p:cNvSpPr>
          <p:nvPr>
            <p:ph idx="1"/>
          </p:nvPr>
        </p:nvSpPr>
        <p:spPr>
          <a:xfrm>
            <a:off x="1740937" y="2177691"/>
            <a:ext cx="4838331" cy="3607290"/>
          </a:xfrm>
        </p:spPr>
        <p:txBody>
          <a:bodyPr vert="horz" lIns="91440" tIns="45720" rIns="91440" bIns="45720" rtlCol="0" anchor="t">
            <a:noAutofit/>
          </a:bodyPr>
          <a:lstStyle/>
          <a:p>
            <a:r>
              <a:rPr lang="fi-FI" sz="1800" dirty="0">
                <a:solidFill>
                  <a:schemeClr val="tx1"/>
                </a:solidFill>
              </a:rPr>
              <a:t>Luetaan teksti s. 77 (</a:t>
            </a:r>
            <a:r>
              <a:rPr lang="fi-FI" sz="1800" dirty="0" err="1">
                <a:solidFill>
                  <a:schemeClr val="tx1"/>
                </a:solidFill>
              </a:rPr>
              <a:t>Peavy</a:t>
            </a:r>
            <a:r>
              <a:rPr lang="fi-FI" sz="1800" dirty="0">
                <a:solidFill>
                  <a:schemeClr val="tx1"/>
                </a:solidFill>
              </a:rPr>
              <a:t>)</a:t>
            </a:r>
          </a:p>
          <a:p>
            <a:pPr marL="0" indent="0">
              <a:buNone/>
            </a:pPr>
            <a:r>
              <a:rPr lang="fi-FI" sz="1800" dirty="0">
                <a:solidFill>
                  <a:schemeClr val="tx1"/>
                </a:solidFill>
              </a:rPr>
              <a:t>Asiat, jotka antoivat mahdollisuuden päästä sisälle toisen elämänkenttään:</a:t>
            </a:r>
          </a:p>
          <a:p>
            <a:pPr marL="0" indent="0">
              <a:buNone/>
            </a:pPr>
            <a:endParaRPr lang="fi-FI" sz="1800" dirty="0">
              <a:solidFill>
                <a:schemeClr val="tx1"/>
              </a:solidFill>
            </a:endParaRPr>
          </a:p>
          <a:p>
            <a:r>
              <a:rPr lang="fi-FI" sz="1800" dirty="0">
                <a:solidFill>
                  <a:schemeClr val="tx1"/>
                </a:solidFill>
              </a:rPr>
              <a:t>Toisen lähestyminen valppaana ja kiinnostuneena. Muiden asioiden siirto pois mielestä</a:t>
            </a:r>
          </a:p>
          <a:p>
            <a:r>
              <a:rPr lang="fi-FI" sz="1800" dirty="0">
                <a:solidFill>
                  <a:schemeClr val="tx1"/>
                </a:solidFill>
              </a:rPr>
              <a:t>Omien ennakkokäsitysten tiedostaminen</a:t>
            </a:r>
          </a:p>
          <a:p>
            <a:r>
              <a:rPr lang="fi-FI" sz="1800" dirty="0">
                <a:solidFill>
                  <a:schemeClr val="tx1"/>
                </a:solidFill>
              </a:rPr>
              <a:t>Toisen kutsuminen mukaan keskusteluun asettumatta hänen yläpuolelleen</a:t>
            </a:r>
          </a:p>
          <a:p>
            <a:r>
              <a:rPr lang="fi-FI" sz="1800" dirty="0">
                <a:solidFill>
                  <a:schemeClr val="tx1"/>
                </a:solidFill>
              </a:rPr>
              <a:t>Valmius kuunnella</a:t>
            </a:r>
          </a:p>
          <a:p>
            <a:pPr marL="0" indent="0">
              <a:buNone/>
            </a:pPr>
            <a:endParaRPr lang="fi-FI" sz="1800" dirty="0">
              <a:solidFill>
                <a:srgbClr val="FFFFFF"/>
              </a:solidFill>
            </a:endParaRPr>
          </a:p>
          <a:p>
            <a:endParaRPr lang="fi-FI" sz="1600" dirty="0">
              <a:solidFill>
                <a:srgbClr val="FFFFFF"/>
              </a:solidFill>
            </a:endParaRPr>
          </a:p>
        </p:txBody>
      </p:sp>
      <p:pic>
        <p:nvPicPr>
          <p:cNvPr id="4" name="Kuva 4" descr="Lapset Lukeminen Rentouttava - Ilmainen valokuva Pixabayssa">
            <a:extLst>
              <a:ext uri="{FF2B5EF4-FFF2-40B4-BE49-F238E27FC236}">
                <a16:creationId xmlns:a16="http://schemas.microsoft.com/office/drawing/2014/main" id="{4E1AE820-FE0A-4A15-A320-D2EB2E132D4C}"/>
              </a:ext>
            </a:extLst>
          </p:cNvPr>
          <p:cNvPicPr>
            <a:picLocks noChangeAspect="1"/>
          </p:cNvPicPr>
          <p:nvPr/>
        </p:nvPicPr>
        <p:blipFill rotWithShape="1">
          <a:blip r:embed="rId2"/>
          <a:srcRect l="51385" r="13131"/>
          <a:stretch/>
        </p:blipFill>
        <p:spPr>
          <a:xfrm>
            <a:off x="7182774" y="759599"/>
            <a:ext cx="2833714" cy="5330650"/>
          </a:xfrm>
          <a:prstGeom prst="rect">
            <a:avLst/>
          </a:prstGeom>
        </p:spPr>
      </p:pic>
    </p:spTree>
    <p:extLst>
      <p:ext uri="{BB962C8B-B14F-4D97-AF65-F5344CB8AC3E}">
        <p14:creationId xmlns:p14="http://schemas.microsoft.com/office/powerpoint/2010/main" val="1609534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13688" y="292963"/>
            <a:ext cx="2440039" cy="1162976"/>
          </a:xfrm>
        </p:spPr>
        <p:txBody>
          <a:bodyPr>
            <a:noAutofit/>
          </a:bodyPr>
          <a:lstStyle/>
          <a:p>
            <a:r>
              <a:rPr lang="fi-FI" sz="2400" b="1" dirty="0">
                <a:solidFill>
                  <a:schemeClr val="tx1"/>
                </a:solidFill>
              </a:rPr>
              <a:t>SISÄÄNPÄÄSY ASIAKKAAN ELÄMÄNKENTTÄÄN</a:t>
            </a:r>
          </a:p>
        </p:txBody>
      </p:sp>
      <p:sp>
        <p:nvSpPr>
          <p:cNvPr id="3" name="Sisällön paikkamerkki 2"/>
          <p:cNvSpPr>
            <a:spLocks noGrp="1"/>
          </p:cNvSpPr>
          <p:nvPr>
            <p:ph idx="1"/>
          </p:nvPr>
        </p:nvSpPr>
        <p:spPr>
          <a:xfrm>
            <a:off x="4425950" y="1384916"/>
            <a:ext cx="2689418" cy="4909351"/>
          </a:xfrm>
        </p:spPr>
        <p:txBody>
          <a:bodyPr>
            <a:normAutofit/>
          </a:bodyPr>
          <a:lstStyle/>
          <a:p>
            <a:endParaRPr lang="fi-FI" dirty="0"/>
          </a:p>
          <a:p>
            <a:r>
              <a:rPr lang="fi-FI" sz="2400" dirty="0"/>
              <a:t>Toisen tarinan uskominen</a:t>
            </a:r>
          </a:p>
          <a:p>
            <a:r>
              <a:rPr lang="fi-FI" sz="2400" dirty="0"/>
              <a:t>Toisen kunnioitus</a:t>
            </a:r>
          </a:p>
          <a:p>
            <a:r>
              <a:rPr lang="fi-FI" sz="2400" dirty="0"/>
              <a:t>Yhteisen kentän löytäminen</a:t>
            </a:r>
          </a:p>
          <a:p>
            <a:r>
              <a:rPr lang="fi-FI" sz="2400" dirty="0"/>
              <a:t>Avoin emotionaaliselle ja fyysiselle kosketukselle</a:t>
            </a:r>
          </a:p>
          <a:p>
            <a:r>
              <a:rPr lang="fi-FI" sz="2400" dirty="0"/>
              <a:t>Toisen kokemuksen arvostaminen</a:t>
            </a:r>
          </a:p>
          <a:p>
            <a:endParaRPr lang="fi-FI" sz="2400" dirty="0"/>
          </a:p>
        </p:txBody>
      </p:sp>
      <p:pic>
        <p:nvPicPr>
          <p:cNvPr id="4" name="Kuva 4" descr="Ilmaisia Kuvia : käsi, maapallo, maailman-, auta, maa ...">
            <a:extLst>
              <a:ext uri="{FF2B5EF4-FFF2-40B4-BE49-F238E27FC236}">
                <a16:creationId xmlns:a16="http://schemas.microsoft.com/office/drawing/2014/main" id="{387AA6E9-A123-4981-8124-C9A58A174A66}"/>
              </a:ext>
            </a:extLst>
          </p:cNvPr>
          <p:cNvPicPr>
            <a:picLocks noChangeAspect="1"/>
          </p:cNvPicPr>
          <p:nvPr/>
        </p:nvPicPr>
        <p:blipFill>
          <a:blip r:embed="rId2"/>
          <a:stretch>
            <a:fillRect/>
          </a:stretch>
        </p:blipFill>
        <p:spPr>
          <a:xfrm>
            <a:off x="7387590" y="2507114"/>
            <a:ext cx="2606040" cy="1843773"/>
          </a:xfrm>
          <a:prstGeom prst="rect">
            <a:avLst/>
          </a:prstGeom>
        </p:spPr>
      </p:pic>
    </p:spTree>
    <p:extLst>
      <p:ext uri="{BB962C8B-B14F-4D97-AF65-F5344CB8AC3E}">
        <p14:creationId xmlns:p14="http://schemas.microsoft.com/office/powerpoint/2010/main" val="178249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0FD7411-ECCB-4751-AC82-C04879C371AB}"/>
              </a:ext>
            </a:extLst>
          </p:cNvPr>
          <p:cNvSpPr>
            <a:spLocks noGrp="1"/>
          </p:cNvSpPr>
          <p:nvPr>
            <p:ph type="title"/>
          </p:nvPr>
        </p:nvSpPr>
        <p:spPr>
          <a:xfrm>
            <a:off x="4974771" y="634946"/>
            <a:ext cx="6574972" cy="1450757"/>
          </a:xfrm>
        </p:spPr>
        <p:txBody>
          <a:bodyPr>
            <a:normAutofit/>
          </a:bodyPr>
          <a:lstStyle/>
          <a:p>
            <a:r>
              <a:rPr lang="fi-FI" dirty="0">
                <a:cs typeface="Calibri Light"/>
              </a:rPr>
              <a:t>Minä</a:t>
            </a:r>
            <a:endParaRPr lang="fi-FI" dirty="0"/>
          </a:p>
        </p:txBody>
      </p:sp>
      <p:pic>
        <p:nvPicPr>
          <p:cNvPr id="4" name="Kuva 4" descr="Kuva, joka sisältää kohteen nuori, poika, pitäminen, seisominen&#10;&#10;Kuvaus luotu automaattisesti">
            <a:extLst>
              <a:ext uri="{FF2B5EF4-FFF2-40B4-BE49-F238E27FC236}">
                <a16:creationId xmlns:a16="http://schemas.microsoft.com/office/drawing/2014/main" id="{952D29F7-984E-47E3-B22B-9A5E5685A1A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5796" r="24553" b="-1"/>
          <a:stretch/>
        </p:blipFill>
        <p:spPr>
          <a:xfrm>
            <a:off x="633999" y="640081"/>
            <a:ext cx="4001315" cy="5314406"/>
          </a:xfrm>
          <a:prstGeom prst="rect">
            <a:avLst/>
          </a:prstGeom>
        </p:spPr>
      </p:pic>
      <p:cxnSp>
        <p:nvCxnSpPr>
          <p:cNvPr id="12" name="Straight Connector 11">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63A5EE8E-9941-41D9-AE9B-5BB76B620D6C}"/>
              </a:ext>
            </a:extLst>
          </p:cNvPr>
          <p:cNvSpPr>
            <a:spLocks noGrp="1"/>
          </p:cNvSpPr>
          <p:nvPr>
            <p:ph idx="1"/>
          </p:nvPr>
        </p:nvSpPr>
        <p:spPr>
          <a:xfrm>
            <a:off x="4974769" y="2198914"/>
            <a:ext cx="6574973" cy="3670180"/>
          </a:xfrm>
        </p:spPr>
        <p:txBody>
          <a:bodyPr vert="horz" lIns="0" tIns="45720" rIns="0" bIns="45720" rtlCol="0">
            <a:normAutofit/>
          </a:bodyPr>
          <a:lstStyle/>
          <a:p>
            <a:endParaRPr lang="fi-FI"/>
          </a:p>
          <a:p>
            <a:r>
              <a:rPr lang="fi-FI">
                <a:cs typeface="Calibri"/>
              </a:rPr>
              <a:t>Kaiken pohjalla on kysymys, kuka ja millainen minä olen ja millaiseksi olen tuleva?</a:t>
            </a:r>
          </a:p>
          <a:p>
            <a:endParaRPr lang="fi-FI">
              <a:cs typeface="Calibri"/>
            </a:endParaRPr>
          </a:p>
          <a:p>
            <a:r>
              <a:rPr lang="fi-FI">
                <a:cs typeface="Calibri"/>
              </a:rPr>
              <a:t>Meitä ohjaa oma tarinamme.</a:t>
            </a:r>
          </a:p>
        </p:txBody>
      </p:sp>
      <p:sp>
        <p:nvSpPr>
          <p:cNvPr id="14" name="Rectangle 13">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6943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A7B03B-6C87-44C9-B121-A19556E77AF6}"/>
              </a:ext>
            </a:extLst>
          </p:cNvPr>
          <p:cNvPicPr>
            <a:picLocks noChangeAspect="1"/>
          </p:cNvPicPr>
          <p:nvPr/>
        </p:nvPicPr>
        <p:blipFill rotWithShape="1">
          <a:blip r:embed="rId3">
            <a:alphaModFix amt="35000"/>
          </a:blip>
          <a:srcRect t="2903" r="-2" b="12700"/>
          <a:stretch/>
        </p:blipFill>
        <p:spPr>
          <a:xfrm>
            <a:off x="20" y="14387"/>
            <a:ext cx="12191980" cy="6857990"/>
          </a:xfrm>
          <a:prstGeom prst="rect">
            <a:avLst/>
          </a:prstGeom>
        </p:spPr>
      </p:pic>
      <p:sp>
        <p:nvSpPr>
          <p:cNvPr id="2" name="Title 1"/>
          <p:cNvSpPr>
            <a:spLocks noGrp="1"/>
          </p:cNvSpPr>
          <p:nvPr>
            <p:ph type="ctrTitle"/>
          </p:nvPr>
        </p:nvSpPr>
        <p:spPr>
          <a:xfrm>
            <a:off x="1370693" y="1769540"/>
            <a:ext cx="9440034" cy="1828801"/>
          </a:xfrm>
        </p:spPr>
        <p:txBody>
          <a:bodyPr>
            <a:normAutofit/>
          </a:bodyPr>
          <a:lstStyle/>
          <a:p>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TYÖNOHJAUS </a:t>
            </a:r>
            <a:r>
              <a:rPr lang="en-US" dirty="0" err="1">
                <a:ln>
                  <a:solidFill>
                    <a:srgbClr val="000000">
                      <a:lumMod val="75000"/>
                      <a:lumOff val="25000"/>
                      <a:alpha val="10000"/>
                    </a:srgbClr>
                  </a:solidFill>
                </a:ln>
                <a:effectLst>
                  <a:outerShdw blurRad="9525" dist="25400" dir="14640000" algn="tl" rotWithShape="0">
                    <a:srgbClr val="000000">
                      <a:alpha val="30000"/>
                    </a:srgbClr>
                  </a:outerShdw>
                </a:effectLst>
              </a:rPr>
              <a:t>ammatillisen</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 </a:t>
            </a:r>
            <a:r>
              <a:rPr lang="en-US" dirty="0" err="1">
                <a:ln>
                  <a:solidFill>
                    <a:srgbClr val="000000">
                      <a:lumMod val="75000"/>
                      <a:lumOff val="25000"/>
                      <a:alpha val="10000"/>
                    </a:srgbClr>
                  </a:solidFill>
                </a:ln>
                <a:effectLst>
                  <a:outerShdw blurRad="9525" dist="25400" dir="14640000" algn="tl" rotWithShape="0">
                    <a:srgbClr val="000000">
                      <a:alpha val="30000"/>
                    </a:srgbClr>
                  </a:outerShdw>
                </a:effectLst>
              </a:rPr>
              <a:t>kasvun</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 </a:t>
            </a:r>
            <a:r>
              <a:rPr lang="en-US" dirty="0" err="1">
                <a:ln>
                  <a:solidFill>
                    <a:srgbClr val="000000">
                      <a:lumMod val="75000"/>
                      <a:lumOff val="25000"/>
                      <a:alpha val="10000"/>
                    </a:srgbClr>
                  </a:solidFill>
                </a:ln>
                <a:effectLst>
                  <a:outerShdw blurRad="9525" dist="25400" dir="14640000" algn="tl" rotWithShape="0">
                    <a:srgbClr val="000000">
                      <a:alpha val="30000"/>
                    </a:srgbClr>
                  </a:outerShdw>
                </a:effectLst>
              </a:rPr>
              <a:t>menetelmänä</a:t>
            </a:r>
            <a:endParaRPr lang="en-US" dirty="0" err="1"/>
          </a:p>
        </p:txBody>
      </p:sp>
      <p:sp>
        <p:nvSpPr>
          <p:cNvPr id="3" name="Subtitle 2"/>
          <p:cNvSpPr>
            <a:spLocks noGrp="1"/>
          </p:cNvSpPr>
          <p:nvPr>
            <p:ph type="subTitle" idx="1"/>
          </p:nvPr>
        </p:nvSpPr>
        <p:spPr>
          <a:xfrm>
            <a:off x="1370693" y="3773489"/>
            <a:ext cx="9440034" cy="1049867"/>
          </a:xfrm>
        </p:spPr>
        <p:txBody>
          <a:bodyPr>
            <a:normAutofit fontScale="85000" lnSpcReduction="20000"/>
          </a:bodyPr>
          <a:lstStyle/>
          <a:p>
            <a:r>
              <a:rPr lang="en-US" sz="3200" dirty="0">
                <a:ln>
                  <a:solidFill>
                    <a:srgbClr val="000000">
                      <a:lumMod val="75000"/>
                      <a:lumOff val="25000"/>
                      <a:alpha val="10000"/>
                    </a:srgbClr>
                  </a:solidFill>
                </a:ln>
                <a:effectLst>
                  <a:outerShdw blurRad="9525" dist="25400" dir="14640000" algn="tl" rotWithShape="0">
                    <a:srgbClr val="000000">
                      <a:alpha val="30000"/>
                    </a:srgbClr>
                  </a:outerShdw>
                </a:effectLst>
              </a:rPr>
              <a:t>S21VAPE, lv. 2022-23</a:t>
            </a:r>
          </a:p>
          <a:p>
            <a:r>
              <a:rPr lang="en-US" sz="3200" dirty="0">
                <a:ln>
                  <a:solidFill>
                    <a:srgbClr val="000000">
                      <a:lumMod val="75000"/>
                      <a:lumOff val="25000"/>
                      <a:alpha val="10000"/>
                    </a:srgbClr>
                  </a:solidFill>
                </a:ln>
                <a:effectLst>
                  <a:outerShdw blurRad="9525" dist="25400" dir="14640000" algn="tl" rotWithShape="0">
                    <a:srgbClr val="000000">
                      <a:alpha val="30000"/>
                    </a:srgbClr>
                  </a:outerShdw>
                </a:effectLst>
              </a:rPr>
              <a:t>Päivi Kaasinen</a:t>
            </a:r>
          </a:p>
        </p:txBody>
      </p:sp>
    </p:spTree>
    <p:extLst>
      <p:ext uri="{BB962C8B-B14F-4D97-AF65-F5344CB8AC3E}">
        <p14:creationId xmlns:p14="http://schemas.microsoft.com/office/powerpoint/2010/main" val="2749135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0B14575-5A6C-4452-AD65-6754071BEE10}"/>
              </a:ext>
            </a:extLst>
          </p:cNvPr>
          <p:cNvSpPr>
            <a:spLocks noGrp="1"/>
          </p:cNvSpPr>
          <p:nvPr>
            <p:ph type="title"/>
          </p:nvPr>
        </p:nvSpPr>
        <p:spPr>
          <a:xfrm>
            <a:off x="336483" y="1078264"/>
            <a:ext cx="4098664" cy="4701473"/>
          </a:xfrm>
        </p:spPr>
        <p:txBody>
          <a:bodyPr>
            <a:normAutofit/>
          </a:bodyPr>
          <a:lstStyle/>
          <a:p>
            <a:pPr algn="r"/>
            <a:r>
              <a:rPr lang="fi-FI" sz="4400">
                <a:ln>
                  <a:solidFill>
                    <a:srgbClr val="FFFFFF">
                      <a:lumMod val="75000"/>
                      <a:lumOff val="25000"/>
                      <a:alpha val="10000"/>
                    </a:srgbClr>
                  </a:solidFill>
                </a:ln>
                <a:solidFill>
                  <a:srgbClr val="FFFFFF"/>
                </a:solidFill>
                <a:effectLst>
                  <a:outerShdw blurRad="9525" dist="25400" dir="14640000" algn="tl" rotWithShape="0">
                    <a:srgbClr val="FFFFFF">
                      <a:alpha val="30000"/>
                    </a:srgbClr>
                  </a:outerShdw>
                </a:effectLst>
              </a:rPr>
              <a:t>TYÖNOHJAUS</a:t>
            </a:r>
            <a:br>
              <a:rPr lang="fi-FI" sz="4400">
                <a:ln>
                  <a:solidFill>
                    <a:srgbClr val="FFFFFF">
                      <a:lumMod val="75000"/>
                      <a:lumOff val="25000"/>
                      <a:alpha val="10000"/>
                    </a:srgbClr>
                  </a:solidFill>
                </a:ln>
                <a:solidFill>
                  <a:srgbClr val="FFFFFF"/>
                </a:solidFill>
                <a:effectLst>
                  <a:outerShdw blurRad="9525" dist="25400" dir="14640000" algn="tl" rotWithShape="0">
                    <a:srgbClr val="FFFFFF">
                      <a:alpha val="30000"/>
                    </a:srgbClr>
                  </a:outerShdw>
                </a:effectLst>
              </a:rPr>
            </a:br>
            <a:r>
              <a:rPr lang="fi-FI" sz="4400">
                <a:ln>
                  <a:solidFill>
                    <a:srgbClr val="FFFFFF">
                      <a:lumMod val="75000"/>
                      <a:lumOff val="25000"/>
                      <a:alpha val="10000"/>
                    </a:srgbClr>
                  </a:solidFill>
                </a:ln>
                <a:solidFill>
                  <a:srgbClr val="FFFFFF"/>
                </a:solidFill>
                <a:effectLst>
                  <a:outerShdw blurRad="9525" dist="25400" dir="14640000" algn="tl" rotWithShape="0">
                    <a:srgbClr val="FFFFFF">
                      <a:alpha val="30000"/>
                    </a:srgbClr>
                  </a:outerShdw>
                </a:effectLst>
              </a:rPr>
              <a:t>- Mitä se on?</a:t>
            </a:r>
            <a:endParaRPr lang="fi-FI" sz="4400">
              <a:solidFill>
                <a:srgbClr val="FFFFFF"/>
              </a:solidFill>
            </a:endParaRPr>
          </a:p>
        </p:txBody>
      </p:sp>
      <p:sp>
        <p:nvSpPr>
          <p:cNvPr id="3" name="Sisällön paikkamerkki 2">
            <a:extLst>
              <a:ext uri="{FF2B5EF4-FFF2-40B4-BE49-F238E27FC236}">
                <a16:creationId xmlns:a16="http://schemas.microsoft.com/office/drawing/2014/main" id="{B80F5FF2-D97B-4AAF-8AA3-2D6F7AB1E7DA}"/>
              </a:ext>
            </a:extLst>
          </p:cNvPr>
          <p:cNvSpPr>
            <a:spLocks noGrp="1"/>
          </p:cNvSpPr>
          <p:nvPr>
            <p:ph idx="1"/>
          </p:nvPr>
        </p:nvSpPr>
        <p:spPr>
          <a:xfrm>
            <a:off x="5114167" y="844467"/>
            <a:ext cx="6117578" cy="5818497"/>
          </a:xfrm>
          <a:effectLst/>
        </p:spPr>
        <p:txBody>
          <a:bodyPr anchor="ctr">
            <a:normAutofit lnSpcReduction="10000"/>
          </a:bodyPr>
          <a:lstStyle/>
          <a:p>
            <a:pPr marL="37465" indent="0">
              <a:buNone/>
            </a:pPr>
            <a:r>
              <a:rPr lang="fi-FI" sz="2800" b="1" dirty="0">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Työnohjaus on oman työn tutkimista, arviointia ja kehittämistä, joka tapahtuu koulutetun työnohjaajan avulla. Se on työhön, työyhteisöön ja omaan työrooliin liittyvien kysymysten, kokemusten ja tunteiden yhdessä tulkitsemista ja jäsentämistä. </a:t>
            </a:r>
          </a:p>
          <a:p>
            <a:pPr marL="37465" indent="0">
              <a:buNone/>
            </a:pPr>
            <a:endParaRPr lang="fi-FI" sz="2800" b="1" dirty="0">
              <a:ln>
                <a:solidFill>
                  <a:srgbClr val="FFFFFF">
                    <a:lumMod val="75000"/>
                    <a:lumOff val="25000"/>
                    <a:alpha val="10000"/>
                  </a:srgbClr>
                </a:solidFill>
              </a:ln>
              <a:effectLst>
                <a:outerShdw blurRad="9525" dist="25400" dir="14640000" algn="tl" rotWithShape="0">
                  <a:srgbClr val="FFFFFF">
                    <a:alpha val="30000"/>
                  </a:srgbClr>
                </a:outerShdw>
              </a:effectLst>
            </a:endParaRPr>
          </a:p>
          <a:p>
            <a:pPr marL="37465" indent="0">
              <a:buNone/>
            </a:pPr>
            <a:r>
              <a:rPr lang="fi-FI" sz="2800" b="1" dirty="0">
                <a:ln>
                  <a:solidFill>
                    <a:srgbClr val="FFFFFF">
                      <a:lumMod val="75000"/>
                      <a:lumOff val="25000"/>
                      <a:alpha val="10000"/>
                    </a:srgbClr>
                  </a:solidFill>
                </a:ln>
                <a:effectLst>
                  <a:outerShdw blurRad="9525" dist="25400" dir="14640000" algn="tl" rotWithShape="0">
                    <a:srgbClr val="FFFFFF">
                      <a:alpha val="30000"/>
                    </a:srgbClr>
                  </a:outerShdw>
                </a:effectLst>
              </a:rPr>
              <a:t>"Työnohjauksen tavoitteena on johdattaa työntekijä oman mielensä kynnykselle, ei työnohjaajan viisauden taloon."</a:t>
            </a:r>
          </a:p>
          <a:p>
            <a:pPr marL="37465" indent="0">
              <a:buNone/>
            </a:pPr>
            <a:endParaRPr lang="fi-FI" sz="2800" b="1" dirty="0">
              <a:ln>
                <a:solidFill>
                  <a:srgbClr val="FFFFFF">
                    <a:lumMod val="75000"/>
                    <a:lumOff val="25000"/>
                    <a:alpha val="10000"/>
                  </a:srgbClr>
                </a:solidFill>
              </a:ln>
              <a:effectLst>
                <a:outerShdw blurRad="9525" dist="25400" dir="14640000" algn="tl" rotWithShape="0">
                  <a:srgbClr val="FFFFFF">
                    <a:alpha val="30000"/>
                  </a:srgbClr>
                </a:outerShdw>
              </a:effectLst>
            </a:endParaRPr>
          </a:p>
          <a:p>
            <a:pPr marL="37465" indent="0">
              <a:buNone/>
            </a:pPr>
            <a:endParaRPr lang="fi-FI" sz="2800" b="1" dirty="0">
              <a:ln>
                <a:solidFill>
                  <a:srgbClr val="FFFFFF">
                    <a:lumMod val="75000"/>
                    <a:lumOff val="25000"/>
                    <a:alpha val="10000"/>
                  </a:srgbClr>
                </a:solidFill>
              </a:ln>
              <a:effectLst>
                <a:outerShdw blurRad="9525" dist="25400" dir="14640000" algn="tl" rotWithShape="0">
                  <a:srgbClr val="FFFFFF">
                    <a:alpha val="30000"/>
                  </a:srgbClr>
                </a:outerShdw>
              </a:effectLst>
            </a:endParaRPr>
          </a:p>
        </p:txBody>
      </p:sp>
    </p:spTree>
    <p:extLst>
      <p:ext uri="{BB962C8B-B14F-4D97-AF65-F5344CB8AC3E}">
        <p14:creationId xmlns:p14="http://schemas.microsoft.com/office/powerpoint/2010/main" val="2878606705"/>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3B7006C-BADD-41EF-96B1-60F021ABC2CA}"/>
              </a:ext>
            </a:extLst>
          </p:cNvPr>
          <p:cNvSpPr>
            <a:spLocks noGrp="1"/>
          </p:cNvSpPr>
          <p:nvPr>
            <p:ph type="title"/>
          </p:nvPr>
        </p:nvSpPr>
        <p:spPr>
          <a:xfrm>
            <a:off x="913795" y="1257301"/>
            <a:ext cx="6672865" cy="4343399"/>
          </a:xfrm>
        </p:spPr>
        <p:txBody>
          <a:bodyPr vert="horz" lIns="91440" tIns="45720" rIns="91440" bIns="45720" rtlCol="0" anchor="ctr">
            <a:normAutofit/>
          </a:bodyPr>
          <a:lstStyle/>
          <a:p>
            <a:pPr algn="l"/>
            <a:r>
              <a:rPr lang="en-US" sz="5400" b="1" i="0">
                <a:cs typeface="+mj-lt"/>
              </a:rPr>
              <a:t>Työnohjaus on useamman tapaamiskerran oppimisprosessi</a:t>
            </a:r>
            <a:endParaRPr lang="en-US" sz="5400" b="1"/>
          </a:p>
        </p:txBody>
      </p:sp>
    </p:spTree>
    <p:extLst>
      <p:ext uri="{BB962C8B-B14F-4D97-AF65-F5344CB8AC3E}">
        <p14:creationId xmlns:p14="http://schemas.microsoft.com/office/powerpoint/2010/main" val="2711430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62CB897-2F2E-410D-962F-F8213BFAFF24}"/>
              </a:ext>
            </a:extLst>
          </p:cNvPr>
          <p:cNvSpPr>
            <a:spLocks noGrp="1"/>
          </p:cNvSpPr>
          <p:nvPr>
            <p:ph type="title"/>
          </p:nvPr>
        </p:nvSpPr>
        <p:spPr>
          <a:xfrm>
            <a:off x="92067" y="1078264"/>
            <a:ext cx="4343080" cy="4701473"/>
          </a:xfrm>
        </p:spPr>
        <p:txBody>
          <a:bodyPr>
            <a:normAutofit/>
          </a:bodyPr>
          <a:lstStyle/>
          <a:p>
            <a:pPr algn="r"/>
            <a:r>
              <a:rPr lang="fi-FI" sz="4000" b="1">
                <a:ln>
                  <a:solidFill>
                    <a:srgbClr val="FFFFFF">
                      <a:lumMod val="75000"/>
                      <a:lumOff val="25000"/>
                      <a:alpha val="10000"/>
                    </a:srgbClr>
                  </a:solidFill>
                </a:ln>
                <a:solidFill>
                  <a:srgbClr val="FFFFFF"/>
                </a:solidFill>
                <a:effectLst>
                  <a:outerShdw blurRad="9525" dist="25400" dir="14640000" algn="tl" rotWithShape="0">
                    <a:srgbClr val="FFFFFF">
                      <a:alpha val="30000"/>
                    </a:srgbClr>
                  </a:outerShdw>
                </a:effectLst>
              </a:rPr>
              <a:t>Työnohjauksessa</a:t>
            </a:r>
          </a:p>
        </p:txBody>
      </p:sp>
      <p:sp>
        <p:nvSpPr>
          <p:cNvPr id="3" name="Sisällön paikkamerkki 2">
            <a:extLst>
              <a:ext uri="{FF2B5EF4-FFF2-40B4-BE49-F238E27FC236}">
                <a16:creationId xmlns:a16="http://schemas.microsoft.com/office/drawing/2014/main" id="{83A15162-226D-4F5F-92F1-C8FDB7190750}"/>
              </a:ext>
            </a:extLst>
          </p:cNvPr>
          <p:cNvSpPr>
            <a:spLocks noGrp="1"/>
          </p:cNvSpPr>
          <p:nvPr>
            <p:ph idx="1"/>
          </p:nvPr>
        </p:nvSpPr>
        <p:spPr>
          <a:xfrm>
            <a:off x="5114167" y="1078263"/>
            <a:ext cx="6448257" cy="5607247"/>
          </a:xfrm>
          <a:effectLst/>
        </p:spPr>
        <p:txBody>
          <a:bodyPr anchor="ctr">
            <a:normAutofit fontScale="77500" lnSpcReduction="20000"/>
          </a:bodyPr>
          <a:lstStyle/>
          <a:p>
            <a:pPr indent="-305435"/>
            <a:r>
              <a:rPr lang="fi-FI">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 </a:t>
            </a:r>
            <a:r>
              <a:rPr lang="fi-FI" sz="3600" b="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määritellään yhteisön toimintaa tukeva tavoite</a:t>
            </a:r>
            <a:endParaRPr lang="fi-FI" sz="36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r>
              <a:rPr lang="fi-FI" sz="3600" b="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keskustellaan avoimesti ja luottamuksellisesti työhön ja työyhteisöön liittyvistä asioista ja kokemuksista ja jäsennetään eri näkökulmia koulutetun ohjaajan avulla</a:t>
            </a:r>
            <a:endParaRPr lang="fi-FI" sz="36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r>
              <a:rPr lang="fi-FI" sz="3600" b="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etsitään ratkaisuja työn sujuvuuden parantamiseksi ja </a:t>
            </a:r>
            <a:r>
              <a:rPr lang="fi-FI" sz="3600" b="1" err="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ammattillisen</a:t>
            </a:r>
            <a:r>
              <a:rPr lang="fi-FI" sz="3600" b="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 oppimisen edistämiseksi</a:t>
            </a:r>
            <a:endParaRPr lang="fi-FI" sz="36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r>
              <a:rPr lang="fi-FI" sz="3600" b="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 tuloksellisuutta arvioidaan suhteessa asetettuihin tavoitteisiin</a:t>
            </a:r>
            <a:endParaRPr lang="fi-FI" sz="36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endParaRPr lang="fi-FI">
              <a:ln>
                <a:solidFill>
                  <a:srgbClr val="FFFFFF">
                    <a:lumMod val="75000"/>
                    <a:lumOff val="25000"/>
                    <a:alpha val="10000"/>
                  </a:srgbClr>
                </a:solidFill>
              </a:ln>
              <a:effectLst>
                <a:outerShdw blurRad="9525" dist="25400" dir="14640000" algn="tl" rotWithShape="0">
                  <a:srgbClr val="FFFFFF">
                    <a:alpha val="30000"/>
                  </a:srgbClr>
                </a:outerShdw>
              </a:effectLst>
            </a:endParaRPr>
          </a:p>
        </p:txBody>
      </p:sp>
    </p:spTree>
    <p:extLst>
      <p:ext uri="{BB962C8B-B14F-4D97-AF65-F5344CB8AC3E}">
        <p14:creationId xmlns:p14="http://schemas.microsoft.com/office/powerpoint/2010/main" val="86142919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62CB897-2F2E-410D-962F-F8213BFAFF24}"/>
              </a:ext>
            </a:extLst>
          </p:cNvPr>
          <p:cNvSpPr>
            <a:spLocks noGrp="1"/>
          </p:cNvSpPr>
          <p:nvPr>
            <p:ph type="title"/>
          </p:nvPr>
        </p:nvSpPr>
        <p:spPr>
          <a:xfrm>
            <a:off x="92067" y="1078264"/>
            <a:ext cx="4343080" cy="4701473"/>
          </a:xfrm>
        </p:spPr>
        <p:txBody>
          <a:bodyPr>
            <a:normAutofit/>
          </a:bodyPr>
          <a:lstStyle/>
          <a:p>
            <a:pPr algn="r"/>
            <a:r>
              <a:rPr lang="fi-FI" sz="4000" b="1">
                <a:ln>
                  <a:solidFill>
                    <a:srgbClr val="FFFFFF">
                      <a:lumMod val="75000"/>
                      <a:lumOff val="25000"/>
                      <a:alpha val="10000"/>
                    </a:srgbClr>
                  </a:solidFill>
                </a:ln>
                <a:solidFill>
                  <a:srgbClr val="FFFFFF"/>
                </a:solidFill>
                <a:effectLst>
                  <a:outerShdw blurRad="9525" dist="25400" dir="14640000" algn="tl" rotWithShape="0">
                    <a:srgbClr val="FFFFFF">
                      <a:alpha val="30000"/>
                    </a:srgbClr>
                  </a:outerShdw>
                </a:effectLst>
              </a:rPr>
              <a:t>Työnohjauksessa</a:t>
            </a:r>
          </a:p>
        </p:txBody>
      </p:sp>
      <p:sp>
        <p:nvSpPr>
          <p:cNvPr id="3" name="Sisällön paikkamerkki 2">
            <a:extLst>
              <a:ext uri="{FF2B5EF4-FFF2-40B4-BE49-F238E27FC236}">
                <a16:creationId xmlns:a16="http://schemas.microsoft.com/office/drawing/2014/main" id="{83A15162-226D-4F5F-92F1-C8FDB7190750}"/>
              </a:ext>
            </a:extLst>
          </p:cNvPr>
          <p:cNvSpPr>
            <a:spLocks noGrp="1"/>
          </p:cNvSpPr>
          <p:nvPr>
            <p:ph idx="1"/>
          </p:nvPr>
        </p:nvSpPr>
        <p:spPr>
          <a:xfrm>
            <a:off x="5114167" y="1078263"/>
            <a:ext cx="6448257" cy="5607247"/>
          </a:xfrm>
          <a:effectLst/>
        </p:spPr>
        <p:txBody>
          <a:bodyPr anchor="ctr">
            <a:normAutofit fontScale="77500" lnSpcReduction="20000"/>
          </a:bodyPr>
          <a:lstStyle/>
          <a:p>
            <a:pPr indent="-305435"/>
            <a:r>
              <a:rPr lang="fi-FI">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 </a:t>
            </a:r>
            <a:r>
              <a:rPr lang="fi-FI" sz="3600" b="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määritellään yhteisön toimintaa tukeva tavoite</a:t>
            </a:r>
            <a:endParaRPr lang="fi-FI" sz="36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r>
              <a:rPr lang="fi-FI" sz="3600" b="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keskustellaan avoimesti ja luottamuksellisesti työhön ja työyhteisöön liittyvistä asioista ja kokemuksista ja jäsennetään eri näkökulmia koulutetun ohjaajan avulla</a:t>
            </a:r>
            <a:endParaRPr lang="fi-FI" sz="36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r>
              <a:rPr lang="fi-FI" sz="3600" b="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etsitään ratkaisuja työn sujuvuuden parantamiseksi ja </a:t>
            </a:r>
            <a:r>
              <a:rPr lang="fi-FI" sz="3600" b="1" err="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ammattillisen</a:t>
            </a:r>
            <a:r>
              <a:rPr lang="fi-FI" sz="3600" b="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 oppimisen edistämiseksi</a:t>
            </a:r>
            <a:endParaRPr lang="fi-FI" sz="36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r>
              <a:rPr lang="fi-FI" sz="3600" b="1">
                <a:ln>
                  <a:solidFill>
                    <a:srgbClr val="FFFFFF">
                      <a:lumMod val="75000"/>
                      <a:lumOff val="25000"/>
                      <a:alpha val="10000"/>
                    </a:srgbClr>
                  </a:solidFill>
                </a:ln>
                <a:effectLst>
                  <a:outerShdw blurRad="9525" dist="25400" dir="14640000" algn="tl" rotWithShape="0">
                    <a:srgbClr val="FFFFFF">
                      <a:alpha val="30000"/>
                    </a:srgbClr>
                  </a:outerShdw>
                </a:effectLst>
                <a:ea typeface="+mn-lt"/>
                <a:cs typeface="+mn-lt"/>
              </a:rPr>
              <a:t> tuloksellisuutta arvioidaan suhteessa asetettuihin tavoitteisiin</a:t>
            </a:r>
            <a:endParaRPr lang="fi-FI" sz="36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endParaRPr lang="fi-FI">
              <a:ln>
                <a:solidFill>
                  <a:srgbClr val="FFFFFF">
                    <a:lumMod val="75000"/>
                    <a:lumOff val="25000"/>
                    <a:alpha val="10000"/>
                  </a:srgbClr>
                </a:solidFill>
              </a:ln>
              <a:effectLst>
                <a:outerShdw blurRad="9525" dist="25400" dir="14640000" algn="tl" rotWithShape="0">
                  <a:srgbClr val="FFFFFF">
                    <a:alpha val="30000"/>
                  </a:srgbClr>
                </a:outerShdw>
              </a:effectLst>
            </a:endParaRPr>
          </a:p>
        </p:txBody>
      </p:sp>
    </p:spTree>
    <p:extLst>
      <p:ext uri="{BB962C8B-B14F-4D97-AF65-F5344CB8AC3E}">
        <p14:creationId xmlns:p14="http://schemas.microsoft.com/office/powerpoint/2010/main" val="1975760410"/>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6BCE434-4788-4930-A9A8-CFDA419AB2A7}"/>
              </a:ext>
            </a:extLst>
          </p:cNvPr>
          <p:cNvSpPr>
            <a:spLocks noGrp="1"/>
          </p:cNvSpPr>
          <p:nvPr>
            <p:ph type="title"/>
          </p:nvPr>
        </p:nvSpPr>
        <p:spPr>
          <a:xfrm>
            <a:off x="5803" y="1078264"/>
            <a:ext cx="4529986" cy="4701473"/>
          </a:xfrm>
        </p:spPr>
        <p:txBody>
          <a:bodyPr>
            <a:normAutofit/>
          </a:bodyPr>
          <a:lstStyle/>
          <a:p>
            <a:pPr algn="r"/>
            <a:r>
              <a:rPr lang="fi-FI" sz="3200">
                <a:ln>
                  <a:solidFill>
                    <a:srgbClr val="000000">
                      <a:lumMod val="75000"/>
                      <a:lumOff val="25000"/>
                      <a:alpha val="10000"/>
                    </a:srgbClr>
                  </a:solidFill>
                </a:ln>
                <a:solidFill>
                  <a:srgbClr val="FFFFFF"/>
                </a:solidFill>
                <a:effectLst>
                  <a:outerShdw blurRad="9525" dist="25400" dir="14640000" algn="tl" rotWithShape="0">
                    <a:srgbClr val="000000">
                      <a:alpha val="30000"/>
                    </a:srgbClr>
                  </a:outerShdw>
                </a:effectLst>
              </a:rPr>
              <a:t>MITÄ HYÖTYÄ TYÖNOHJAUKSESTA ON?</a:t>
            </a:r>
            <a:endParaRPr lang="fi-FI" sz="3200">
              <a:ln>
                <a:solidFill>
                  <a:srgbClr val="FFFFFF">
                    <a:lumMod val="75000"/>
                    <a:lumOff val="25000"/>
                    <a:alpha val="10000"/>
                  </a:srgbClr>
                </a:solidFill>
              </a:ln>
              <a:solidFill>
                <a:srgbClr val="FFFFFF"/>
              </a:solidFill>
              <a:effectLst>
                <a:outerShdw blurRad="9525" dist="25400" dir="14640000" algn="tl" rotWithShape="0">
                  <a:srgbClr val="FFFFFF">
                    <a:alpha val="30000"/>
                  </a:srgbClr>
                </a:outerShdw>
              </a:effectLst>
            </a:endParaRPr>
          </a:p>
        </p:txBody>
      </p:sp>
      <p:sp>
        <p:nvSpPr>
          <p:cNvPr id="3" name="Sisällön paikkamerkki 2">
            <a:extLst>
              <a:ext uri="{FF2B5EF4-FFF2-40B4-BE49-F238E27FC236}">
                <a16:creationId xmlns:a16="http://schemas.microsoft.com/office/drawing/2014/main" id="{9E51D5F3-A924-42DC-8736-B7C78426E938}"/>
              </a:ext>
            </a:extLst>
          </p:cNvPr>
          <p:cNvSpPr>
            <a:spLocks noGrp="1"/>
          </p:cNvSpPr>
          <p:nvPr>
            <p:ph idx="1"/>
          </p:nvPr>
        </p:nvSpPr>
        <p:spPr>
          <a:xfrm>
            <a:off x="5114167" y="1078263"/>
            <a:ext cx="6117578" cy="4701474"/>
          </a:xfrm>
          <a:effectLst/>
        </p:spPr>
        <p:txBody>
          <a:bodyPr vert="horz" lIns="91440" tIns="45720" rIns="91440" bIns="45720" rtlCol="0" anchor="ctr">
            <a:noAutofit/>
          </a:bodyPr>
          <a:lstStyle/>
          <a:p>
            <a:pPr indent="-305435"/>
            <a:r>
              <a:rPr lang="fi-FI" sz="2800" b="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yhteiset tavoitteet selkiytyvät</a:t>
            </a:r>
            <a:endParaRPr lang="fi-FI" sz="2800" b="1">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r>
              <a:rPr lang="fi-FI" sz="2800" b="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tehtävät ja roolit jäsentyvät yksilö-, ryhmä- ja organisaatiotasolla</a:t>
            </a:r>
            <a:endParaRPr lang="fi-FI" sz="28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r>
              <a:rPr lang="fi-FI" sz="2800" b="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työskentely sujuu paremmin</a:t>
            </a:r>
            <a:endParaRPr lang="fi-FI" sz="28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r>
              <a:rPr lang="fi-FI" sz="2800" b="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muutoskyky ja oppiminen lisääntyvät</a:t>
            </a:r>
            <a:endParaRPr lang="fi-FI" sz="28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r>
              <a:rPr lang="fi-FI" sz="2800" b="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johtaminen ja yhteistyö kehittyvät</a:t>
            </a:r>
            <a:endParaRPr lang="fi-FI" sz="28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r>
              <a:rPr lang="fi-FI" sz="2800" b="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tuottavuus ja kilpailukyky saavat mahdollisuuden kasvaa</a:t>
            </a:r>
            <a:endParaRPr lang="fi-FI" sz="2800" b="1">
              <a:ln>
                <a:solidFill>
                  <a:srgbClr val="FFFFFF">
                    <a:lumMod val="75000"/>
                    <a:lumOff val="25000"/>
                    <a:alpha val="10000"/>
                  </a:srgbClr>
                </a:solidFill>
              </a:ln>
              <a:effectLst>
                <a:outerShdw blurRad="9525" dist="25400" dir="14640000" algn="tl" rotWithShape="0">
                  <a:srgbClr val="FFFFFF">
                    <a:alpha val="30000"/>
                  </a:srgbClr>
                </a:outerShdw>
              </a:effectLst>
            </a:endParaRPr>
          </a:p>
          <a:p>
            <a:pPr indent="-305435"/>
            <a:endParaRPr lang="fi-FI">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948781445"/>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54A58F5-B01F-43DB-8787-102F9F30AEC4}"/>
              </a:ext>
            </a:extLst>
          </p:cNvPr>
          <p:cNvSpPr>
            <a:spLocks noGrp="1"/>
          </p:cNvSpPr>
          <p:nvPr>
            <p:ph type="title"/>
          </p:nvPr>
        </p:nvSpPr>
        <p:spPr>
          <a:xfrm>
            <a:off x="707900" y="643467"/>
            <a:ext cx="3946393" cy="1956298"/>
          </a:xfrm>
        </p:spPr>
        <p:txBody>
          <a:bodyPr>
            <a:normAutofit/>
          </a:bodyPr>
          <a:lstStyle/>
          <a:p>
            <a:pPr algn="l"/>
            <a:r>
              <a:rPr lang="fi-FI" sz="3600">
                <a:ln>
                  <a:solidFill>
                    <a:srgbClr val="000000">
                      <a:lumMod val="75000"/>
                      <a:lumOff val="25000"/>
                      <a:alpha val="10000"/>
                    </a:srgbClr>
                  </a:solidFill>
                </a:ln>
                <a:effectLst>
                  <a:outerShdw blurRad="9525" dist="25400" dir="14640000" algn="tl" rotWithShape="0">
                    <a:srgbClr val="000000">
                      <a:alpha val="30000"/>
                    </a:srgbClr>
                  </a:outerShdw>
                </a:effectLst>
              </a:rPr>
              <a:t>KENELLE TYÖNOHJAUS SOPII?</a:t>
            </a:r>
            <a:endParaRPr lang="fi-FI" sz="3600"/>
          </a:p>
        </p:txBody>
      </p:sp>
      <p:sp>
        <p:nvSpPr>
          <p:cNvPr id="3" name="Sisällön paikkamerkki 2">
            <a:extLst>
              <a:ext uri="{FF2B5EF4-FFF2-40B4-BE49-F238E27FC236}">
                <a16:creationId xmlns:a16="http://schemas.microsoft.com/office/drawing/2014/main" id="{612DFC36-D434-4074-A4F9-085670D80B80}"/>
              </a:ext>
            </a:extLst>
          </p:cNvPr>
          <p:cNvSpPr>
            <a:spLocks noGrp="1"/>
          </p:cNvSpPr>
          <p:nvPr>
            <p:ph idx="1"/>
          </p:nvPr>
        </p:nvSpPr>
        <p:spPr>
          <a:xfrm>
            <a:off x="5139768" y="643467"/>
            <a:ext cx="6430560" cy="3250260"/>
          </a:xfrm>
        </p:spPr>
        <p:txBody>
          <a:bodyPr anchor="ctr">
            <a:noAutofit/>
          </a:bodyPr>
          <a:lstStyle/>
          <a:p>
            <a:pPr indent="-305435"/>
            <a:r>
              <a:rPr lang="fi-FI" sz="3200" b="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Työnohjaus sopii niille, jotka haluavat oppia ja kehittyä työssään. Kannattaa miettiä, millainen ohjaustapa sopii tilanteeseen ja tavoitteisiin.</a:t>
            </a:r>
            <a:endParaRPr lang="fi-FI" sz="3200" b="1">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7" name="Graphic 6">
            <a:extLst>
              <a:ext uri="{FF2B5EF4-FFF2-40B4-BE49-F238E27FC236}">
                <a16:creationId xmlns:a16="http://schemas.microsoft.com/office/drawing/2014/main" id="{E42B4C51-BC0E-453A-94F6-B17A90F52F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20034" y="3239924"/>
            <a:ext cx="3107766" cy="3107766"/>
          </a:xfrm>
          <a:prstGeom prst="rect">
            <a:avLst/>
          </a:prstGeom>
        </p:spPr>
      </p:pic>
    </p:spTree>
    <p:extLst>
      <p:ext uri="{BB962C8B-B14F-4D97-AF65-F5344CB8AC3E}">
        <p14:creationId xmlns:p14="http://schemas.microsoft.com/office/powerpoint/2010/main" val="2989825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014F39D-E16D-4D11-9397-B80FBFC29BE0}"/>
              </a:ext>
            </a:extLst>
          </p:cNvPr>
          <p:cNvSpPr>
            <a:spLocks noGrp="1"/>
          </p:cNvSpPr>
          <p:nvPr>
            <p:ph type="title"/>
          </p:nvPr>
        </p:nvSpPr>
        <p:spPr>
          <a:xfrm>
            <a:off x="695916" y="1078264"/>
            <a:ext cx="3422930" cy="4701473"/>
          </a:xfrm>
        </p:spPr>
        <p:txBody>
          <a:bodyPr>
            <a:normAutofit/>
          </a:bodyPr>
          <a:lstStyle/>
          <a:p>
            <a:pPr algn="r"/>
            <a:r>
              <a:rPr lang="fi-FI" sz="4400">
                <a:ln>
                  <a:solidFill>
                    <a:srgbClr val="000000">
                      <a:lumMod val="75000"/>
                      <a:lumOff val="25000"/>
                      <a:alpha val="10000"/>
                    </a:srgbClr>
                  </a:solidFill>
                </a:ln>
                <a:solidFill>
                  <a:srgbClr val="FFFFFF"/>
                </a:solidFill>
                <a:effectLst>
                  <a:outerShdw blurRad="9525" dist="25400" dir="14640000" algn="tl" rotWithShape="0">
                    <a:srgbClr val="000000">
                      <a:alpha val="30000"/>
                    </a:srgbClr>
                  </a:outerShdw>
                </a:effectLst>
              </a:rPr>
              <a:t>KENELLE ?</a:t>
            </a:r>
            <a:endParaRPr lang="fi-FI" sz="4400">
              <a:solidFill>
                <a:srgbClr val="FFFFFF"/>
              </a:solidFill>
            </a:endParaRPr>
          </a:p>
        </p:txBody>
      </p:sp>
      <p:sp>
        <p:nvSpPr>
          <p:cNvPr id="3" name="Sisällön paikkamerkki 2">
            <a:extLst>
              <a:ext uri="{FF2B5EF4-FFF2-40B4-BE49-F238E27FC236}">
                <a16:creationId xmlns:a16="http://schemas.microsoft.com/office/drawing/2014/main" id="{A93EBDCD-604A-4E32-899E-5C4FC0FFD3B1}"/>
              </a:ext>
            </a:extLst>
          </p:cNvPr>
          <p:cNvSpPr>
            <a:spLocks noGrp="1"/>
          </p:cNvSpPr>
          <p:nvPr>
            <p:ph idx="1"/>
          </p:nvPr>
        </p:nvSpPr>
        <p:spPr>
          <a:xfrm>
            <a:off x="5114167" y="1078263"/>
            <a:ext cx="6117578" cy="4701474"/>
          </a:xfrm>
          <a:effectLst/>
        </p:spPr>
        <p:txBody>
          <a:bodyPr vert="horz" lIns="91440" tIns="45720" rIns="91440" bIns="45720" rtlCol="0" anchor="ctr">
            <a:noAutofit/>
          </a:bodyPr>
          <a:lstStyle/>
          <a:p>
            <a:pPr indent="-305435"/>
            <a:r>
              <a:rPr lang="fi-FI" sz="280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Työnohjausta voidaan antaa yksilölle, ryhmälle tai koko työyhteisölle. Se sopii erilaisille organisaatioille toimialasta riippumatta. Työnohjauksessa yhdistävänä tekijänä ovat työ ja työyhteisö. Ohjattavat voivat tehdä samassa tiimissä samaa tai eri työtä. He voivat työskennellä myös samanlaisissa työtehtävissä, mutta eri tiimeissä. Työnohjausryhmä voidaan myös koota saman alan ammattilaisista eri työpaikoilta. </a:t>
            </a:r>
            <a:endParaRPr lang="fi-FI" sz="280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fi-FI">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323502674"/>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0C0B1E0-2B3F-4D1C-9E9C-1051ACB394D9}"/>
              </a:ext>
            </a:extLst>
          </p:cNvPr>
          <p:cNvSpPr>
            <a:spLocks noGrp="1"/>
          </p:cNvSpPr>
          <p:nvPr>
            <p:ph type="title"/>
          </p:nvPr>
        </p:nvSpPr>
        <p:spPr>
          <a:xfrm>
            <a:off x="924443" y="1023257"/>
            <a:ext cx="3732902" cy="4570457"/>
          </a:xfrm>
          <a:effectLst/>
        </p:spPr>
        <p:txBody>
          <a:bodyPr>
            <a:normAutofit/>
          </a:bodyPr>
          <a:lstStyle/>
          <a:p>
            <a:pPr algn="l"/>
            <a:r>
              <a:rPr lang="fi-FI">
                <a:ln>
                  <a:solidFill>
                    <a:srgbClr val="000000">
                      <a:lumMod val="75000"/>
                      <a:lumOff val="25000"/>
                      <a:alpha val="10000"/>
                    </a:srgbClr>
                  </a:solidFill>
                </a:ln>
                <a:effectLst>
                  <a:outerShdw blurRad="9525" dist="25400" dir="14640000" algn="tl" rotWithShape="0">
                    <a:srgbClr val="000000">
                      <a:alpha val="30000"/>
                    </a:srgbClr>
                  </a:outerShdw>
                </a:effectLst>
              </a:rPr>
              <a:t>Mitä työnohjaus ei ole?</a:t>
            </a:r>
            <a:endParaRPr lang="fi-FI"/>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AA590728-6F42-4E46-A84D-A39809D2B6EF}"/>
              </a:ext>
            </a:extLst>
          </p:cNvPr>
          <p:cNvSpPr>
            <a:spLocks noGrp="1"/>
          </p:cNvSpPr>
          <p:nvPr>
            <p:ph idx="1"/>
          </p:nvPr>
        </p:nvSpPr>
        <p:spPr>
          <a:xfrm>
            <a:off x="5252560" y="1023257"/>
            <a:ext cx="6025645" cy="4570457"/>
          </a:xfrm>
          <a:effectLst/>
        </p:spPr>
        <p:txBody>
          <a:bodyPr anchor="ctr">
            <a:normAutofit/>
          </a:bodyPr>
          <a:lstStyle/>
          <a:p>
            <a:pPr indent="-305435"/>
            <a:r>
              <a:rPr lang="fi-FI" sz="3600">
                <a:ln>
                  <a:solidFill>
                    <a:srgbClr val="000000">
                      <a:lumMod val="75000"/>
                      <a:lumOff val="25000"/>
                      <a:alpha val="10000"/>
                    </a:srgbClr>
                  </a:solidFill>
                </a:ln>
                <a:effectLst>
                  <a:outerShdw blurRad="9525" dist="25400" dir="14640000" algn="tl" rotWithShape="0">
                    <a:srgbClr val="000000">
                      <a:alpha val="30000"/>
                    </a:srgbClr>
                  </a:outerShdw>
                </a:effectLst>
              </a:rPr>
              <a:t>Terapiaa</a:t>
            </a:r>
          </a:p>
          <a:p>
            <a:pPr indent="-305435"/>
            <a:r>
              <a:rPr lang="fi-FI" sz="3600">
                <a:ln>
                  <a:solidFill>
                    <a:srgbClr val="000000">
                      <a:lumMod val="75000"/>
                      <a:lumOff val="25000"/>
                      <a:alpha val="10000"/>
                    </a:srgbClr>
                  </a:solidFill>
                </a:ln>
                <a:effectLst>
                  <a:outerShdw blurRad="9525" dist="25400" dir="14640000" algn="tl" rotWithShape="0">
                    <a:srgbClr val="000000">
                      <a:alpha val="30000"/>
                    </a:srgbClr>
                  </a:outerShdw>
                </a:effectLst>
              </a:rPr>
              <a:t>Opettamista</a:t>
            </a:r>
          </a:p>
          <a:p>
            <a:pPr indent="-305435"/>
            <a:r>
              <a:rPr lang="fi-FI" sz="3600">
                <a:ln>
                  <a:solidFill>
                    <a:srgbClr val="000000">
                      <a:lumMod val="75000"/>
                      <a:lumOff val="25000"/>
                      <a:alpha val="10000"/>
                    </a:srgbClr>
                  </a:solidFill>
                </a:ln>
                <a:effectLst>
                  <a:outerShdw blurRad="9525" dist="25400" dir="14640000" algn="tl" rotWithShape="0">
                    <a:srgbClr val="000000">
                      <a:alpha val="30000"/>
                    </a:srgbClr>
                  </a:outerShdw>
                </a:effectLst>
              </a:rPr>
              <a:t>Konsultointia</a:t>
            </a:r>
          </a:p>
        </p:txBody>
      </p:sp>
    </p:spTree>
    <p:extLst>
      <p:ext uri="{BB962C8B-B14F-4D97-AF65-F5344CB8AC3E}">
        <p14:creationId xmlns:p14="http://schemas.microsoft.com/office/powerpoint/2010/main" val="2891350614"/>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A5F367-0665-4194-9F06-82CB52FD0E84}"/>
              </a:ext>
            </a:extLst>
          </p:cNvPr>
          <p:cNvSpPr>
            <a:spLocks noGrp="1"/>
          </p:cNvSpPr>
          <p:nvPr>
            <p:ph type="title"/>
          </p:nvPr>
        </p:nvSpPr>
        <p:spPr/>
        <p:txBody>
          <a:bodyPr/>
          <a:lstStyle/>
          <a:p>
            <a:r>
              <a:rPr lang="fi-FI" dirty="0"/>
              <a:t>Tavoite ja sen saavuttaminen</a:t>
            </a:r>
          </a:p>
        </p:txBody>
      </p:sp>
      <p:sp>
        <p:nvSpPr>
          <p:cNvPr id="3" name="Sisällön paikkamerkki 2">
            <a:extLst>
              <a:ext uri="{FF2B5EF4-FFF2-40B4-BE49-F238E27FC236}">
                <a16:creationId xmlns:a16="http://schemas.microsoft.com/office/drawing/2014/main" id="{973A87E5-EC40-4802-88F9-FA0523070411}"/>
              </a:ext>
            </a:extLst>
          </p:cNvPr>
          <p:cNvSpPr>
            <a:spLocks noGrp="1"/>
          </p:cNvSpPr>
          <p:nvPr>
            <p:ph idx="1"/>
          </p:nvPr>
        </p:nvSpPr>
        <p:spPr/>
        <p:txBody>
          <a:bodyPr/>
          <a:lstStyle/>
          <a:p>
            <a:r>
              <a:rPr lang="fi-FI" dirty="0"/>
              <a:t>Harjoitus: Askel askeleelta kohti tavoitetta</a:t>
            </a:r>
          </a:p>
          <a:p>
            <a:pPr marL="36900" indent="0">
              <a:buNone/>
            </a:pPr>
            <a:endParaRPr lang="fi-FI" dirty="0"/>
          </a:p>
          <a:p>
            <a:pPr marL="36900" indent="0">
              <a:buNone/>
            </a:pPr>
            <a:endParaRPr lang="fi-FI" dirty="0"/>
          </a:p>
        </p:txBody>
      </p:sp>
      <p:pic>
        <p:nvPicPr>
          <p:cNvPr id="5" name="Kuva 4">
            <a:extLst>
              <a:ext uri="{FF2B5EF4-FFF2-40B4-BE49-F238E27FC236}">
                <a16:creationId xmlns:a16="http://schemas.microsoft.com/office/drawing/2014/main" id="{79F5BADE-FA29-4BB7-A154-BCB8B22928D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8838" y="3168034"/>
            <a:ext cx="4667691" cy="2623165"/>
          </a:xfrm>
          <a:prstGeom prst="rect">
            <a:avLst/>
          </a:prstGeom>
        </p:spPr>
      </p:pic>
      <p:pic>
        <p:nvPicPr>
          <p:cNvPr id="1026" name="Picture 2" descr="Kuvan kuvausta ei ole saatavilla.">
            <a:extLst>
              <a:ext uri="{FF2B5EF4-FFF2-40B4-BE49-F238E27FC236}">
                <a16:creationId xmlns:a16="http://schemas.microsoft.com/office/drawing/2014/main" id="{EBDE1F69-62F9-427C-B470-D3321E453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237" y="1721118"/>
            <a:ext cx="3080770" cy="462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6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794859-FB76-493C-832A-AF03D39A9C83}"/>
              </a:ext>
            </a:extLst>
          </p:cNvPr>
          <p:cNvSpPr>
            <a:spLocks noGrp="1"/>
          </p:cNvSpPr>
          <p:nvPr>
            <p:ph type="title"/>
          </p:nvPr>
        </p:nvSpPr>
        <p:spPr/>
        <p:txBody>
          <a:bodyPr/>
          <a:lstStyle/>
          <a:p>
            <a:r>
              <a:rPr lang="fi-FI" dirty="0"/>
              <a:t>Tärkeää</a:t>
            </a:r>
          </a:p>
        </p:txBody>
      </p:sp>
      <p:sp>
        <p:nvSpPr>
          <p:cNvPr id="3" name="Sisällön paikkamerkki 2">
            <a:extLst>
              <a:ext uri="{FF2B5EF4-FFF2-40B4-BE49-F238E27FC236}">
                <a16:creationId xmlns:a16="http://schemas.microsoft.com/office/drawing/2014/main" id="{67DBE81D-2294-456D-A535-B1289456311B}"/>
              </a:ext>
            </a:extLst>
          </p:cNvPr>
          <p:cNvSpPr>
            <a:spLocks noGrp="1"/>
          </p:cNvSpPr>
          <p:nvPr>
            <p:ph idx="1"/>
          </p:nvPr>
        </p:nvSpPr>
        <p:spPr/>
        <p:txBody>
          <a:bodyPr>
            <a:normAutofit/>
          </a:bodyPr>
          <a:lstStyle/>
          <a:p>
            <a:r>
              <a:rPr lang="fi-FI" sz="2800" dirty="0"/>
              <a:t>Tietää kuka sinä olet?</a:t>
            </a:r>
          </a:p>
          <a:p>
            <a:r>
              <a:rPr lang="fi-FI" sz="2800" dirty="0"/>
              <a:t>Mitä sinä haluat elämässä / elämältä?</a:t>
            </a:r>
          </a:p>
          <a:p>
            <a:r>
              <a:rPr lang="fi-FI" sz="2800" dirty="0"/>
              <a:t>Mitkä sinun arvosi ovat?</a:t>
            </a:r>
          </a:p>
          <a:p>
            <a:r>
              <a:rPr lang="fi-FI" sz="2800" dirty="0"/>
              <a:t>Millaisia tavoitteita sinulla on työssä?</a:t>
            </a:r>
          </a:p>
          <a:p>
            <a:pPr marL="0" indent="0">
              <a:buNone/>
            </a:pPr>
            <a:endParaRPr lang="fi-FI" sz="2800" dirty="0"/>
          </a:p>
          <a:p>
            <a:pPr marL="0" indent="0">
              <a:buNone/>
            </a:pPr>
            <a:endParaRPr lang="fi-FI" sz="2800" dirty="0"/>
          </a:p>
          <a:p>
            <a:pPr marL="0" indent="0">
              <a:buNone/>
            </a:pPr>
            <a:endParaRPr lang="fi-FI" sz="2800" dirty="0"/>
          </a:p>
          <a:p>
            <a:pPr marL="0" indent="0">
              <a:buNone/>
            </a:pPr>
            <a:endParaRPr lang="fi-FI" sz="2800" dirty="0"/>
          </a:p>
        </p:txBody>
      </p:sp>
      <p:pic>
        <p:nvPicPr>
          <p:cNvPr id="5" name="Kuva 4">
            <a:extLst>
              <a:ext uri="{FF2B5EF4-FFF2-40B4-BE49-F238E27FC236}">
                <a16:creationId xmlns:a16="http://schemas.microsoft.com/office/drawing/2014/main" id="{FCDC6CB6-8CE4-4207-85D5-5AC17BB58E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23194" y="3335652"/>
            <a:ext cx="2350698" cy="2840723"/>
          </a:xfrm>
          <a:prstGeom prst="rect">
            <a:avLst/>
          </a:prstGeom>
        </p:spPr>
      </p:pic>
    </p:spTree>
    <p:extLst>
      <p:ext uri="{BB962C8B-B14F-4D97-AF65-F5344CB8AC3E}">
        <p14:creationId xmlns:p14="http://schemas.microsoft.com/office/powerpoint/2010/main" val="77638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A3ED2F-15E1-4CDD-8E5D-6092EBF5C60E}"/>
              </a:ext>
            </a:extLst>
          </p:cNvPr>
          <p:cNvSpPr>
            <a:spLocks noGrp="1"/>
          </p:cNvSpPr>
          <p:nvPr>
            <p:ph type="title"/>
          </p:nvPr>
        </p:nvSpPr>
        <p:spPr/>
        <p:txBody>
          <a:bodyPr/>
          <a:lstStyle/>
          <a:p>
            <a:r>
              <a:rPr lang="fi-FI" dirty="0">
                <a:ln>
                  <a:solidFill>
                    <a:srgbClr val="000000">
                      <a:lumMod val="75000"/>
                      <a:lumOff val="25000"/>
                      <a:alpha val="10000"/>
                    </a:srgbClr>
                  </a:solidFill>
                </a:ln>
                <a:effectLst>
                  <a:outerShdw blurRad="9525" dist="25400" dir="14640000" algn="tl" rotWithShape="0">
                    <a:srgbClr val="000000">
                      <a:alpha val="30000"/>
                    </a:srgbClr>
                  </a:outerShdw>
                </a:effectLst>
              </a:rPr>
              <a:t>Vaihtoehtoiset oppimistehtävät</a:t>
            </a:r>
            <a:endParaRPr lang="fi-FI" dirty="0"/>
          </a:p>
        </p:txBody>
      </p:sp>
      <p:sp>
        <p:nvSpPr>
          <p:cNvPr id="3" name="Sisällön paikkamerkki 2">
            <a:extLst>
              <a:ext uri="{FF2B5EF4-FFF2-40B4-BE49-F238E27FC236}">
                <a16:creationId xmlns:a16="http://schemas.microsoft.com/office/drawing/2014/main" id="{48694230-6F8C-4153-BF6D-272D49C33894}"/>
              </a:ext>
            </a:extLst>
          </p:cNvPr>
          <p:cNvSpPr>
            <a:spLocks noGrp="1"/>
          </p:cNvSpPr>
          <p:nvPr>
            <p:ph idx="1"/>
          </p:nvPr>
        </p:nvSpPr>
        <p:spPr>
          <a:xfrm>
            <a:off x="913795" y="1642370"/>
            <a:ext cx="10353762" cy="4847208"/>
          </a:xfrm>
        </p:spPr>
        <p:txBody>
          <a:bodyPr>
            <a:normAutofit lnSpcReduction="10000"/>
          </a:bodyPr>
          <a:lstStyle/>
          <a:p>
            <a:pPr marL="37465" indent="0">
              <a:buNone/>
            </a:pPr>
            <a:r>
              <a:rPr lang="fi-FI" sz="2400" b="1" dirty="0">
                <a:ln>
                  <a:solidFill>
                    <a:srgbClr val="000000">
                      <a:lumMod val="75000"/>
                      <a:lumOff val="25000"/>
                      <a:alpha val="10000"/>
                    </a:srgbClr>
                  </a:solidFill>
                </a:ln>
                <a:effectLst>
                  <a:outerShdw blurRad="9525" dist="25400" dir="14640000" algn="tl" rotWithShape="0">
                    <a:srgbClr val="000000">
                      <a:alpha val="30000"/>
                    </a:srgbClr>
                  </a:outerShdw>
                </a:effectLst>
              </a:rPr>
              <a:t>1. Määrittele itsellesi ammatillinen tavoite</a:t>
            </a:r>
          </a:p>
          <a:p>
            <a:pPr indent="-305435"/>
            <a:r>
              <a:rPr lang="fi-FI" dirty="0">
                <a:ln>
                  <a:solidFill>
                    <a:srgbClr val="000000">
                      <a:lumMod val="75000"/>
                      <a:lumOff val="25000"/>
                      <a:alpha val="10000"/>
                    </a:srgbClr>
                  </a:solidFill>
                </a:ln>
                <a:effectLst>
                  <a:outerShdw blurRad="9525" dist="25400" dir="14640000" algn="tl" rotWithShape="0">
                    <a:srgbClr val="000000">
                      <a:alpha val="30000"/>
                    </a:srgbClr>
                  </a:outerShdw>
                </a:effectLst>
              </a:rPr>
              <a:t>Pohdi tunnilla jaettujen ohjeiden mukaan, miten saavutat tuon tavoitteen</a:t>
            </a:r>
          </a:p>
          <a:p>
            <a:pPr indent="-305435"/>
            <a:r>
              <a:rPr lang="fi-FI" dirty="0">
                <a:ln>
                  <a:solidFill>
                    <a:srgbClr val="000000">
                      <a:lumMod val="75000"/>
                      <a:lumOff val="25000"/>
                      <a:alpha val="10000"/>
                    </a:srgbClr>
                  </a:solidFill>
                </a:ln>
                <a:effectLst>
                  <a:outerShdw blurRad="9525" dist="25400" dir="14640000" algn="tl" rotWithShape="0">
                    <a:srgbClr val="000000">
                      <a:alpha val="30000"/>
                    </a:srgbClr>
                  </a:outerShdw>
                </a:effectLst>
              </a:rPr>
              <a:t>Pohdi ennen kaikkea:</a:t>
            </a:r>
          </a:p>
          <a:p>
            <a:pPr marL="37465" indent="0">
              <a:buNone/>
            </a:pPr>
            <a:r>
              <a:rPr lang="fi-FI" dirty="0">
                <a:ln>
                  <a:solidFill>
                    <a:srgbClr val="000000">
                      <a:lumMod val="75000"/>
                      <a:lumOff val="25000"/>
                      <a:alpha val="10000"/>
                    </a:srgbClr>
                  </a:solidFill>
                </a:ln>
                <a:effectLst>
                  <a:outerShdw blurRad="9525" dist="25400" dir="14640000" algn="tl" rotWithShape="0">
                    <a:srgbClr val="000000">
                      <a:alpha val="30000"/>
                    </a:srgbClr>
                  </a:outerShdw>
                </a:effectLst>
              </a:rPr>
              <a:t>    - tavoitteesi täsmällisesti</a:t>
            </a:r>
          </a:p>
          <a:p>
            <a:pPr marL="37465" indent="0">
              <a:buNone/>
            </a:pPr>
            <a:r>
              <a:rPr lang="fi-FI" dirty="0">
                <a:ln>
                  <a:solidFill>
                    <a:srgbClr val="000000">
                      <a:lumMod val="75000"/>
                      <a:lumOff val="25000"/>
                      <a:alpha val="10000"/>
                    </a:srgbClr>
                  </a:solidFill>
                </a:ln>
                <a:effectLst>
                  <a:outerShdw blurRad="9525" dist="25400" dir="14640000" algn="tl" rotWithShape="0">
                    <a:srgbClr val="000000">
                      <a:alpha val="30000"/>
                    </a:srgbClr>
                  </a:outerShdw>
                </a:effectLst>
              </a:rPr>
              <a:t>    - millaisia voimavaroja tarvitset tavoitteen saavuttamiseen ja onko sinulla riittävät resurssit tavoitteen saavuttamiseen</a:t>
            </a:r>
          </a:p>
          <a:p>
            <a:pPr marL="37465" indent="0">
              <a:buNone/>
            </a:pPr>
            <a:r>
              <a:rPr lang="fi-FI" dirty="0">
                <a:ln>
                  <a:solidFill>
                    <a:srgbClr val="000000">
                      <a:lumMod val="75000"/>
                      <a:lumOff val="25000"/>
                      <a:alpha val="10000"/>
                    </a:srgbClr>
                  </a:solidFill>
                </a:ln>
                <a:effectLst>
                  <a:outerShdw blurRad="9525" dist="25400" dir="14640000" algn="tl" rotWithShape="0">
                    <a:srgbClr val="000000">
                      <a:alpha val="30000"/>
                    </a:srgbClr>
                  </a:outerShdw>
                </a:effectLst>
              </a:rPr>
              <a:t>    - millaisella aikavälillä arvelet saavuttavasi tavoitteen</a:t>
            </a:r>
          </a:p>
          <a:p>
            <a:pPr marL="37465" indent="0">
              <a:buNone/>
            </a:pPr>
            <a:r>
              <a:rPr lang="fi-FI" dirty="0">
                <a:ln>
                  <a:solidFill>
                    <a:srgbClr val="000000">
                      <a:lumMod val="75000"/>
                      <a:lumOff val="25000"/>
                      <a:alpha val="10000"/>
                    </a:srgbClr>
                  </a:solidFill>
                </a:ln>
                <a:effectLst>
                  <a:outerShdw blurRad="9525" dist="25400" dir="14640000" algn="tl" rotWithShape="0">
                    <a:srgbClr val="000000">
                      <a:alpha val="30000"/>
                    </a:srgbClr>
                  </a:outerShdw>
                </a:effectLst>
              </a:rPr>
              <a:t>2. PUU-tehtävä 2</a:t>
            </a:r>
          </a:p>
          <a:p>
            <a:pPr indent="-305435"/>
            <a:r>
              <a:rPr lang="fi-FI" dirty="0">
                <a:ln>
                  <a:solidFill>
                    <a:srgbClr val="000000">
                      <a:lumMod val="75000"/>
                      <a:lumOff val="25000"/>
                      <a:alpha val="10000"/>
                    </a:srgbClr>
                  </a:solidFill>
                </a:ln>
                <a:effectLst>
                  <a:outerShdw blurRad="9525" dist="25400" dir="14640000" algn="tl" rotWithShape="0">
                    <a:srgbClr val="000000">
                      <a:alpha val="30000"/>
                    </a:srgbClr>
                  </a:outerShdw>
                </a:effectLst>
              </a:rPr>
              <a:t>Palauta pohdintasi </a:t>
            </a:r>
            <a:r>
              <a:rPr lang="fi-FI" dirty="0" err="1">
                <a:ln>
                  <a:solidFill>
                    <a:srgbClr val="000000">
                      <a:lumMod val="75000"/>
                      <a:lumOff val="25000"/>
                      <a:alpha val="10000"/>
                    </a:srgbClr>
                  </a:solidFill>
                </a:ln>
                <a:effectLst>
                  <a:outerShdw blurRad="9525" dist="25400" dir="14640000" algn="tl" rotWithShape="0">
                    <a:srgbClr val="000000">
                      <a:alpha val="30000"/>
                    </a:srgbClr>
                  </a:outerShdw>
                </a:effectLst>
              </a:rPr>
              <a:t>pedanetin</a:t>
            </a:r>
            <a:r>
              <a:rPr lang="fi-FI" dirty="0">
                <a:ln>
                  <a:solidFill>
                    <a:srgbClr val="000000">
                      <a:lumMod val="75000"/>
                      <a:lumOff val="25000"/>
                      <a:alpha val="10000"/>
                    </a:srgbClr>
                  </a:solidFill>
                </a:ln>
                <a:effectLst>
                  <a:outerShdw blurRad="9525" dist="25400" dir="14640000" algn="tl" rotWithShape="0">
                    <a:srgbClr val="000000">
                      <a:alpha val="30000"/>
                    </a:srgbClr>
                  </a:outerShdw>
                </a:effectLst>
              </a:rPr>
              <a:t> palautekansioon tai s-postilla (kuva Puu-tehtävästä), paivi.kaasinen@poke.fi</a:t>
            </a:r>
          </a:p>
          <a:p>
            <a:pPr marL="37465" indent="0">
              <a:buNone/>
            </a:pPr>
            <a:endParaRPr lang="fi-FI"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87448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390AE8-0FE4-41E9-8894-0E7E67FA8579}"/>
              </a:ext>
            </a:extLst>
          </p:cNvPr>
          <p:cNvSpPr>
            <a:spLocks noGrp="1"/>
          </p:cNvSpPr>
          <p:nvPr>
            <p:ph type="title"/>
          </p:nvPr>
        </p:nvSpPr>
        <p:spPr/>
        <p:txBody>
          <a:bodyPr/>
          <a:lstStyle/>
          <a:p>
            <a:r>
              <a:rPr lang="fi-FI" dirty="0"/>
              <a:t>Kehittyäksesi ammattilaisena</a:t>
            </a:r>
          </a:p>
        </p:txBody>
      </p:sp>
      <p:pic>
        <p:nvPicPr>
          <p:cNvPr id="4" name="Kuva 4">
            <a:extLst>
              <a:ext uri="{FF2B5EF4-FFF2-40B4-BE49-F238E27FC236}">
                <a16:creationId xmlns:a16="http://schemas.microsoft.com/office/drawing/2014/main" id="{639C48B1-EAC1-4055-833A-CB6C1F7B0B0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53000" y="1689100"/>
            <a:ext cx="2286000" cy="3479800"/>
          </a:xfrm>
          <a:prstGeom prst="rect">
            <a:avLst/>
          </a:prstGeom>
        </p:spPr>
      </p:pic>
      <p:sp>
        <p:nvSpPr>
          <p:cNvPr id="7" name="Sisällön paikkamerkki 6">
            <a:extLst>
              <a:ext uri="{FF2B5EF4-FFF2-40B4-BE49-F238E27FC236}">
                <a16:creationId xmlns:a16="http://schemas.microsoft.com/office/drawing/2014/main" id="{234BAEF3-4E56-4D2E-B3DE-86A628A1070D}"/>
              </a:ext>
            </a:extLst>
          </p:cNvPr>
          <p:cNvSpPr>
            <a:spLocks noGrp="1"/>
          </p:cNvSpPr>
          <p:nvPr>
            <p:ph idx="1"/>
          </p:nvPr>
        </p:nvSpPr>
        <p:spPr>
          <a:xfrm>
            <a:off x="1097280" y="2095130"/>
            <a:ext cx="10058400" cy="3977196"/>
          </a:xfrm>
        </p:spPr>
        <p:txBody>
          <a:bodyPr>
            <a:normAutofit/>
          </a:bodyPr>
          <a:lstStyle/>
          <a:p>
            <a:pPr marL="3657600" lvl="8" indent="0">
              <a:buNone/>
            </a:pPr>
            <a:r>
              <a:rPr lang="fi-FI" sz="1800" b="1" i="1" dirty="0">
                <a:ea typeface="+mn-lt"/>
                <a:cs typeface="+mn-lt"/>
              </a:rPr>
              <a:t>				Kuka sinä olet 						ammattilaisena?</a:t>
            </a:r>
          </a:p>
          <a:p>
            <a:pPr marL="3657600" lvl="8" indent="0">
              <a:buNone/>
            </a:pPr>
            <a:endParaRPr lang="fi-FI" b="1" dirty="0">
              <a:ea typeface="+mn-lt"/>
              <a:cs typeface="+mn-lt"/>
            </a:endParaRPr>
          </a:p>
          <a:p>
            <a:pPr marL="3657600" lvl="8" indent="0">
              <a:buNone/>
            </a:pPr>
            <a:r>
              <a:rPr lang="fi-FI" sz="1600" b="1" dirty="0">
                <a:ea typeface="+mn-lt"/>
                <a:cs typeface="+mn-lt"/>
              </a:rPr>
              <a:t>				Opi havainnoimaan</a:t>
            </a:r>
          </a:p>
          <a:p>
            <a:pPr marL="3657600" lvl="8" indent="0">
              <a:buNone/>
            </a:pPr>
            <a:r>
              <a:rPr lang="fi-FI" sz="1600" b="1" dirty="0">
                <a:ea typeface="+mn-lt"/>
                <a:cs typeface="+mn-lt"/>
              </a:rPr>
              <a:t>				Kasvata tuntosarvet</a:t>
            </a:r>
          </a:p>
          <a:p>
            <a:pPr marL="3657600" lvl="8" indent="0">
              <a:buNone/>
            </a:pPr>
            <a:endParaRPr lang="fi-FI" sz="1600" b="1" dirty="0">
              <a:ea typeface="+mn-lt"/>
              <a:cs typeface="+mn-lt"/>
            </a:endParaRPr>
          </a:p>
          <a:p>
            <a:pPr marL="3657600" lvl="8" indent="0">
              <a:buNone/>
            </a:pPr>
            <a:r>
              <a:rPr lang="fi-FI" sz="1600" b="1" dirty="0">
                <a:ea typeface="+mn-lt"/>
                <a:cs typeface="+mn-lt"/>
              </a:rPr>
              <a:t>				Opi kuuntelemaan</a:t>
            </a:r>
            <a:endParaRPr lang="en-US" sz="1600" b="1" dirty="0">
              <a:ea typeface="+mn-lt"/>
              <a:cs typeface="+mn-lt"/>
            </a:endParaRPr>
          </a:p>
          <a:p>
            <a:pPr marL="3657600" lvl="8" indent="0">
              <a:buNone/>
            </a:pPr>
            <a:r>
              <a:rPr lang="fi-FI" sz="1600" b="1" dirty="0">
                <a:ea typeface="+mn-lt"/>
                <a:cs typeface="+mn-lt"/>
              </a:rPr>
              <a:t>				Kasvata korvat</a:t>
            </a:r>
          </a:p>
          <a:p>
            <a:pPr marL="3657600" lvl="8" indent="0">
              <a:buNone/>
            </a:pPr>
            <a:endParaRPr lang="fi-FI" sz="1600" b="1" dirty="0">
              <a:ea typeface="+mn-lt"/>
              <a:cs typeface="+mn-lt"/>
            </a:endParaRPr>
          </a:p>
          <a:p>
            <a:pPr marL="3657600" lvl="8" indent="0">
              <a:buNone/>
            </a:pPr>
            <a:r>
              <a:rPr lang="fi-FI" sz="1600" b="1" dirty="0">
                <a:ea typeface="+mn-lt"/>
                <a:cs typeface="+mn-lt"/>
              </a:rPr>
              <a:t>				Pidä huolta itsestäsi</a:t>
            </a:r>
          </a:p>
          <a:p>
            <a:pPr marL="3657600" lvl="8" indent="0">
              <a:buNone/>
            </a:pPr>
            <a:endParaRPr lang="fi-FI" sz="1600" b="1" dirty="0">
              <a:ea typeface="+mn-lt"/>
              <a:cs typeface="+mn-lt"/>
            </a:endParaRPr>
          </a:p>
          <a:p>
            <a:pPr marL="3657600" lvl="8" indent="0">
              <a:buNone/>
            </a:pPr>
            <a:r>
              <a:rPr lang="fi-FI" sz="1600" b="1" dirty="0">
                <a:ea typeface="+mn-lt"/>
                <a:cs typeface="+mn-lt"/>
              </a:rPr>
              <a:t>				Rakenna työkalupakki</a:t>
            </a:r>
            <a:endParaRPr lang="en-US" sz="1600" b="1" dirty="0">
              <a:ea typeface="+mn-lt"/>
              <a:cs typeface="+mn-lt"/>
            </a:endParaRPr>
          </a:p>
          <a:p>
            <a:pPr marL="2743200" lvl="6" indent="0">
              <a:buNone/>
            </a:pPr>
            <a:endParaRPr lang="fi-FI" b="1" dirty="0"/>
          </a:p>
        </p:txBody>
      </p:sp>
    </p:spTree>
    <p:extLst>
      <p:ext uri="{BB962C8B-B14F-4D97-AF65-F5344CB8AC3E}">
        <p14:creationId xmlns:p14="http://schemas.microsoft.com/office/powerpoint/2010/main" val="405734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Kuva 4">
            <a:extLst>
              <a:ext uri="{FF2B5EF4-FFF2-40B4-BE49-F238E27FC236}">
                <a16:creationId xmlns:a16="http://schemas.microsoft.com/office/drawing/2014/main" id="{256F7D09-4E75-4EFD-83AF-85CCA02859E4}"/>
              </a:ext>
            </a:extLst>
          </p:cNvPr>
          <p:cNvPicPr>
            <a:picLocks noGrp="1" noChangeAspect="1"/>
          </p:cNvPicPr>
          <p:nvPr>
            <p:ph idx="1"/>
          </p:nvPr>
        </p:nvPicPr>
        <p:blipFill>
          <a:blip r:embed="rId2"/>
          <a:stretch>
            <a:fillRect/>
          </a:stretch>
        </p:blipFill>
        <p:spPr>
          <a:xfrm>
            <a:off x="633999" y="1177604"/>
            <a:ext cx="6275667" cy="4502791"/>
          </a:xfrm>
          <a:prstGeom prst="rect">
            <a:avLst/>
          </a:prstGeom>
        </p:spPr>
      </p:pic>
      <p:sp>
        <p:nvSpPr>
          <p:cNvPr id="17" name="Rectangle 1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2AC1F1BE-306A-4C64-B674-EC991D47DAE7}"/>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Joharin ikkuna</a:t>
            </a:r>
          </a:p>
        </p:txBody>
      </p:sp>
      <p:sp>
        <p:nvSpPr>
          <p:cNvPr id="19" name="Rectangle 1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544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8B72A25-DD8B-4B1B-A427-058F1AA30320}"/>
              </a:ext>
            </a:extLst>
          </p:cNvPr>
          <p:cNvSpPr>
            <a:spLocks noGrp="1"/>
          </p:cNvSpPr>
          <p:nvPr>
            <p:ph type="title"/>
          </p:nvPr>
        </p:nvSpPr>
        <p:spPr>
          <a:xfrm>
            <a:off x="6411685" y="634946"/>
            <a:ext cx="5127171" cy="1450757"/>
          </a:xfrm>
        </p:spPr>
        <p:txBody>
          <a:bodyPr>
            <a:normAutofit/>
          </a:bodyPr>
          <a:lstStyle/>
          <a:p>
            <a:r>
              <a:rPr lang="fi-FI">
                <a:cs typeface="Calibri Light"/>
              </a:rPr>
              <a:t>Lastenohjaajan roolimatriisi</a:t>
            </a:r>
            <a:endParaRPr lang="fi-FI"/>
          </a:p>
        </p:txBody>
      </p:sp>
      <p:pic>
        <p:nvPicPr>
          <p:cNvPr id="4" name="Kuva 4" descr="Kostenlose Illustration: Kind-Erzieherin, Schreiende Babys ...">
            <a:extLst>
              <a:ext uri="{FF2B5EF4-FFF2-40B4-BE49-F238E27FC236}">
                <a16:creationId xmlns:a16="http://schemas.microsoft.com/office/drawing/2014/main" id="{5BD0CC83-C134-4D41-B7FE-D66F793F3DD8}"/>
              </a:ext>
            </a:extLst>
          </p:cNvPr>
          <p:cNvPicPr>
            <a:picLocks noChangeAspect="1"/>
          </p:cNvPicPr>
          <p:nvPr/>
        </p:nvPicPr>
        <p:blipFill>
          <a:blip r:embed="rId2"/>
          <a:stretch>
            <a:fillRect/>
          </a:stretch>
        </p:blipFill>
        <p:spPr>
          <a:xfrm>
            <a:off x="643192" y="1265507"/>
            <a:ext cx="5451627" cy="4006945"/>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9132DB4C-220A-4FF1-8929-8295E7DA68F8}"/>
              </a:ext>
            </a:extLst>
          </p:cNvPr>
          <p:cNvSpPr>
            <a:spLocks noGrp="1"/>
          </p:cNvSpPr>
          <p:nvPr>
            <p:ph idx="1"/>
          </p:nvPr>
        </p:nvSpPr>
        <p:spPr>
          <a:xfrm>
            <a:off x="6411684" y="2198914"/>
            <a:ext cx="5127172" cy="3670180"/>
          </a:xfrm>
        </p:spPr>
        <p:txBody>
          <a:bodyPr vert="horz" lIns="0" tIns="45720" rIns="0" bIns="45720" rtlCol="0" anchor="t">
            <a:normAutofit/>
          </a:bodyPr>
          <a:lstStyle/>
          <a:p>
            <a:endParaRPr lang="fi-FI"/>
          </a:p>
          <a:p>
            <a:r>
              <a:rPr lang="fi-FI" sz="2400">
                <a:cs typeface="Calibri"/>
              </a:rPr>
              <a:t>Piirtäkää lastenohjaaja</a:t>
            </a:r>
          </a:p>
          <a:p>
            <a:r>
              <a:rPr lang="fi-FI" sz="2400">
                <a:cs typeface="Calibri"/>
              </a:rPr>
              <a:t>Pohtikaa, missä kaikissa rooleissa hän joutuu työssään toimimaan.</a:t>
            </a:r>
          </a:p>
          <a:p>
            <a:r>
              <a:rPr lang="fi-FI" sz="2400">
                <a:cs typeface="Calibri"/>
              </a:rPr>
              <a:t>Lisätkää roolit piirtämäänne kuvaan.</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708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1"/>
          <p:cNvSpPr>
            <a:spLocks noGrp="1" noChangeArrowheads="1"/>
          </p:cNvSpPr>
          <p:nvPr>
            <p:ph type="title"/>
          </p:nvPr>
        </p:nvSpPr>
        <p:spPr>
          <a:xfrm>
            <a:off x="5181601" y="634946"/>
            <a:ext cx="6368142" cy="1450757"/>
          </a:xfrm>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i-FI" sz="3400" b="1" err="1"/>
              <a:t>Teorioita</a:t>
            </a:r>
            <a:r>
              <a:rPr lang="en-GB" altLang="fi-FI" sz="3400"/>
              <a:t> </a:t>
            </a:r>
            <a:r>
              <a:rPr lang="en-GB" altLang="fi-FI" sz="3400" b="1" err="1"/>
              <a:t>erilaisista</a:t>
            </a:r>
            <a:r>
              <a:rPr lang="en-GB" altLang="fi-FI" sz="3400" b="1"/>
              <a:t> </a:t>
            </a:r>
            <a:r>
              <a:rPr lang="en-GB" altLang="fi-FI" sz="3400" b="1" err="1"/>
              <a:t>sosiaalisista</a:t>
            </a:r>
            <a:r>
              <a:rPr lang="en-GB" altLang="fi-FI" sz="3400" b="1"/>
              <a:t> </a:t>
            </a:r>
            <a:r>
              <a:rPr lang="en-GB" altLang="fi-FI" sz="3400" b="1" err="1"/>
              <a:t>tyyleistä</a:t>
            </a:r>
            <a:r>
              <a:rPr lang="en-GB" altLang="fi-FI" sz="3400" b="1"/>
              <a:t>: </a:t>
            </a:r>
            <a:r>
              <a:rPr lang="en-GB" altLang="fi-FI" sz="3400" b="1" err="1"/>
              <a:t>Erilaiset</a:t>
            </a:r>
            <a:r>
              <a:rPr lang="en-GB" altLang="fi-FI" sz="3400" b="1"/>
              <a:t> </a:t>
            </a:r>
            <a:r>
              <a:rPr lang="en-GB" altLang="fi-FI" sz="3400" b="1" err="1"/>
              <a:t>temperamentit</a:t>
            </a:r>
            <a:r>
              <a:rPr lang="en-GB" altLang="fi-FI" sz="3400" b="1"/>
              <a:t> </a:t>
            </a:r>
            <a:r>
              <a:rPr lang="en-GB" altLang="fi-FI" sz="3400" b="1" err="1"/>
              <a:t>työyhteisössä</a:t>
            </a:r>
            <a:r>
              <a:rPr lang="en-GB" altLang="fi-FI" sz="3400" b="1"/>
              <a:t> (DUNDERFELD</a:t>
            </a:r>
            <a:r>
              <a:rPr lang="en-GB" altLang="fi-FI" sz="3400"/>
              <a:t>T 2001)</a:t>
            </a:r>
            <a:r>
              <a:rPr lang="ar-SA" altLang="fi-FI" sz="3400">
                <a:cs typeface="Arial"/>
              </a:rPr>
              <a:t>‏</a:t>
            </a:r>
            <a:endParaRPr lang="en-GB" altLang="fi-FI" sz="3400">
              <a:cs typeface="Arial"/>
            </a:endParaRPr>
          </a:p>
        </p:txBody>
      </p:sp>
      <p:pic>
        <p:nvPicPr>
          <p:cNvPr id="2" name="Kuva 2" descr="Free Images : landscape, tree, nature, forest, marsh ...">
            <a:extLst>
              <a:ext uri="{FF2B5EF4-FFF2-40B4-BE49-F238E27FC236}">
                <a16:creationId xmlns:a16="http://schemas.microsoft.com/office/drawing/2014/main" id="{9AC2FBC3-EE45-4CB0-82BC-F64060A036D2}"/>
              </a:ext>
            </a:extLst>
          </p:cNvPr>
          <p:cNvPicPr>
            <a:picLocks noChangeAspect="1"/>
          </p:cNvPicPr>
          <p:nvPr/>
        </p:nvPicPr>
        <p:blipFill rotWithShape="1">
          <a:blip r:embed="rId3"/>
          <a:srcRect l="16500" r="15582" b="-2"/>
          <a:stretch/>
        </p:blipFill>
        <p:spPr>
          <a:xfrm>
            <a:off x="20" y="-12128"/>
            <a:ext cx="4654276" cy="6870127"/>
          </a:xfrm>
          <a:prstGeom prst="rect">
            <a:avLst/>
          </a:prstGeom>
        </p:spPr>
      </p:pic>
      <p:cxnSp>
        <p:nvCxnSpPr>
          <p:cNvPr id="76" name="Straight Connector 7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2291" name="Rectangle 2"/>
          <p:cNvSpPr>
            <a:spLocks noGrp="1" noChangeArrowheads="1"/>
          </p:cNvSpPr>
          <p:nvPr>
            <p:ph idx="1"/>
          </p:nvPr>
        </p:nvSpPr>
        <p:spPr>
          <a:xfrm>
            <a:off x="5181601" y="2170160"/>
            <a:ext cx="6368142" cy="4446556"/>
          </a:xfrm>
        </p:spPr>
        <p:txBody>
          <a:bodyPr vert="horz" lIns="0" tIns="45720" rIns="0" bIns="45720" rtlCol="0" anchor="t">
            <a:noAutofit/>
          </a:bodyPr>
          <a:lstStyle/>
          <a:p>
            <a:pPr>
              <a:spcBef>
                <a:spcPts val="5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err="1"/>
              <a:t>T</a:t>
            </a:r>
            <a:r>
              <a:rPr lang="en-GB" altLang="fi-FI" sz="2400" b="1" err="1"/>
              <a:t>emperamentti</a:t>
            </a:r>
            <a:r>
              <a:rPr lang="en-GB" altLang="fi-FI" sz="2400" b="1"/>
              <a:t> = tapa </a:t>
            </a:r>
            <a:r>
              <a:rPr lang="en-GB" altLang="fi-FI" sz="2400" b="1" err="1"/>
              <a:t>reagoida</a:t>
            </a:r>
            <a:r>
              <a:rPr lang="en-GB" altLang="fi-FI" sz="2400" b="1" dirty="0"/>
              <a:t> </a:t>
            </a:r>
            <a:r>
              <a:rPr lang="en-GB" altLang="fi-FI" sz="2400" b="1" err="1"/>
              <a:t>tunteella</a:t>
            </a:r>
            <a:endParaRPr lang="en-GB" altLang="fi-FI" sz="2400" b="1">
              <a:cs typeface="Calibri"/>
            </a:endParaRPr>
          </a:p>
          <a:p>
            <a:pPr>
              <a:spcBef>
                <a:spcPts val="5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err="1"/>
              <a:t>Perustemperamentit</a:t>
            </a:r>
            <a:r>
              <a:rPr lang="en-GB" altLang="fi-FI" sz="2400" b="1"/>
              <a:t>: 	</a:t>
            </a:r>
            <a:r>
              <a:rPr lang="en-GB" altLang="fi-FI" sz="2400" b="1" err="1"/>
              <a:t>ekstroverttinen</a:t>
            </a:r>
            <a:endParaRPr lang="en-GB" altLang="fi-FI" sz="2400" b="1">
              <a:cs typeface="Calibri"/>
            </a:endParaRPr>
          </a:p>
          <a:p>
            <a:pPr>
              <a:spcBef>
                <a:spcPts val="5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dirty="0"/>
              <a:t>								</a:t>
            </a:r>
            <a:r>
              <a:rPr lang="en-GB" altLang="fi-FI" sz="2400" b="1" err="1"/>
              <a:t>introverttinen</a:t>
            </a:r>
            <a:r>
              <a:rPr lang="en-GB" altLang="fi-FI" sz="2400" b="1" dirty="0"/>
              <a:t> </a:t>
            </a:r>
            <a:endParaRPr lang="en-GB" altLang="fi-FI" sz="2400" b="1">
              <a:cs typeface="Calibri"/>
            </a:endParaRPr>
          </a:p>
          <a:p>
            <a:pPr>
              <a:spcBef>
                <a:spcPts val="5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err="1"/>
              <a:t>Muut</a:t>
            </a:r>
            <a:r>
              <a:rPr lang="en-GB" altLang="fi-FI" sz="2400" b="1" dirty="0"/>
              <a:t> </a:t>
            </a:r>
            <a:r>
              <a:rPr lang="en-GB" altLang="fi-FI" sz="2400" b="1" err="1"/>
              <a:t>sosiaalisen</a:t>
            </a:r>
            <a:r>
              <a:rPr lang="en-GB" altLang="fi-FI" sz="2400" b="1" dirty="0"/>
              <a:t> </a:t>
            </a:r>
            <a:r>
              <a:rPr lang="en-GB" altLang="fi-FI" sz="2400" b="1" err="1"/>
              <a:t>kentän</a:t>
            </a:r>
            <a:r>
              <a:rPr lang="en-GB" altLang="fi-FI" sz="2400" b="1" dirty="0"/>
              <a:t> </a:t>
            </a:r>
            <a:r>
              <a:rPr lang="en-GB" altLang="fi-FI" sz="2400" b="1" err="1"/>
              <a:t>ihmiset</a:t>
            </a:r>
            <a:r>
              <a:rPr lang="en-GB" altLang="fi-FI" sz="2400" b="1" dirty="0"/>
              <a:t> </a:t>
            </a:r>
            <a:r>
              <a:rPr lang="en-GB" altLang="fi-FI" sz="2400" b="1" err="1"/>
              <a:t>reagoivat</a:t>
            </a:r>
            <a:r>
              <a:rPr lang="en-GB" altLang="fi-FI" sz="2400" b="1" dirty="0"/>
              <a:t> </a:t>
            </a:r>
            <a:r>
              <a:rPr lang="en-GB" altLang="fi-FI" sz="2400" b="1" err="1"/>
              <a:t>heti</a:t>
            </a:r>
            <a:r>
              <a:rPr lang="en-GB" altLang="fi-FI" sz="2400" b="1" dirty="0"/>
              <a:t> </a:t>
            </a:r>
            <a:r>
              <a:rPr lang="en-GB" altLang="fi-FI" sz="2400" b="1" err="1"/>
              <a:t>temperamenttiisi</a:t>
            </a:r>
            <a:endParaRPr lang="en-GB" altLang="fi-FI" sz="2400" b="1">
              <a:cs typeface="Calibri"/>
            </a:endParaRPr>
          </a:p>
          <a:p>
            <a:pPr>
              <a:spcBef>
                <a:spcPts val="5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err="1"/>
              <a:t>Tyylejä</a:t>
            </a:r>
            <a:r>
              <a:rPr lang="en-GB" altLang="fi-FI" sz="2400" b="1"/>
              <a:t> on </a:t>
            </a:r>
            <a:r>
              <a:rPr lang="en-GB" altLang="fi-FI" sz="2400" b="1" err="1"/>
              <a:t>monenlaisia</a:t>
            </a:r>
            <a:r>
              <a:rPr lang="en-GB" altLang="fi-FI" sz="2400" b="1" dirty="0"/>
              <a:t> </a:t>
            </a:r>
            <a:r>
              <a:rPr lang="en-GB" altLang="fi-FI" sz="2400" b="1" err="1"/>
              <a:t>ja</a:t>
            </a:r>
            <a:r>
              <a:rPr lang="en-GB" altLang="fi-FI" sz="2400" b="1" dirty="0"/>
              <a:t> </a:t>
            </a:r>
            <a:r>
              <a:rPr lang="en-GB" altLang="fi-FI" sz="2400" b="1" err="1"/>
              <a:t>monenvahvuisia</a:t>
            </a:r>
            <a:endParaRPr lang="en-GB" altLang="fi-FI" sz="2400" b="1">
              <a:cs typeface="Calibri"/>
            </a:endParaRPr>
          </a:p>
          <a:p>
            <a:pPr>
              <a:spcBef>
                <a:spcPts val="5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a:t>		- </a:t>
            </a:r>
            <a:r>
              <a:rPr lang="en-GB" altLang="fi-FI" sz="2400" b="1" err="1"/>
              <a:t>voimakastahtoinen</a:t>
            </a:r>
            <a:endParaRPr lang="en-GB" altLang="fi-FI" sz="2400" b="1">
              <a:cs typeface="Calibri"/>
            </a:endParaRPr>
          </a:p>
          <a:p>
            <a:pPr>
              <a:spcBef>
                <a:spcPts val="5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a:t>		- </a:t>
            </a:r>
            <a:r>
              <a:rPr lang="en-GB" altLang="fi-FI" sz="2400" b="1" err="1"/>
              <a:t>hyväntahtoinen</a:t>
            </a:r>
            <a:endParaRPr lang="en-GB" altLang="fi-FI" sz="2400" b="1">
              <a:cs typeface="Calibri"/>
            </a:endParaRPr>
          </a:p>
          <a:p>
            <a:pPr>
              <a:spcBef>
                <a:spcPts val="5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sz="2400" b="1"/>
              <a:t>Kun </a:t>
            </a:r>
            <a:r>
              <a:rPr lang="en-GB" altLang="fi-FI" sz="2400" b="1" err="1"/>
              <a:t>ulottuvuudet</a:t>
            </a:r>
            <a:r>
              <a:rPr lang="en-GB" altLang="fi-FI" sz="2400" b="1" dirty="0"/>
              <a:t> </a:t>
            </a:r>
            <a:r>
              <a:rPr lang="en-GB" altLang="fi-FI" sz="2400" b="1" err="1"/>
              <a:t>asetetaan</a:t>
            </a:r>
            <a:r>
              <a:rPr lang="en-GB" altLang="fi-FI" sz="2400" b="1" dirty="0"/>
              <a:t> </a:t>
            </a:r>
            <a:r>
              <a:rPr lang="en-GB" altLang="fi-FI" sz="2400" b="1" err="1"/>
              <a:t>ristikkäin</a:t>
            </a:r>
            <a:r>
              <a:rPr lang="en-GB" altLang="fi-FI" sz="2400" b="1"/>
              <a:t>, </a:t>
            </a:r>
            <a:r>
              <a:rPr lang="en-GB" altLang="fi-FI" sz="2400" b="1" err="1"/>
              <a:t>saadaan</a:t>
            </a:r>
            <a:r>
              <a:rPr lang="en-GB" altLang="fi-FI" sz="2400" b="1" dirty="0"/>
              <a:t> </a:t>
            </a:r>
            <a:r>
              <a:rPr lang="en-GB" altLang="fi-FI" sz="2400" b="1" err="1"/>
              <a:t>neljä</a:t>
            </a:r>
            <a:r>
              <a:rPr lang="en-GB" altLang="fi-FI" sz="2400" b="1" dirty="0"/>
              <a:t> </a:t>
            </a:r>
            <a:r>
              <a:rPr lang="en-GB" altLang="fi-FI" sz="2400" b="1" err="1"/>
              <a:t>perustyyliä</a:t>
            </a:r>
            <a:r>
              <a:rPr lang="en-GB" altLang="fi-FI" sz="2400" b="1" dirty="0"/>
              <a:t> </a:t>
            </a:r>
            <a:endParaRPr lang="en-GB" altLang="fi-FI" sz="2400" b="1">
              <a:cs typeface="Calibri"/>
            </a:endParaRPr>
          </a:p>
          <a:p>
            <a:pPr>
              <a:spcBef>
                <a:spcPts val="5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fi-FI" dirty="0"/>
              <a:t>						</a:t>
            </a:r>
            <a:endParaRPr lang="en-GB" altLang="fi-FI" dirty="0">
              <a:cs typeface="Calibri"/>
            </a:endParaRPr>
          </a:p>
          <a:p>
            <a:pPr>
              <a:spcBef>
                <a:spcPts val="5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fi-FI" sz="1700">
              <a:cs typeface="Calibri"/>
            </a:endParaRPr>
          </a:p>
        </p:txBody>
      </p:sp>
    </p:spTree>
    <p:extLst>
      <p:ext uri="{BB962C8B-B14F-4D97-AF65-F5344CB8AC3E}">
        <p14:creationId xmlns:p14="http://schemas.microsoft.com/office/powerpoint/2010/main" val="26963188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SlateVTI">
  <a:themeElements>
    <a:clrScheme name="">
      <a:dk1>
        <a:srgbClr val="000000"/>
      </a:dk1>
      <a:lt1>
        <a:srgbClr val="FFFFFF"/>
      </a:lt1>
      <a:dk2>
        <a:srgbClr val="2F3C22"/>
      </a:dk2>
      <a:lt2>
        <a:srgbClr val="E2E8E7"/>
      </a:lt2>
      <a:accent1>
        <a:srgbClr val="C6969D"/>
      </a:accent1>
      <a:accent2>
        <a:srgbClr val="BA8F7F"/>
      </a:accent2>
      <a:accent3>
        <a:srgbClr val="B0A282"/>
      </a:accent3>
      <a:accent4>
        <a:srgbClr val="A2A873"/>
      </a:accent4>
      <a:accent5>
        <a:srgbClr val="94AA81"/>
      </a:accent5>
      <a:accent6>
        <a:srgbClr val="7BAF78"/>
      </a:accent6>
      <a:hlink>
        <a:srgbClr val="568E86"/>
      </a:hlink>
      <a:folHlink>
        <a:srgbClr val="828282"/>
      </a:folHlink>
    </a:clrScheme>
    <a:fontScheme name="Slate">
      <a:majorFont>
        <a:latin typeface="Bodoni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CF06EDD7CBB904AB46AA517B2F9B33A" ma:contentTypeVersion="15" ma:contentTypeDescription="Luo uusi asiakirja." ma:contentTypeScope="" ma:versionID="5338195cc060cf6f5fcb3fda9cb378c9">
  <xsd:schema xmlns:xsd="http://www.w3.org/2001/XMLSchema" xmlns:xs="http://www.w3.org/2001/XMLSchema" xmlns:p="http://schemas.microsoft.com/office/2006/metadata/properties" xmlns:ns3="bcd43d10-d0f6-4345-bf03-9cf4573e1cdb" xmlns:ns4="bb1ef51b-751c-4cd6-aa1b-bfc7cd62de23" targetNamespace="http://schemas.microsoft.com/office/2006/metadata/properties" ma:root="true" ma:fieldsID="a44dbd16b38fe9f790bbd62b01304ff6" ns3:_="" ns4:_="">
    <xsd:import namespace="bcd43d10-d0f6-4345-bf03-9cf4573e1cdb"/>
    <xsd:import namespace="bb1ef51b-751c-4cd6-aa1b-bfc7cd62de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43d10-d0f6-4345-bf03-9cf4573e1cdb"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ef51b-751c-4cd6-aa1b-bfc7cd62de2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b1ef51b-751c-4cd6-aa1b-bfc7cd62de23" xsi:nil="true"/>
  </documentManagement>
</p:properties>
</file>

<file path=customXml/itemProps1.xml><?xml version="1.0" encoding="utf-8"?>
<ds:datastoreItem xmlns:ds="http://schemas.openxmlformats.org/officeDocument/2006/customXml" ds:itemID="{4436B292-7810-4D77-8386-8A6AFB7A2210}">
  <ds:schemaRefs>
    <ds:schemaRef ds:uri="http://schemas.microsoft.com/sharepoint/v3/contenttype/forms"/>
  </ds:schemaRefs>
</ds:datastoreItem>
</file>

<file path=customXml/itemProps2.xml><?xml version="1.0" encoding="utf-8"?>
<ds:datastoreItem xmlns:ds="http://schemas.openxmlformats.org/officeDocument/2006/customXml" ds:itemID="{B0A329EC-6BC9-4807-B387-5B90C980E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43d10-d0f6-4345-bf03-9cf4573e1cdb"/>
    <ds:schemaRef ds:uri="bb1ef51b-751c-4cd6-aa1b-bfc7cd62d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08E7B2-A324-4D1F-ACF8-12C907FD3CDA}">
  <ds:schemaRefs>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metadata/properties"/>
    <ds:schemaRef ds:uri="http://purl.org/dc/terms/"/>
    <ds:schemaRef ds:uri="http://schemas.microsoft.com/office/2006/documentManagement/types"/>
    <ds:schemaRef ds:uri="bb1ef51b-751c-4cd6-aa1b-bfc7cd62de23"/>
    <ds:schemaRef ds:uri="bcd43d10-d0f6-4345-bf03-9cf4573e1cd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TF10001119</Template>
  <TotalTime>167</TotalTime>
  <Words>1943</Words>
  <Application>Microsoft Office PowerPoint</Application>
  <PresentationFormat>Laajakuva</PresentationFormat>
  <Paragraphs>305</Paragraphs>
  <Slides>50</Slides>
  <Notes>6</Notes>
  <HiddenSlides>0</HiddenSlides>
  <MMClips>0</MMClips>
  <ScaleCrop>false</ScaleCrop>
  <HeadingPairs>
    <vt:vector size="6" baseType="variant">
      <vt:variant>
        <vt:lpstr>Käytetyt fontit</vt:lpstr>
      </vt:variant>
      <vt:variant>
        <vt:i4>9</vt:i4>
      </vt:variant>
      <vt:variant>
        <vt:lpstr>Teema</vt:lpstr>
      </vt:variant>
      <vt:variant>
        <vt:i4>2</vt:i4>
      </vt:variant>
      <vt:variant>
        <vt:lpstr>Dian otsikot</vt:lpstr>
      </vt:variant>
      <vt:variant>
        <vt:i4>50</vt:i4>
      </vt:variant>
    </vt:vector>
  </HeadingPairs>
  <TitlesOfParts>
    <vt:vector size="61" baseType="lpstr">
      <vt:lpstr>Arial</vt:lpstr>
      <vt:lpstr>Bodoni MT</vt:lpstr>
      <vt:lpstr>Calibri</vt:lpstr>
      <vt:lpstr>Calibri Light</vt:lpstr>
      <vt:lpstr>Goudy Old Style</vt:lpstr>
      <vt:lpstr>Tahoma</vt:lpstr>
      <vt:lpstr>Trebuchet MS</vt:lpstr>
      <vt:lpstr>Wingdings</vt:lpstr>
      <vt:lpstr>Wingdings 2</vt:lpstr>
      <vt:lpstr>Retrospect</vt:lpstr>
      <vt:lpstr>SlateVTI</vt:lpstr>
      <vt:lpstr>Ammatillinen kasvu  S21VAPE  </vt:lpstr>
      <vt:lpstr>Tavoitteet</vt:lpstr>
      <vt:lpstr>Oppimistehtävät</vt:lpstr>
      <vt:lpstr>Minä</vt:lpstr>
      <vt:lpstr>Tärkeää</vt:lpstr>
      <vt:lpstr>Kehittyäksesi ammattilaisena</vt:lpstr>
      <vt:lpstr>Joharin ikkuna</vt:lpstr>
      <vt:lpstr>Lastenohjaajan roolimatriisi</vt:lpstr>
      <vt:lpstr>Teorioita erilaisista sosiaalisista tyyleistä: Erilaiset temperamentit työyhteisössä (DUNDERFELDT 2001)‏</vt:lpstr>
      <vt:lpstr>Ekstroversio / Introversio</vt:lpstr>
      <vt:lpstr>Erilaiset tempperamentit</vt:lpstr>
      <vt:lpstr>PUNAINEN</vt:lpstr>
      <vt:lpstr>Erilaiset tempperamentit</vt:lpstr>
      <vt:lpstr>Erilaiset temperamentit</vt:lpstr>
      <vt:lpstr>Erilaiset temperamentit</vt:lpstr>
      <vt:lpstr>Pohdintapysäkki</vt:lpstr>
      <vt:lpstr>Tehdään tempperamenttitesti</vt:lpstr>
      <vt:lpstr>Ohjaamisesta</vt:lpstr>
      <vt:lpstr>Kysymyksiä kertomuksesta pienimmille</vt:lpstr>
      <vt:lpstr> Animaatio kertomuksesta</vt:lpstr>
      <vt:lpstr>Janaharjoitus</vt:lpstr>
      <vt:lpstr>Tehtävä</vt:lpstr>
      <vt:lpstr>Ohjaajuus ammattina</vt:lpstr>
      <vt:lpstr>Yleistä ohjaamisesta</vt:lpstr>
      <vt:lpstr>Tavoitteellisuus</vt:lpstr>
      <vt:lpstr>Ohjaajan roolit</vt:lpstr>
      <vt:lpstr>Suunnitelmallisuus</vt:lpstr>
      <vt:lpstr>Turvallisuus</vt:lpstr>
      <vt:lpstr>Miten sinä ylläpidät ammatillista kasvuasi ja työhyvinvointiasi?</vt:lpstr>
      <vt:lpstr>Huoneentaulu</vt:lpstr>
      <vt:lpstr>TYÖURAN VUODENAJAT</vt:lpstr>
      <vt:lpstr>Sosiaaliset tyylit työelämässä</vt:lpstr>
      <vt:lpstr>Sosiaaliset tyylit</vt:lpstr>
      <vt:lpstr>Sosiodynaaminen ohjaaminen</vt:lpstr>
      <vt:lpstr>Sosiodynaaminen ohjaaminen</vt:lpstr>
      <vt:lpstr>Sosiodynaaminen ohjaaminen on</vt:lpstr>
      <vt:lpstr>Elämänkentän käsite</vt:lpstr>
      <vt:lpstr>Sisäänpääsy asiakkaan elämänkenttään</vt:lpstr>
      <vt:lpstr>SISÄÄNPÄÄSY ASIAKKAAN ELÄMÄNKENTTÄÄN</vt:lpstr>
      <vt:lpstr>TYÖNOHJAUS ammatillisen kasvun menetelmänä</vt:lpstr>
      <vt:lpstr>TYÖNOHJAUS - Mitä se on?</vt:lpstr>
      <vt:lpstr>Työnohjaus on useamman tapaamiskerran oppimisprosessi</vt:lpstr>
      <vt:lpstr>Työnohjauksessa</vt:lpstr>
      <vt:lpstr>Työnohjauksessa</vt:lpstr>
      <vt:lpstr>MITÄ HYÖTYÄ TYÖNOHJAUKSESTA ON?</vt:lpstr>
      <vt:lpstr>KENELLE TYÖNOHJAUS SOPII?</vt:lpstr>
      <vt:lpstr>KENELLE ?</vt:lpstr>
      <vt:lpstr>Mitä työnohjaus ei ole?</vt:lpstr>
      <vt:lpstr>Tavoite ja sen saavuttaminen</vt:lpstr>
      <vt:lpstr>Vaihtoehtoiset oppimistehtävät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Päivi Kaasinen</dc:creator>
  <cp:lastModifiedBy>Päivi Kaasinen</cp:lastModifiedBy>
  <cp:revision>811</cp:revision>
  <dcterms:created xsi:type="dcterms:W3CDTF">2019-11-27T11:31:37Z</dcterms:created>
  <dcterms:modified xsi:type="dcterms:W3CDTF">2023-02-05T10:30:16Z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0x0101005CF06EDD7CBB904AB46AA517B2F9B33A</vt:lpwstr>
  </property>
</Properties>
</file>