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91" r:id="rId16"/>
    <p:sldId id="269" r:id="rId17"/>
    <p:sldId id="292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77" r:id="rId32"/>
    <p:sldId id="286" r:id="rId33"/>
    <p:sldId id="287" r:id="rId34"/>
    <p:sldId id="288" r:id="rId35"/>
    <p:sldId id="289" r:id="rId36"/>
    <p:sldId id="290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A7461-438D-496F-ABF0-DDA40BFCCBF4}" v="1484" dt="2020-12-02T15:23:00.846"/>
    <p1510:client id="{17FF02E3-426F-F5DF-006D-4FCCFAB66DD7}" v="28" dt="2021-02-18T15:00:37.196"/>
    <p1510:client id="{36A2F05E-385A-779E-45CA-EF0552EDC33D}" v="181" dt="2020-12-16T15:18:56.701"/>
    <p1510:client id="{4DA32C2E-E1E5-AB7E-F0D9-C4920D079F47}" v="437" dt="2021-01-26T17:18:58.182"/>
    <p1510:client id="{744D77D7-CF9C-AFD9-F8F6-ACFE32A30421}" v="719" dt="2021-01-18T12:02:22.190"/>
    <p1510:client id="{8286E723-96EA-F454-4D97-642151ECB59B}" v="33" dt="2021-02-16T09:13:49.923"/>
    <p1510:client id="{A5316CB2-D3D1-10D2-C54E-581A8CA6BD06}" v="404" dt="2021-01-26T19:16:03.552"/>
    <p1510:client id="{B100A28C-9B24-763E-B887-13579DF51EFA}" v="161" dt="2021-02-10T15:23:12.248"/>
    <p1510:client id="{BB7732C7-8421-DDF3-31EA-103226CAD712}" v="372" dt="2020-12-08T12:53:49.673"/>
    <p1510:client id="{BE34D0EC-07D0-A1FC-C044-79F49AD13E57}" v="608" dt="2021-01-26T12:46:17.974"/>
    <p1510:client id="{BE7952A5-64EE-226A-62CE-8B6508A17EFD}" v="530" dt="2021-01-28T18:30:25.824"/>
    <p1510:client id="{F45793A0-6D3A-F452-0C9D-0EE1105F8BBD}" v="756" dt="2021-02-04T08:21:59.589"/>
    <p1510:client id="{F8152C00-86BD-2F82-0BB0-202B4FB73164}" v="1150" dt="2021-02-11T11:10:25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urminen" userId="S::marnurm@poke.fi::17c5a1dc-eab0-405b-a67f-bc2ed672bdff" providerId="AD" clId="Web-{F45793A0-6D3A-F452-0C9D-0EE1105F8BBD}"/>
    <pc:docChg chg="addSld modSld">
      <pc:chgData name="Mari Nurminen" userId="S::marnurm@poke.fi::17c5a1dc-eab0-405b-a67f-bc2ed672bdff" providerId="AD" clId="Web-{F45793A0-6D3A-F452-0C9D-0EE1105F8BBD}" dt="2021-02-04T08:21:59.589" v="378" actId="20577"/>
      <pc:docMkLst>
        <pc:docMk/>
      </pc:docMkLst>
      <pc:sldChg chg="modSp new">
        <pc:chgData name="Mari Nurminen" userId="S::marnurm@poke.fi::17c5a1dc-eab0-405b-a67f-bc2ed672bdff" providerId="AD" clId="Web-{F45793A0-6D3A-F452-0C9D-0EE1105F8BBD}" dt="2021-02-04T08:06:39.282" v="122" actId="20577"/>
        <pc:sldMkLst>
          <pc:docMk/>
          <pc:sldMk cId="3948931222" sldId="276"/>
        </pc:sldMkLst>
        <pc:spChg chg="mod">
          <ac:chgData name="Mari Nurminen" userId="S::marnurm@poke.fi::17c5a1dc-eab0-405b-a67f-bc2ed672bdff" providerId="AD" clId="Web-{F45793A0-6D3A-F452-0C9D-0EE1105F8BBD}" dt="2021-02-04T08:03:32.481" v="8" actId="20577"/>
          <ac:spMkLst>
            <pc:docMk/>
            <pc:sldMk cId="3948931222" sldId="276"/>
            <ac:spMk id="2" creationId="{0A70CA5C-AE01-46D4-8675-47B961DE12FE}"/>
          </ac:spMkLst>
        </pc:spChg>
        <pc:spChg chg="mod">
          <ac:chgData name="Mari Nurminen" userId="S::marnurm@poke.fi::17c5a1dc-eab0-405b-a67f-bc2ed672bdff" providerId="AD" clId="Web-{F45793A0-6D3A-F452-0C9D-0EE1105F8BBD}" dt="2021-02-04T08:06:39.282" v="122" actId="20577"/>
          <ac:spMkLst>
            <pc:docMk/>
            <pc:sldMk cId="3948931222" sldId="276"/>
            <ac:spMk id="3" creationId="{AE064C56-F2CE-4EC0-9883-8C642912C76C}"/>
          </ac:spMkLst>
        </pc:spChg>
      </pc:sldChg>
      <pc:sldChg chg="modSp new">
        <pc:chgData name="Mari Nurminen" userId="S::marnurm@poke.fi::17c5a1dc-eab0-405b-a67f-bc2ed672bdff" providerId="AD" clId="Web-{F45793A0-6D3A-F452-0C9D-0EE1105F8BBD}" dt="2021-02-04T08:21:59.589" v="378" actId="20577"/>
        <pc:sldMkLst>
          <pc:docMk/>
          <pc:sldMk cId="1654684683" sldId="277"/>
        </pc:sldMkLst>
        <pc:spChg chg="mod">
          <ac:chgData name="Mari Nurminen" userId="S::marnurm@poke.fi::17c5a1dc-eab0-405b-a67f-bc2ed672bdff" providerId="AD" clId="Web-{F45793A0-6D3A-F452-0C9D-0EE1105F8BBD}" dt="2021-02-04T08:17:42.332" v="135" actId="20577"/>
          <ac:spMkLst>
            <pc:docMk/>
            <pc:sldMk cId="1654684683" sldId="277"/>
            <ac:spMk id="2" creationId="{4B44E6BE-541A-4BA0-89CA-031C1D4A997C}"/>
          </ac:spMkLst>
        </pc:spChg>
        <pc:spChg chg="mod">
          <ac:chgData name="Mari Nurminen" userId="S::marnurm@poke.fi::17c5a1dc-eab0-405b-a67f-bc2ed672bdff" providerId="AD" clId="Web-{F45793A0-6D3A-F452-0C9D-0EE1105F8BBD}" dt="2021-02-04T08:21:59.589" v="378" actId="20577"/>
          <ac:spMkLst>
            <pc:docMk/>
            <pc:sldMk cId="1654684683" sldId="277"/>
            <ac:spMk id="3" creationId="{44FB6BCC-24E4-4CE8-9C25-2FF35426956B}"/>
          </ac:spMkLst>
        </pc:spChg>
      </pc:sldChg>
    </pc:docChg>
  </pc:docChgLst>
  <pc:docChgLst>
    <pc:chgData name="Mari Nurminen" userId="S::marnurm@poke.fi::17c5a1dc-eab0-405b-a67f-bc2ed672bdff" providerId="AD" clId="Web-{A5316CB2-D3D1-10D2-C54E-581A8CA6BD06}"/>
    <pc:docChg chg="addSld modSld">
      <pc:chgData name="Mari Nurminen" userId="S::marnurm@poke.fi::17c5a1dc-eab0-405b-a67f-bc2ed672bdff" providerId="AD" clId="Web-{A5316CB2-D3D1-10D2-C54E-581A8CA6BD06}" dt="2021-01-26T19:16:03.552" v="202" actId="20577"/>
      <pc:docMkLst>
        <pc:docMk/>
      </pc:docMkLst>
      <pc:sldChg chg="modSp">
        <pc:chgData name="Mari Nurminen" userId="S::marnurm@poke.fi::17c5a1dc-eab0-405b-a67f-bc2ed672bdff" providerId="AD" clId="Web-{A5316CB2-D3D1-10D2-C54E-581A8CA6BD06}" dt="2021-01-26T19:16:03.552" v="202" actId="20577"/>
        <pc:sldMkLst>
          <pc:docMk/>
          <pc:sldMk cId="2494558866" sldId="272"/>
        </pc:sldMkLst>
        <pc:spChg chg="mod">
          <ac:chgData name="Mari Nurminen" userId="S::marnurm@poke.fi::17c5a1dc-eab0-405b-a67f-bc2ed672bdff" providerId="AD" clId="Web-{A5316CB2-D3D1-10D2-C54E-581A8CA6BD06}" dt="2021-01-26T19:16:03.552" v="202" actId="20577"/>
          <ac:spMkLst>
            <pc:docMk/>
            <pc:sldMk cId="2494558866" sldId="272"/>
            <ac:spMk id="3" creationId="{FB04B502-B9FE-4CE2-84CE-BFF5775FBD1B}"/>
          </ac:spMkLst>
        </pc:spChg>
      </pc:sldChg>
      <pc:sldChg chg="modSp new">
        <pc:chgData name="Mari Nurminen" userId="S::marnurm@poke.fi::17c5a1dc-eab0-405b-a67f-bc2ed672bdff" providerId="AD" clId="Web-{A5316CB2-D3D1-10D2-C54E-581A8CA6BD06}" dt="2021-01-26T18:41:47.624" v="79" actId="20577"/>
        <pc:sldMkLst>
          <pc:docMk/>
          <pc:sldMk cId="1447715428" sldId="273"/>
        </pc:sldMkLst>
        <pc:spChg chg="mod">
          <ac:chgData name="Mari Nurminen" userId="S::marnurm@poke.fi::17c5a1dc-eab0-405b-a67f-bc2ed672bdff" providerId="AD" clId="Web-{A5316CB2-D3D1-10D2-C54E-581A8CA6BD06}" dt="2021-01-26T18:37:31.945" v="19" actId="20577"/>
          <ac:spMkLst>
            <pc:docMk/>
            <pc:sldMk cId="1447715428" sldId="273"/>
            <ac:spMk id="2" creationId="{71B16A74-167B-477D-81B7-FBAF4464E41F}"/>
          </ac:spMkLst>
        </pc:spChg>
        <pc:spChg chg="mod">
          <ac:chgData name="Mari Nurminen" userId="S::marnurm@poke.fi::17c5a1dc-eab0-405b-a67f-bc2ed672bdff" providerId="AD" clId="Web-{A5316CB2-D3D1-10D2-C54E-581A8CA6BD06}" dt="2021-01-26T18:41:47.624" v="79" actId="20577"/>
          <ac:spMkLst>
            <pc:docMk/>
            <pc:sldMk cId="1447715428" sldId="273"/>
            <ac:spMk id="3" creationId="{876056F3-CB9B-40FF-B05A-A25C2C12517B}"/>
          </ac:spMkLst>
        </pc:spChg>
      </pc:sldChg>
      <pc:sldChg chg="modSp new">
        <pc:chgData name="Mari Nurminen" userId="S::marnurm@poke.fi::17c5a1dc-eab0-405b-a67f-bc2ed672bdff" providerId="AD" clId="Web-{A5316CB2-D3D1-10D2-C54E-581A8CA6BD06}" dt="2021-01-26T18:54:12.738" v="194" actId="20577"/>
        <pc:sldMkLst>
          <pc:docMk/>
          <pc:sldMk cId="3995699176" sldId="274"/>
        </pc:sldMkLst>
        <pc:spChg chg="mod">
          <ac:chgData name="Mari Nurminen" userId="S::marnurm@poke.fi::17c5a1dc-eab0-405b-a67f-bc2ed672bdff" providerId="AD" clId="Web-{A5316CB2-D3D1-10D2-C54E-581A8CA6BD06}" dt="2021-01-26T18:42:21.499" v="84" actId="20577"/>
          <ac:spMkLst>
            <pc:docMk/>
            <pc:sldMk cId="3995699176" sldId="274"/>
            <ac:spMk id="2" creationId="{A5BF5BFA-FB16-47F9-BF47-9E20F58EBDD9}"/>
          </ac:spMkLst>
        </pc:spChg>
        <pc:spChg chg="mod">
          <ac:chgData name="Mari Nurminen" userId="S::marnurm@poke.fi::17c5a1dc-eab0-405b-a67f-bc2ed672bdff" providerId="AD" clId="Web-{A5316CB2-D3D1-10D2-C54E-581A8CA6BD06}" dt="2021-01-26T18:54:12.738" v="194" actId="20577"/>
          <ac:spMkLst>
            <pc:docMk/>
            <pc:sldMk cId="3995699176" sldId="274"/>
            <ac:spMk id="3" creationId="{DC8D9EA6-5137-4CF6-A4C5-421315ECF656}"/>
          </ac:spMkLst>
        </pc:spChg>
      </pc:sldChg>
    </pc:docChg>
  </pc:docChgLst>
  <pc:docChgLst>
    <pc:chgData name="Mari Nurminen" userId="S::marnurm@poke.fi::17c5a1dc-eab0-405b-a67f-bc2ed672bdff" providerId="AD" clId="Web-{F8152C00-86BD-2F82-0BB0-202B4FB73164}"/>
    <pc:docChg chg="addSld modSld sldOrd">
      <pc:chgData name="Mari Nurminen" userId="S::marnurm@poke.fi::17c5a1dc-eab0-405b-a67f-bc2ed672bdff" providerId="AD" clId="Web-{F8152C00-86BD-2F82-0BB0-202B4FB73164}" dt="2021-02-11T11:10:25.600" v="575"/>
      <pc:docMkLst>
        <pc:docMk/>
      </pc:docMkLst>
      <pc:sldChg chg="modSp">
        <pc:chgData name="Mari Nurminen" userId="S::marnurm@poke.fi::17c5a1dc-eab0-405b-a67f-bc2ed672bdff" providerId="AD" clId="Web-{F8152C00-86BD-2F82-0BB0-202B4FB73164}" dt="2021-02-11T10:49:41.256" v="237" actId="20577"/>
        <pc:sldMkLst>
          <pc:docMk/>
          <pc:sldMk cId="1847501759" sldId="286"/>
        </pc:sldMkLst>
        <pc:spChg chg="mod">
          <ac:chgData name="Mari Nurminen" userId="S::marnurm@poke.fi::17c5a1dc-eab0-405b-a67f-bc2ed672bdff" providerId="AD" clId="Web-{F8152C00-86BD-2F82-0BB0-202B4FB73164}" dt="2021-02-11T10:49:41.256" v="237" actId="20577"/>
          <ac:spMkLst>
            <pc:docMk/>
            <pc:sldMk cId="1847501759" sldId="286"/>
            <ac:spMk id="3" creationId="{37382063-0840-494F-A68B-2CA2E89C0B6E}"/>
          </ac:spMkLst>
        </pc:spChg>
      </pc:sldChg>
      <pc:sldChg chg="modSp">
        <pc:chgData name="Mari Nurminen" userId="S::marnurm@poke.fi::17c5a1dc-eab0-405b-a67f-bc2ed672bdff" providerId="AD" clId="Web-{F8152C00-86BD-2F82-0BB0-202B4FB73164}" dt="2021-02-11T11:04:13.811" v="367" actId="20577"/>
        <pc:sldMkLst>
          <pc:docMk/>
          <pc:sldMk cId="3525619124" sldId="287"/>
        </pc:sldMkLst>
        <pc:spChg chg="mod">
          <ac:chgData name="Mari Nurminen" userId="S::marnurm@poke.fi::17c5a1dc-eab0-405b-a67f-bc2ed672bdff" providerId="AD" clId="Web-{F8152C00-86BD-2F82-0BB0-202B4FB73164}" dt="2021-02-11T10:50:00.507" v="255" actId="20577"/>
          <ac:spMkLst>
            <pc:docMk/>
            <pc:sldMk cId="3525619124" sldId="287"/>
            <ac:spMk id="2" creationId="{5E78C7FA-FCC7-4155-96DC-B11804183FEF}"/>
          </ac:spMkLst>
        </pc:spChg>
        <pc:spChg chg="mod">
          <ac:chgData name="Mari Nurminen" userId="S::marnurm@poke.fi::17c5a1dc-eab0-405b-a67f-bc2ed672bdff" providerId="AD" clId="Web-{F8152C00-86BD-2F82-0BB0-202B4FB73164}" dt="2021-02-11T11:04:13.811" v="367" actId="20577"/>
          <ac:spMkLst>
            <pc:docMk/>
            <pc:sldMk cId="3525619124" sldId="287"/>
            <ac:spMk id="3" creationId="{635A8228-8ED0-45C7-80F6-CD44AB74DCC4}"/>
          </ac:spMkLst>
        </pc:spChg>
      </pc:sldChg>
      <pc:sldChg chg="modSp">
        <pc:chgData name="Mari Nurminen" userId="S::marnurm@poke.fi::17c5a1dc-eab0-405b-a67f-bc2ed672bdff" providerId="AD" clId="Web-{F8152C00-86BD-2F82-0BB0-202B4FB73164}" dt="2021-02-11T11:06:54.915" v="458" actId="20577"/>
        <pc:sldMkLst>
          <pc:docMk/>
          <pc:sldMk cId="2544405660" sldId="288"/>
        </pc:sldMkLst>
        <pc:spChg chg="mod">
          <ac:chgData name="Mari Nurminen" userId="S::marnurm@poke.fi::17c5a1dc-eab0-405b-a67f-bc2ed672bdff" providerId="AD" clId="Web-{F8152C00-86BD-2F82-0BB0-202B4FB73164}" dt="2021-02-11T11:06:54.915" v="458" actId="20577"/>
          <ac:spMkLst>
            <pc:docMk/>
            <pc:sldMk cId="2544405660" sldId="288"/>
            <ac:spMk id="3" creationId="{3B609F3B-BA25-4486-B7B8-68FBBE7AC68E}"/>
          </ac:spMkLst>
        </pc:spChg>
      </pc:sldChg>
      <pc:sldChg chg="modSp">
        <pc:chgData name="Mari Nurminen" userId="S::marnurm@poke.fi::17c5a1dc-eab0-405b-a67f-bc2ed672bdff" providerId="AD" clId="Web-{F8152C00-86BD-2F82-0BB0-202B4FB73164}" dt="2021-02-11T11:09:45.098" v="573" actId="20577"/>
        <pc:sldMkLst>
          <pc:docMk/>
          <pc:sldMk cId="3680828424" sldId="289"/>
        </pc:sldMkLst>
        <pc:spChg chg="mod">
          <ac:chgData name="Mari Nurminen" userId="S::marnurm@poke.fi::17c5a1dc-eab0-405b-a67f-bc2ed672bdff" providerId="AD" clId="Web-{F8152C00-86BD-2F82-0BB0-202B4FB73164}" dt="2021-02-11T11:09:45.098" v="573" actId="20577"/>
          <ac:spMkLst>
            <pc:docMk/>
            <pc:sldMk cId="3680828424" sldId="289"/>
            <ac:spMk id="3" creationId="{FFBF03E1-6864-4B7B-94A8-B681AB64C685}"/>
          </ac:spMkLst>
        </pc:spChg>
      </pc:sldChg>
      <pc:sldChg chg="modSp new ord">
        <pc:chgData name="Mari Nurminen" userId="S::marnurm@poke.fi::17c5a1dc-eab0-405b-a67f-bc2ed672bdff" providerId="AD" clId="Web-{F8152C00-86BD-2F82-0BB0-202B4FB73164}" dt="2021-02-11T11:10:25.600" v="575"/>
        <pc:sldMkLst>
          <pc:docMk/>
          <pc:sldMk cId="1710724704" sldId="290"/>
        </pc:sldMkLst>
        <pc:spChg chg="mod">
          <ac:chgData name="Mari Nurminen" userId="S::marnurm@poke.fi::17c5a1dc-eab0-405b-a67f-bc2ed672bdff" providerId="AD" clId="Web-{F8152C00-86BD-2F82-0BB0-202B4FB73164}" dt="2021-02-11T10:43:44.358" v="5" actId="20577"/>
          <ac:spMkLst>
            <pc:docMk/>
            <pc:sldMk cId="1710724704" sldId="290"/>
            <ac:spMk id="2" creationId="{0C381118-38F7-4BCE-8729-F40D36C00B1D}"/>
          </ac:spMkLst>
        </pc:spChg>
        <pc:spChg chg="mod">
          <ac:chgData name="Mari Nurminen" userId="S::marnurm@poke.fi::17c5a1dc-eab0-405b-a67f-bc2ed672bdff" providerId="AD" clId="Web-{F8152C00-86BD-2F82-0BB0-202B4FB73164}" dt="2021-02-11T10:46:46.182" v="144" actId="20577"/>
          <ac:spMkLst>
            <pc:docMk/>
            <pc:sldMk cId="1710724704" sldId="290"/>
            <ac:spMk id="3" creationId="{CBB10EA0-D23C-4AE3-B24F-549EC64257F2}"/>
          </ac:spMkLst>
        </pc:spChg>
      </pc:sldChg>
    </pc:docChg>
  </pc:docChgLst>
  <pc:docChgLst>
    <pc:chgData name="Mari Nurminen" userId="S::marnurm@poke.fi::17c5a1dc-eab0-405b-a67f-bc2ed672bdff" providerId="AD" clId="Web-{BE7952A5-64EE-226A-62CE-8B6508A17EFD}"/>
    <pc:docChg chg="addSld modSld">
      <pc:chgData name="Mari Nurminen" userId="S::marnurm@poke.fi::17c5a1dc-eab0-405b-a67f-bc2ed672bdff" providerId="AD" clId="Web-{BE7952A5-64EE-226A-62CE-8B6508A17EFD}" dt="2021-01-28T18:30:25.808" v="263" actId="20577"/>
      <pc:docMkLst>
        <pc:docMk/>
      </pc:docMkLst>
      <pc:sldChg chg="modSp new">
        <pc:chgData name="Mari Nurminen" userId="S::marnurm@poke.fi::17c5a1dc-eab0-405b-a67f-bc2ed672bdff" providerId="AD" clId="Web-{BE7952A5-64EE-226A-62CE-8B6508A17EFD}" dt="2021-01-28T18:30:25.808" v="263" actId="20577"/>
        <pc:sldMkLst>
          <pc:docMk/>
          <pc:sldMk cId="1271720830" sldId="275"/>
        </pc:sldMkLst>
        <pc:spChg chg="mod">
          <ac:chgData name="Mari Nurminen" userId="S::marnurm@poke.fi::17c5a1dc-eab0-405b-a67f-bc2ed672bdff" providerId="AD" clId="Web-{BE7952A5-64EE-226A-62CE-8B6508A17EFD}" dt="2021-01-28T18:25:49.413" v="17" actId="20577"/>
          <ac:spMkLst>
            <pc:docMk/>
            <pc:sldMk cId="1271720830" sldId="275"/>
            <ac:spMk id="2" creationId="{334B8C43-0BF7-4A80-A2C9-8E1E92D22806}"/>
          </ac:spMkLst>
        </pc:spChg>
        <pc:spChg chg="mod">
          <ac:chgData name="Mari Nurminen" userId="S::marnurm@poke.fi::17c5a1dc-eab0-405b-a67f-bc2ed672bdff" providerId="AD" clId="Web-{BE7952A5-64EE-226A-62CE-8B6508A17EFD}" dt="2021-01-28T18:30:25.808" v="263" actId="20577"/>
          <ac:spMkLst>
            <pc:docMk/>
            <pc:sldMk cId="1271720830" sldId="275"/>
            <ac:spMk id="3" creationId="{E1B1BBA1-A5AA-4AD3-BBEB-4512A6C430F5}"/>
          </ac:spMkLst>
        </pc:spChg>
      </pc:sldChg>
    </pc:docChg>
  </pc:docChgLst>
  <pc:docChgLst>
    <pc:chgData name="Mari Nurminen" userId="S::marnurm@poke.fi::17c5a1dc-eab0-405b-a67f-bc2ed672bdff" providerId="AD" clId="Web-{744D77D7-CF9C-AFD9-F8F6-ACFE32A30421}"/>
    <pc:docChg chg="addSld modSld">
      <pc:chgData name="Mari Nurminen" userId="S::marnurm@poke.fi::17c5a1dc-eab0-405b-a67f-bc2ed672bdff" providerId="AD" clId="Web-{744D77D7-CF9C-AFD9-F8F6-ACFE32A30421}" dt="2021-01-18T12:02:22.190" v="371" actId="14100"/>
      <pc:docMkLst>
        <pc:docMk/>
      </pc:docMkLst>
      <pc:sldChg chg="modSp new">
        <pc:chgData name="Mari Nurminen" userId="S::marnurm@poke.fi::17c5a1dc-eab0-405b-a67f-bc2ed672bdff" providerId="AD" clId="Web-{744D77D7-CF9C-AFD9-F8F6-ACFE32A30421}" dt="2021-01-18T09:21:46.687" v="369" actId="20577"/>
        <pc:sldMkLst>
          <pc:docMk/>
          <pc:sldMk cId="2356233029" sldId="267"/>
        </pc:sldMkLst>
        <pc:spChg chg="mod">
          <ac:chgData name="Mari Nurminen" userId="S::marnurm@poke.fi::17c5a1dc-eab0-405b-a67f-bc2ed672bdff" providerId="AD" clId="Web-{744D77D7-CF9C-AFD9-F8F6-ACFE32A30421}" dt="2021-01-18T08:55:29.148" v="1" actId="20577"/>
          <ac:spMkLst>
            <pc:docMk/>
            <pc:sldMk cId="2356233029" sldId="267"/>
            <ac:spMk id="2" creationId="{E04279DD-E1EC-4922-9D40-F2F6098F709E}"/>
          </ac:spMkLst>
        </pc:spChg>
        <pc:spChg chg="mod">
          <ac:chgData name="Mari Nurminen" userId="S::marnurm@poke.fi::17c5a1dc-eab0-405b-a67f-bc2ed672bdff" providerId="AD" clId="Web-{744D77D7-CF9C-AFD9-F8F6-ACFE32A30421}" dt="2021-01-18T09:21:46.687" v="369" actId="20577"/>
          <ac:spMkLst>
            <pc:docMk/>
            <pc:sldMk cId="2356233029" sldId="267"/>
            <ac:spMk id="3" creationId="{0330A95F-A6C7-4C68-93AC-992F2D80FE03}"/>
          </ac:spMkLst>
        </pc:spChg>
      </pc:sldChg>
      <pc:sldChg chg="addSp delSp modSp new">
        <pc:chgData name="Mari Nurminen" userId="S::marnurm@poke.fi::17c5a1dc-eab0-405b-a67f-bc2ed672bdff" providerId="AD" clId="Web-{744D77D7-CF9C-AFD9-F8F6-ACFE32A30421}" dt="2021-01-18T12:02:22.190" v="371" actId="14100"/>
        <pc:sldMkLst>
          <pc:docMk/>
          <pc:sldMk cId="825470613" sldId="268"/>
        </pc:sldMkLst>
        <pc:spChg chg="mod">
          <ac:chgData name="Mari Nurminen" userId="S::marnurm@poke.fi::17c5a1dc-eab0-405b-a67f-bc2ed672bdff" providerId="AD" clId="Web-{744D77D7-CF9C-AFD9-F8F6-ACFE32A30421}" dt="2021-01-18T08:58:08.589" v="88" actId="20577"/>
          <ac:spMkLst>
            <pc:docMk/>
            <pc:sldMk cId="825470613" sldId="268"/>
            <ac:spMk id="2" creationId="{2EE58ED0-6BB8-4C8D-8019-D1BA333C78DC}"/>
          </ac:spMkLst>
        </pc:spChg>
        <pc:spChg chg="del">
          <ac:chgData name="Mari Nurminen" userId="S::marnurm@poke.fi::17c5a1dc-eab0-405b-a67f-bc2ed672bdff" providerId="AD" clId="Web-{744D77D7-CF9C-AFD9-F8F6-ACFE32A30421}" dt="2021-01-18T09:08:21.136" v="89"/>
          <ac:spMkLst>
            <pc:docMk/>
            <pc:sldMk cId="825470613" sldId="268"/>
            <ac:spMk id="3" creationId="{F85AE7A9-1BA1-428D-85B2-90F5E691B38C}"/>
          </ac:spMkLst>
        </pc:spChg>
        <pc:picChg chg="add mod ord">
          <ac:chgData name="Mari Nurminen" userId="S::marnurm@poke.fi::17c5a1dc-eab0-405b-a67f-bc2ed672bdff" providerId="AD" clId="Web-{744D77D7-CF9C-AFD9-F8F6-ACFE32A30421}" dt="2021-01-18T12:02:22.190" v="371" actId="14100"/>
          <ac:picMkLst>
            <pc:docMk/>
            <pc:sldMk cId="825470613" sldId="268"/>
            <ac:picMk id="4" creationId="{876C3242-C824-4A18-A6AA-0E40B2A7570F}"/>
          </ac:picMkLst>
        </pc:picChg>
        <pc:picChg chg="add mod">
          <ac:chgData name="Mari Nurminen" userId="S::marnurm@poke.fi::17c5a1dc-eab0-405b-a67f-bc2ed672bdff" providerId="AD" clId="Web-{744D77D7-CF9C-AFD9-F8F6-ACFE32A30421}" dt="2021-01-18T09:09:15.106" v="102" actId="14100"/>
          <ac:picMkLst>
            <pc:docMk/>
            <pc:sldMk cId="825470613" sldId="268"/>
            <ac:picMk id="5" creationId="{7A4905EE-D621-46A9-A1F4-202D2A510B71}"/>
          </ac:picMkLst>
        </pc:picChg>
      </pc:sldChg>
      <pc:sldChg chg="addSp modSp new">
        <pc:chgData name="Mari Nurminen" userId="S::marnurm@poke.fi::17c5a1dc-eab0-405b-a67f-bc2ed672bdff" providerId="AD" clId="Web-{744D77D7-CF9C-AFD9-F8F6-ACFE32A30421}" dt="2021-01-18T09:10:58.640" v="125" actId="1076"/>
        <pc:sldMkLst>
          <pc:docMk/>
          <pc:sldMk cId="4128198633" sldId="269"/>
        </pc:sldMkLst>
        <pc:spChg chg="mod">
          <ac:chgData name="Mari Nurminen" userId="S::marnurm@poke.fi::17c5a1dc-eab0-405b-a67f-bc2ed672bdff" providerId="AD" clId="Web-{744D77D7-CF9C-AFD9-F8F6-ACFE32A30421}" dt="2021-01-18T09:09:39.075" v="105" actId="20577"/>
          <ac:spMkLst>
            <pc:docMk/>
            <pc:sldMk cId="4128198633" sldId="269"/>
            <ac:spMk id="2" creationId="{F6064723-4FF2-4C75-B5EC-B142CCF14D20}"/>
          </ac:spMkLst>
        </pc:spChg>
        <pc:spChg chg="mod">
          <ac:chgData name="Mari Nurminen" userId="S::marnurm@poke.fi::17c5a1dc-eab0-405b-a67f-bc2ed672bdff" providerId="AD" clId="Web-{744D77D7-CF9C-AFD9-F8F6-ACFE32A30421}" dt="2021-01-18T09:10:14.951" v="116" actId="20577"/>
          <ac:spMkLst>
            <pc:docMk/>
            <pc:sldMk cId="4128198633" sldId="269"/>
            <ac:spMk id="3" creationId="{A8FAF3E3-EFEA-463F-B7E1-B9088FD838E3}"/>
          </ac:spMkLst>
        </pc:spChg>
        <pc:picChg chg="add mod">
          <ac:chgData name="Mari Nurminen" userId="S::marnurm@poke.fi::17c5a1dc-eab0-405b-a67f-bc2ed672bdff" providerId="AD" clId="Web-{744D77D7-CF9C-AFD9-F8F6-ACFE32A30421}" dt="2021-01-18T09:10:25.779" v="120" actId="14100"/>
          <ac:picMkLst>
            <pc:docMk/>
            <pc:sldMk cId="4128198633" sldId="269"/>
            <ac:picMk id="4" creationId="{CA373946-7953-457E-95B6-AAC181DCAD55}"/>
          </ac:picMkLst>
        </pc:picChg>
        <pc:picChg chg="add mod">
          <ac:chgData name="Mari Nurminen" userId="S::marnurm@poke.fi::17c5a1dc-eab0-405b-a67f-bc2ed672bdff" providerId="AD" clId="Web-{744D77D7-CF9C-AFD9-F8F6-ACFE32A30421}" dt="2021-01-18T09:10:58.640" v="125" actId="1076"/>
          <ac:picMkLst>
            <pc:docMk/>
            <pc:sldMk cId="4128198633" sldId="269"/>
            <ac:picMk id="5" creationId="{E6816277-B6E4-4303-8FEA-8A477F8F3B99}"/>
          </ac:picMkLst>
        </pc:picChg>
      </pc:sldChg>
      <pc:sldChg chg="modSp new">
        <pc:chgData name="Mari Nurminen" userId="S::marnurm@poke.fi::17c5a1dc-eab0-405b-a67f-bc2ed672bdff" providerId="AD" clId="Web-{744D77D7-CF9C-AFD9-F8F6-ACFE32A30421}" dt="2021-01-18T09:20:27.825" v="329" actId="20577"/>
        <pc:sldMkLst>
          <pc:docMk/>
          <pc:sldMk cId="374776692" sldId="270"/>
        </pc:sldMkLst>
        <pc:spChg chg="mod">
          <ac:chgData name="Mari Nurminen" userId="S::marnurm@poke.fi::17c5a1dc-eab0-405b-a67f-bc2ed672bdff" providerId="AD" clId="Web-{744D77D7-CF9C-AFD9-F8F6-ACFE32A30421}" dt="2021-01-18T09:16:03.960" v="148" actId="20577"/>
          <ac:spMkLst>
            <pc:docMk/>
            <pc:sldMk cId="374776692" sldId="270"/>
            <ac:spMk id="2" creationId="{0E2E60FF-27A5-48C4-8D2B-8572DAB2BCB6}"/>
          </ac:spMkLst>
        </pc:spChg>
        <pc:spChg chg="mod">
          <ac:chgData name="Mari Nurminen" userId="S::marnurm@poke.fi::17c5a1dc-eab0-405b-a67f-bc2ed672bdff" providerId="AD" clId="Web-{744D77D7-CF9C-AFD9-F8F6-ACFE32A30421}" dt="2021-01-18T09:20:27.825" v="329" actId="20577"/>
          <ac:spMkLst>
            <pc:docMk/>
            <pc:sldMk cId="374776692" sldId="270"/>
            <ac:spMk id="3" creationId="{8B3B2089-27EF-48BE-A648-6A1E420F4EEE}"/>
          </ac:spMkLst>
        </pc:spChg>
      </pc:sldChg>
    </pc:docChg>
  </pc:docChgLst>
  <pc:docChgLst>
    <pc:chgData name="Mari Nurminen" userId="S::marnurm@poke.fi::17c5a1dc-eab0-405b-a67f-bc2ed672bdff" providerId="AD" clId="Web-{17FF02E3-426F-F5DF-006D-4FCCFAB66DD7}"/>
    <pc:docChg chg="addSld delSld modSld">
      <pc:chgData name="Mari Nurminen" userId="S::marnurm@poke.fi::17c5a1dc-eab0-405b-a67f-bc2ed672bdff" providerId="AD" clId="Web-{17FF02E3-426F-F5DF-006D-4FCCFAB66DD7}" dt="2021-02-18T15:00:45.134" v="23"/>
      <pc:docMkLst>
        <pc:docMk/>
      </pc:docMkLst>
      <pc:sldChg chg="new del">
        <pc:chgData name="Mari Nurminen" userId="S::marnurm@poke.fi::17c5a1dc-eab0-405b-a67f-bc2ed672bdff" providerId="AD" clId="Web-{17FF02E3-426F-F5DF-006D-4FCCFAB66DD7}" dt="2021-02-18T14:52:29.752" v="1"/>
        <pc:sldMkLst>
          <pc:docMk/>
          <pc:sldMk cId="237458199" sldId="292"/>
        </pc:sldMkLst>
      </pc:sldChg>
      <pc:sldChg chg="addSp modSp new mod setBg">
        <pc:chgData name="Mari Nurminen" userId="S::marnurm@poke.fi::17c5a1dc-eab0-405b-a67f-bc2ed672bdff" providerId="AD" clId="Web-{17FF02E3-426F-F5DF-006D-4FCCFAB66DD7}" dt="2021-02-18T14:55:19.395" v="9"/>
        <pc:sldMkLst>
          <pc:docMk/>
          <pc:sldMk cId="2604705040" sldId="292"/>
        </pc:sldMkLst>
        <pc:picChg chg="add mod ord">
          <ac:chgData name="Mari Nurminen" userId="S::marnurm@poke.fi::17c5a1dc-eab0-405b-a67f-bc2ed672bdff" providerId="AD" clId="Web-{17FF02E3-426F-F5DF-006D-4FCCFAB66DD7}" dt="2021-02-18T14:55:19.395" v="9"/>
          <ac:picMkLst>
            <pc:docMk/>
            <pc:sldMk cId="2604705040" sldId="292"/>
            <ac:picMk id="2" creationId="{3A3967F9-9E08-4871-A9C4-2ABF55EBD4D0}"/>
          </ac:picMkLst>
        </pc:picChg>
        <pc:picChg chg="add mod ord">
          <ac:chgData name="Mari Nurminen" userId="S::marnurm@poke.fi::17c5a1dc-eab0-405b-a67f-bc2ed672bdff" providerId="AD" clId="Web-{17FF02E3-426F-F5DF-006D-4FCCFAB66DD7}" dt="2021-02-18T14:55:19.395" v="9"/>
          <ac:picMkLst>
            <pc:docMk/>
            <pc:sldMk cId="2604705040" sldId="292"/>
            <ac:picMk id="3" creationId="{8B4E4DCA-F164-4570-9F9D-D98123F95F9F}"/>
          </ac:picMkLst>
        </pc:picChg>
        <pc:picChg chg="add mod">
          <ac:chgData name="Mari Nurminen" userId="S::marnurm@poke.fi::17c5a1dc-eab0-405b-a67f-bc2ed672bdff" providerId="AD" clId="Web-{17FF02E3-426F-F5DF-006D-4FCCFAB66DD7}" dt="2021-02-18T14:55:19.395" v="9"/>
          <ac:picMkLst>
            <pc:docMk/>
            <pc:sldMk cId="2604705040" sldId="292"/>
            <ac:picMk id="4" creationId="{B2BE4BCD-A10D-4F3D-B4AB-D0F49E18AB9A}"/>
          </ac:picMkLst>
        </pc:picChg>
        <pc:cxnChg chg="add">
          <ac:chgData name="Mari Nurminen" userId="S::marnurm@poke.fi::17c5a1dc-eab0-405b-a67f-bc2ed672bdff" providerId="AD" clId="Web-{17FF02E3-426F-F5DF-006D-4FCCFAB66DD7}" dt="2021-02-18T14:55:19.395" v="9"/>
          <ac:cxnSpMkLst>
            <pc:docMk/>
            <pc:sldMk cId="2604705040" sldId="292"/>
            <ac:cxnSpMk id="9" creationId="{DCD67800-37AC-4E14-89B0-F79DCB3FB86D}"/>
          </ac:cxnSpMkLst>
        </pc:cxnChg>
        <pc:cxnChg chg="add">
          <ac:chgData name="Mari Nurminen" userId="S::marnurm@poke.fi::17c5a1dc-eab0-405b-a67f-bc2ed672bdff" providerId="AD" clId="Web-{17FF02E3-426F-F5DF-006D-4FCCFAB66DD7}" dt="2021-02-18T14:55:19.395" v="9"/>
          <ac:cxnSpMkLst>
            <pc:docMk/>
            <pc:sldMk cId="2604705040" sldId="292"/>
            <ac:cxnSpMk id="11" creationId="{20F1788F-A5AE-4188-8274-F7F2E3833ECD}"/>
          </ac:cxnSpMkLst>
        </pc:cxnChg>
      </pc:sldChg>
      <pc:sldChg chg="addSp modSp new mod setBg setClrOvrMap">
        <pc:chgData name="Mari Nurminen" userId="S::marnurm@poke.fi::17c5a1dc-eab0-405b-a67f-bc2ed672bdff" providerId="AD" clId="Web-{17FF02E3-426F-F5DF-006D-4FCCFAB66DD7}" dt="2021-02-18T14:58:43.804" v="16"/>
        <pc:sldMkLst>
          <pc:docMk/>
          <pc:sldMk cId="39896186" sldId="293"/>
        </pc:sldMkLst>
        <pc:spChg chg="add">
          <ac:chgData name="Mari Nurminen" userId="S::marnurm@poke.fi::17c5a1dc-eab0-405b-a67f-bc2ed672bdff" providerId="AD" clId="Web-{17FF02E3-426F-F5DF-006D-4FCCFAB66DD7}" dt="2021-02-18T14:58:43.804" v="16"/>
          <ac:spMkLst>
            <pc:docMk/>
            <pc:sldMk cId="39896186" sldId="293"/>
            <ac:spMk id="9" creationId="{19E301E5-1206-47D0-9CDF-72583D739089}"/>
          </ac:spMkLst>
        </pc:spChg>
        <pc:spChg chg="add">
          <ac:chgData name="Mari Nurminen" userId="S::marnurm@poke.fi::17c5a1dc-eab0-405b-a67f-bc2ed672bdff" providerId="AD" clId="Web-{17FF02E3-426F-F5DF-006D-4FCCFAB66DD7}" dt="2021-02-18T14:58:43.804" v="16"/>
          <ac:spMkLst>
            <pc:docMk/>
            <pc:sldMk cId="39896186" sldId="293"/>
            <ac:spMk id="11" creationId="{AFA31FBE-7948-4384-B68A-75DEFDC4955A}"/>
          </ac:spMkLst>
        </pc:spChg>
        <pc:picChg chg="add mod ord">
          <ac:chgData name="Mari Nurminen" userId="S::marnurm@poke.fi::17c5a1dc-eab0-405b-a67f-bc2ed672bdff" providerId="AD" clId="Web-{17FF02E3-426F-F5DF-006D-4FCCFAB66DD7}" dt="2021-02-18T14:58:43.804" v="16"/>
          <ac:picMkLst>
            <pc:docMk/>
            <pc:sldMk cId="39896186" sldId="293"/>
            <ac:picMk id="2" creationId="{B0CA9BF1-DD86-42A9-A512-955E786A500F}"/>
          </ac:picMkLst>
        </pc:picChg>
        <pc:picChg chg="add mod ord">
          <ac:chgData name="Mari Nurminen" userId="S::marnurm@poke.fi::17c5a1dc-eab0-405b-a67f-bc2ed672bdff" providerId="AD" clId="Web-{17FF02E3-426F-F5DF-006D-4FCCFAB66DD7}" dt="2021-02-18T14:58:43.804" v="16"/>
          <ac:picMkLst>
            <pc:docMk/>
            <pc:sldMk cId="39896186" sldId="293"/>
            <ac:picMk id="3" creationId="{C703C675-768D-48A5-A78A-B7EEF827D958}"/>
          </ac:picMkLst>
        </pc:picChg>
        <pc:picChg chg="add mod">
          <ac:chgData name="Mari Nurminen" userId="S::marnurm@poke.fi::17c5a1dc-eab0-405b-a67f-bc2ed672bdff" providerId="AD" clId="Web-{17FF02E3-426F-F5DF-006D-4FCCFAB66DD7}" dt="2021-02-18T14:58:43.804" v="16"/>
          <ac:picMkLst>
            <pc:docMk/>
            <pc:sldMk cId="39896186" sldId="293"/>
            <ac:picMk id="4" creationId="{852FE0EE-5AB0-491F-8DCF-03BD0A865C47}"/>
          </ac:picMkLst>
        </pc:picChg>
      </pc:sldChg>
      <pc:sldChg chg="addSp modSp new mod setBg setClrOvrMap">
        <pc:chgData name="Mari Nurminen" userId="S::marnurm@poke.fi::17c5a1dc-eab0-405b-a67f-bc2ed672bdff" providerId="AD" clId="Web-{17FF02E3-426F-F5DF-006D-4FCCFAB66DD7}" dt="2021-02-18T15:00:45.134" v="23"/>
        <pc:sldMkLst>
          <pc:docMk/>
          <pc:sldMk cId="1380493183" sldId="294"/>
        </pc:sldMkLst>
        <pc:spChg chg="add">
          <ac:chgData name="Mari Nurminen" userId="S::marnurm@poke.fi::17c5a1dc-eab0-405b-a67f-bc2ed672bdff" providerId="AD" clId="Web-{17FF02E3-426F-F5DF-006D-4FCCFAB66DD7}" dt="2021-02-18T15:00:45.134" v="23"/>
          <ac:spMkLst>
            <pc:docMk/>
            <pc:sldMk cId="1380493183" sldId="294"/>
            <ac:spMk id="9" creationId="{19E301E5-1206-47D0-9CDF-72583D739089}"/>
          </ac:spMkLst>
        </pc:spChg>
        <pc:spChg chg="add">
          <ac:chgData name="Mari Nurminen" userId="S::marnurm@poke.fi::17c5a1dc-eab0-405b-a67f-bc2ed672bdff" providerId="AD" clId="Web-{17FF02E3-426F-F5DF-006D-4FCCFAB66DD7}" dt="2021-02-18T15:00:45.134" v="23"/>
          <ac:spMkLst>
            <pc:docMk/>
            <pc:sldMk cId="1380493183" sldId="294"/>
            <ac:spMk id="11" creationId="{AFA31FBE-7948-4384-B68A-75DEFDC4955A}"/>
          </ac:spMkLst>
        </pc:spChg>
        <pc:picChg chg="add mod">
          <ac:chgData name="Mari Nurminen" userId="S::marnurm@poke.fi::17c5a1dc-eab0-405b-a67f-bc2ed672bdff" providerId="AD" clId="Web-{17FF02E3-426F-F5DF-006D-4FCCFAB66DD7}" dt="2021-02-18T15:00:45.134" v="23"/>
          <ac:picMkLst>
            <pc:docMk/>
            <pc:sldMk cId="1380493183" sldId="294"/>
            <ac:picMk id="2" creationId="{84C449D7-502E-4394-8351-2D028B400C57}"/>
          </ac:picMkLst>
        </pc:picChg>
        <pc:picChg chg="add mod">
          <ac:chgData name="Mari Nurminen" userId="S::marnurm@poke.fi::17c5a1dc-eab0-405b-a67f-bc2ed672bdff" providerId="AD" clId="Web-{17FF02E3-426F-F5DF-006D-4FCCFAB66DD7}" dt="2021-02-18T15:00:45.134" v="23"/>
          <ac:picMkLst>
            <pc:docMk/>
            <pc:sldMk cId="1380493183" sldId="294"/>
            <ac:picMk id="3" creationId="{2E0ECD61-9489-4349-989D-7410299D7958}"/>
          </ac:picMkLst>
        </pc:picChg>
        <pc:picChg chg="add mod">
          <ac:chgData name="Mari Nurminen" userId="S::marnurm@poke.fi::17c5a1dc-eab0-405b-a67f-bc2ed672bdff" providerId="AD" clId="Web-{17FF02E3-426F-F5DF-006D-4FCCFAB66DD7}" dt="2021-02-18T15:00:45.134" v="23"/>
          <ac:picMkLst>
            <pc:docMk/>
            <pc:sldMk cId="1380493183" sldId="294"/>
            <ac:picMk id="4" creationId="{BDD02B77-1208-489F-B710-13BDABAD449B}"/>
          </ac:picMkLst>
        </pc:picChg>
      </pc:sldChg>
    </pc:docChg>
  </pc:docChgLst>
  <pc:docChgLst>
    <pc:chgData name="Mari Nurminen" userId="S::marnurm@poke.fi::17c5a1dc-eab0-405b-a67f-bc2ed672bdff" providerId="AD" clId="Web-{B100A28C-9B24-763E-B887-13579DF51EFA}"/>
    <pc:docChg chg="addSld delSld modSld">
      <pc:chgData name="Mari Nurminen" userId="S::marnurm@poke.fi::17c5a1dc-eab0-405b-a67f-bc2ed672bdff" providerId="AD" clId="Web-{B100A28C-9B24-763E-B887-13579DF51EFA}" dt="2021-02-10T15:23:12.248" v="137" actId="20577"/>
      <pc:docMkLst>
        <pc:docMk/>
      </pc:docMkLst>
      <pc:sldChg chg="addSp delSp modSp new">
        <pc:chgData name="Mari Nurminen" userId="S::marnurm@poke.fi::17c5a1dc-eab0-405b-a67f-bc2ed672bdff" providerId="AD" clId="Web-{B100A28C-9B24-763E-B887-13579DF51EFA}" dt="2021-02-10T15:19:15.541" v="98" actId="1076"/>
        <pc:sldMkLst>
          <pc:docMk/>
          <pc:sldMk cId="4149258873" sldId="278"/>
        </pc:sldMkLst>
        <pc:spChg chg="mod">
          <ac:chgData name="Mari Nurminen" userId="S::marnurm@poke.fi::17c5a1dc-eab0-405b-a67f-bc2ed672bdff" providerId="AD" clId="Web-{B100A28C-9B24-763E-B887-13579DF51EFA}" dt="2021-02-10T14:27:08.121" v="21" actId="1076"/>
          <ac:spMkLst>
            <pc:docMk/>
            <pc:sldMk cId="4149258873" sldId="278"/>
            <ac:spMk id="2" creationId="{27AF2C38-300A-4C97-A2C5-AFE16DE75443}"/>
          </ac:spMkLst>
        </pc:spChg>
        <pc:spChg chg="del">
          <ac:chgData name="Mari Nurminen" userId="S::marnurm@poke.fi::17c5a1dc-eab0-405b-a67f-bc2ed672bdff" providerId="AD" clId="Web-{B100A28C-9B24-763E-B887-13579DF51EFA}" dt="2021-02-10T06:38:11.312" v="1"/>
          <ac:spMkLst>
            <pc:docMk/>
            <pc:sldMk cId="4149258873" sldId="278"/>
            <ac:spMk id="3" creationId="{E6D3727F-9DC0-41E1-ACD0-754090442FB3}"/>
          </ac:spMkLst>
        </pc:spChg>
        <pc:picChg chg="add mod">
          <ac:chgData name="Mari Nurminen" userId="S::marnurm@poke.fi::17c5a1dc-eab0-405b-a67f-bc2ed672bdff" providerId="AD" clId="Web-{B100A28C-9B24-763E-B887-13579DF51EFA}" dt="2021-02-10T15:19:15.541" v="98" actId="1076"/>
          <ac:picMkLst>
            <pc:docMk/>
            <pc:sldMk cId="4149258873" sldId="278"/>
            <ac:picMk id="3" creationId="{27131E96-38B3-445D-B17D-D32808D97170}"/>
          </ac:picMkLst>
        </pc:picChg>
        <pc:picChg chg="add mod ord">
          <ac:chgData name="Mari Nurminen" userId="S::marnurm@poke.fi::17c5a1dc-eab0-405b-a67f-bc2ed672bdff" providerId="AD" clId="Web-{B100A28C-9B24-763E-B887-13579DF51EFA}" dt="2021-02-10T15:19:01.807" v="96" actId="14100"/>
          <ac:picMkLst>
            <pc:docMk/>
            <pc:sldMk cId="4149258873" sldId="278"/>
            <ac:picMk id="4" creationId="{C6FF245D-01D2-44DE-ACA2-259FE843F61F}"/>
          </ac:picMkLst>
        </pc:picChg>
      </pc:sldChg>
      <pc:sldChg chg="addSp delSp modSp new">
        <pc:chgData name="Mari Nurminen" userId="S::marnurm@poke.fi::17c5a1dc-eab0-405b-a67f-bc2ed672bdff" providerId="AD" clId="Web-{B100A28C-9B24-763E-B887-13579DF51EFA}" dt="2021-02-10T06:40:47.080" v="13" actId="14100"/>
        <pc:sldMkLst>
          <pc:docMk/>
          <pc:sldMk cId="99337337" sldId="279"/>
        </pc:sldMkLst>
        <pc:spChg chg="del">
          <ac:chgData name="Mari Nurminen" userId="S::marnurm@poke.fi::17c5a1dc-eab0-405b-a67f-bc2ed672bdff" providerId="AD" clId="Web-{B100A28C-9B24-763E-B887-13579DF51EFA}" dt="2021-02-10T06:39:41.766" v="4"/>
          <ac:spMkLst>
            <pc:docMk/>
            <pc:sldMk cId="99337337" sldId="279"/>
            <ac:spMk id="3" creationId="{3269C28A-FD15-4DEA-A766-3776C34DF124}"/>
          </ac:spMkLst>
        </pc:spChg>
        <pc:picChg chg="add mod ord">
          <ac:chgData name="Mari Nurminen" userId="S::marnurm@poke.fi::17c5a1dc-eab0-405b-a67f-bc2ed672bdff" providerId="AD" clId="Web-{B100A28C-9B24-763E-B887-13579DF51EFA}" dt="2021-02-10T06:39:44.907" v="5" actId="1076"/>
          <ac:picMkLst>
            <pc:docMk/>
            <pc:sldMk cId="99337337" sldId="279"/>
            <ac:picMk id="4" creationId="{3A4A4553-8413-4BE2-8289-83F4A2C0AC60}"/>
          </ac:picMkLst>
        </pc:picChg>
        <pc:picChg chg="add mod">
          <ac:chgData name="Mari Nurminen" userId="S::marnurm@poke.fi::17c5a1dc-eab0-405b-a67f-bc2ed672bdff" providerId="AD" clId="Web-{B100A28C-9B24-763E-B887-13579DF51EFA}" dt="2021-02-10T06:40:14.204" v="9" actId="14100"/>
          <ac:picMkLst>
            <pc:docMk/>
            <pc:sldMk cId="99337337" sldId="279"/>
            <ac:picMk id="5" creationId="{CB68301D-BA45-424C-835A-C57C58735F5C}"/>
          </ac:picMkLst>
        </pc:picChg>
        <pc:picChg chg="add mod">
          <ac:chgData name="Mari Nurminen" userId="S::marnurm@poke.fi::17c5a1dc-eab0-405b-a67f-bc2ed672bdff" providerId="AD" clId="Web-{B100A28C-9B24-763E-B887-13579DF51EFA}" dt="2021-02-10T06:40:47.080" v="13" actId="14100"/>
          <ac:picMkLst>
            <pc:docMk/>
            <pc:sldMk cId="99337337" sldId="279"/>
            <ac:picMk id="6" creationId="{6EAFFFFF-1067-4C60-AA53-C2D9F8027262}"/>
          </ac:picMkLst>
        </pc:picChg>
      </pc:sldChg>
      <pc:sldChg chg="addSp delSp modSp new">
        <pc:chgData name="Mari Nurminen" userId="S::marnurm@poke.fi::17c5a1dc-eab0-405b-a67f-bc2ed672bdff" providerId="AD" clId="Web-{B100A28C-9B24-763E-B887-13579DF51EFA}" dt="2021-02-10T14:36:50.970" v="38" actId="1076"/>
        <pc:sldMkLst>
          <pc:docMk/>
          <pc:sldMk cId="1650612862" sldId="280"/>
        </pc:sldMkLst>
        <pc:spChg chg="del">
          <ac:chgData name="Mari Nurminen" userId="S::marnurm@poke.fi::17c5a1dc-eab0-405b-a67f-bc2ed672bdff" providerId="AD" clId="Web-{B100A28C-9B24-763E-B887-13579DF51EFA}" dt="2021-02-10T14:27:52.590" v="22"/>
          <ac:spMkLst>
            <pc:docMk/>
            <pc:sldMk cId="1650612862" sldId="280"/>
            <ac:spMk id="3" creationId="{5D8AAA40-B1AD-439F-96C3-F269E094D0CD}"/>
          </ac:spMkLst>
        </pc:spChg>
        <pc:picChg chg="add mod ord">
          <ac:chgData name="Mari Nurminen" userId="S::marnurm@poke.fi::17c5a1dc-eab0-405b-a67f-bc2ed672bdff" providerId="AD" clId="Web-{B100A28C-9B24-763E-B887-13579DF51EFA}" dt="2021-02-10T14:28:00.121" v="23" actId="1076"/>
          <ac:picMkLst>
            <pc:docMk/>
            <pc:sldMk cId="1650612862" sldId="280"/>
            <ac:picMk id="4" creationId="{749765E3-3346-466D-A8F2-293DD9254A91}"/>
          </ac:picMkLst>
        </pc:picChg>
        <pc:picChg chg="add del mod">
          <ac:chgData name="Mari Nurminen" userId="S::marnurm@poke.fi::17c5a1dc-eab0-405b-a67f-bc2ed672bdff" providerId="AD" clId="Web-{B100A28C-9B24-763E-B887-13579DF51EFA}" dt="2021-02-10T14:29:36.841" v="29"/>
          <ac:picMkLst>
            <pc:docMk/>
            <pc:sldMk cId="1650612862" sldId="280"/>
            <ac:picMk id="5" creationId="{57448FB5-C2B5-4907-BC75-C626806D609F}"/>
          </ac:picMkLst>
        </pc:picChg>
        <pc:picChg chg="add mod">
          <ac:chgData name="Mari Nurminen" userId="S::marnurm@poke.fi::17c5a1dc-eab0-405b-a67f-bc2ed672bdff" providerId="AD" clId="Web-{B100A28C-9B24-763E-B887-13579DF51EFA}" dt="2021-02-10T14:36:50.970" v="38" actId="1076"/>
          <ac:picMkLst>
            <pc:docMk/>
            <pc:sldMk cId="1650612862" sldId="280"/>
            <ac:picMk id="6" creationId="{376A01BD-0E6E-45B4-80FA-F0773AD8C260}"/>
          </ac:picMkLst>
        </pc:picChg>
        <pc:picChg chg="add mod">
          <ac:chgData name="Mari Nurminen" userId="S::marnurm@poke.fi::17c5a1dc-eab0-405b-a67f-bc2ed672bdff" providerId="AD" clId="Web-{B100A28C-9B24-763E-B887-13579DF51EFA}" dt="2021-02-10T14:36:45.095" v="37" actId="14100"/>
          <ac:picMkLst>
            <pc:docMk/>
            <pc:sldMk cId="1650612862" sldId="280"/>
            <ac:picMk id="7" creationId="{2FA6EAED-7EE0-4149-8990-455F446F895C}"/>
          </ac:picMkLst>
        </pc:picChg>
      </pc:sldChg>
      <pc:sldChg chg="addSp delSp modSp new del mod setBg">
        <pc:chgData name="Mari Nurminen" userId="S::marnurm@poke.fi::17c5a1dc-eab0-405b-a67f-bc2ed672bdff" providerId="AD" clId="Web-{B100A28C-9B24-763E-B887-13579DF51EFA}" dt="2021-02-10T15:05:04.576" v="60"/>
        <pc:sldMkLst>
          <pc:docMk/>
          <pc:sldMk cId="634429365" sldId="281"/>
        </pc:sldMkLst>
        <pc:spChg chg="mod or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2" creationId="{C7E6C3AA-1228-4727-9B6A-55DA881104F9}"/>
          </ac:spMkLst>
        </pc:spChg>
        <pc:spChg chg="del">
          <ac:chgData name="Mari Nurminen" userId="S::marnurm@poke.fi::17c5a1dc-eab0-405b-a67f-bc2ed672bdff" providerId="AD" clId="Web-{B100A28C-9B24-763E-B887-13579DF51EFA}" dt="2021-02-10T14:37:28.955" v="40"/>
          <ac:spMkLst>
            <pc:docMk/>
            <pc:sldMk cId="634429365" sldId="281"/>
            <ac:spMk id="3" creationId="{BD3FEB92-9326-4EC6-8D67-F5B7D0EA767B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7" creationId="{8C37C960-91F5-4F61-B2CD-8A037920720B}"/>
          </ac:spMkLst>
        </pc:spChg>
        <pc:spChg chg="add del">
          <ac:chgData name="Mari Nurminen" userId="S::marnurm@poke.fi::17c5a1dc-eab0-405b-a67f-bc2ed672bdff" providerId="AD" clId="Web-{B100A28C-9B24-763E-B887-13579DF51EFA}" dt="2021-02-10T14:39:08.909" v="45"/>
          <ac:spMkLst>
            <pc:docMk/>
            <pc:sldMk cId="634429365" sldId="281"/>
            <ac:spMk id="9" creationId="{79BF13EF-58AE-4D56-962D-9A46411DE0E1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10" creationId="{DD7EAFE6-2BB9-41FB-9CF4-588CFC708774}"/>
          </ac:spMkLst>
        </pc:spChg>
        <pc:spChg chg="add del">
          <ac:chgData name="Mari Nurminen" userId="S::marnurm@poke.fi::17c5a1dc-eab0-405b-a67f-bc2ed672bdff" providerId="AD" clId="Web-{B100A28C-9B24-763E-B887-13579DF51EFA}" dt="2021-02-10T14:39:08.909" v="45"/>
          <ac:spMkLst>
            <pc:docMk/>
            <pc:sldMk cId="634429365" sldId="281"/>
            <ac:spMk id="12" creationId="{19B36E71-93BD-4984-AC9C-CC9FB9CC06D6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14" creationId="{A5C31099-1BBD-40CE-BC60-FCE50741940D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16" creationId="{EA2846BE-460A-477B-A2F4-52F298BF43EE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18" creationId="{C8401D34-2155-4B53-A686-7345BE15C466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20" creationId="{E37BCD97-E1A4-4EBB-8D1C-8CC0B55A64B2}"/>
          </ac:spMkLst>
        </pc:spChg>
        <pc:spChg chg="add">
          <ac:chgData name="Mari Nurminen" userId="S::marnurm@poke.fi::17c5a1dc-eab0-405b-a67f-bc2ed672bdff" providerId="AD" clId="Web-{B100A28C-9B24-763E-B887-13579DF51EFA}" dt="2021-02-10T14:39:08.956" v="46"/>
          <ac:spMkLst>
            <pc:docMk/>
            <pc:sldMk cId="634429365" sldId="281"/>
            <ac:spMk id="22" creationId="{5EDC1F21-AC5B-4D05-9108-5E5D2894884F}"/>
          </ac:spMkLst>
        </pc:spChg>
        <pc:picChg chg="add mod ord">
          <ac:chgData name="Mari Nurminen" userId="S::marnurm@poke.fi::17c5a1dc-eab0-405b-a67f-bc2ed672bdff" providerId="AD" clId="Web-{B100A28C-9B24-763E-B887-13579DF51EFA}" dt="2021-02-10T14:39:08.956" v="46"/>
          <ac:picMkLst>
            <pc:docMk/>
            <pc:sldMk cId="634429365" sldId="281"/>
            <ac:picMk id="4" creationId="{E0978299-C83E-4AB9-A8DF-865A7F154B5C}"/>
          </ac:picMkLst>
        </pc:picChg>
        <pc:picChg chg="add mod">
          <ac:chgData name="Mari Nurminen" userId="S::marnurm@poke.fi::17c5a1dc-eab0-405b-a67f-bc2ed672bdff" providerId="AD" clId="Web-{B100A28C-9B24-763E-B887-13579DF51EFA}" dt="2021-02-10T14:39:08.956" v="46"/>
          <ac:picMkLst>
            <pc:docMk/>
            <pc:sldMk cId="634429365" sldId="281"/>
            <ac:picMk id="5" creationId="{91DE1658-D888-47F6-82C7-B741E75ED9CB}"/>
          </ac:picMkLst>
        </pc:picChg>
      </pc:sldChg>
      <pc:sldChg chg="addSp modSp new">
        <pc:chgData name="Mari Nurminen" userId="S::marnurm@poke.fi::17c5a1dc-eab0-405b-a67f-bc2ed672bdff" providerId="AD" clId="Web-{B100A28C-9B24-763E-B887-13579DF51EFA}" dt="2021-02-10T14:41:40.801" v="59" actId="1076"/>
        <pc:sldMkLst>
          <pc:docMk/>
          <pc:sldMk cId="2604124158" sldId="282"/>
        </pc:sldMkLst>
        <pc:picChg chg="add mod">
          <ac:chgData name="Mari Nurminen" userId="S::marnurm@poke.fi::17c5a1dc-eab0-405b-a67f-bc2ed672bdff" providerId="AD" clId="Web-{B100A28C-9B24-763E-B887-13579DF51EFA}" dt="2021-02-10T14:41:18.472" v="56" actId="1076"/>
          <ac:picMkLst>
            <pc:docMk/>
            <pc:sldMk cId="2604124158" sldId="282"/>
            <ac:picMk id="2" creationId="{C8A28524-DA8B-43F9-8AA4-AA31F3C13D66}"/>
          </ac:picMkLst>
        </pc:picChg>
        <pc:picChg chg="add mod">
          <ac:chgData name="Mari Nurminen" userId="S::marnurm@poke.fi::17c5a1dc-eab0-405b-a67f-bc2ed672bdff" providerId="AD" clId="Web-{B100A28C-9B24-763E-B887-13579DF51EFA}" dt="2021-02-10T14:41:40.801" v="59" actId="1076"/>
          <ac:picMkLst>
            <pc:docMk/>
            <pc:sldMk cId="2604124158" sldId="282"/>
            <ac:picMk id="3" creationId="{BB8A27FE-3CE0-4155-A302-416EDF619013}"/>
          </ac:picMkLst>
        </pc:picChg>
      </pc:sldChg>
      <pc:sldChg chg="addSp modSp new">
        <pc:chgData name="Mari Nurminen" userId="S::marnurm@poke.fi::17c5a1dc-eab0-405b-a67f-bc2ed672bdff" providerId="AD" clId="Web-{B100A28C-9B24-763E-B887-13579DF51EFA}" dt="2021-02-10T15:11:15.456" v="76" actId="14100"/>
        <pc:sldMkLst>
          <pc:docMk/>
          <pc:sldMk cId="1748990753" sldId="283"/>
        </pc:sldMkLst>
        <pc:picChg chg="add mod">
          <ac:chgData name="Mari Nurminen" userId="S::marnurm@poke.fi::17c5a1dc-eab0-405b-a67f-bc2ed672bdff" providerId="AD" clId="Web-{B100A28C-9B24-763E-B887-13579DF51EFA}" dt="2021-02-10T15:06:52.125" v="68" actId="1076"/>
          <ac:picMkLst>
            <pc:docMk/>
            <pc:sldMk cId="1748990753" sldId="283"/>
            <ac:picMk id="2" creationId="{305B30B2-3BBA-42AE-95D7-D75F49A1B9F2}"/>
          </ac:picMkLst>
        </pc:picChg>
        <pc:picChg chg="add mod">
          <ac:chgData name="Mari Nurminen" userId="S::marnurm@poke.fi::17c5a1dc-eab0-405b-a67f-bc2ed672bdff" providerId="AD" clId="Web-{B100A28C-9B24-763E-B887-13579DF51EFA}" dt="2021-02-10T15:10:34.675" v="72" actId="1076"/>
          <ac:picMkLst>
            <pc:docMk/>
            <pc:sldMk cId="1748990753" sldId="283"/>
            <ac:picMk id="3" creationId="{8C68D6BC-7CB6-440F-B9CF-0D91555079EB}"/>
          </ac:picMkLst>
        </pc:picChg>
        <pc:picChg chg="add mod">
          <ac:chgData name="Mari Nurminen" userId="S::marnurm@poke.fi::17c5a1dc-eab0-405b-a67f-bc2ed672bdff" providerId="AD" clId="Web-{B100A28C-9B24-763E-B887-13579DF51EFA}" dt="2021-02-10T15:11:15.456" v="76" actId="14100"/>
          <ac:picMkLst>
            <pc:docMk/>
            <pc:sldMk cId="1748990753" sldId="283"/>
            <ac:picMk id="4" creationId="{DA9BD50E-035E-4B75-9B5F-AED0211C7CE7}"/>
          </ac:picMkLst>
        </pc:picChg>
      </pc:sldChg>
      <pc:sldChg chg="addSp delSp modSp new">
        <pc:chgData name="Mari Nurminen" userId="S::marnurm@poke.fi::17c5a1dc-eab0-405b-a67f-bc2ed672bdff" providerId="AD" clId="Web-{B100A28C-9B24-763E-B887-13579DF51EFA}" dt="2021-02-10T15:15:21.179" v="91" actId="1076"/>
        <pc:sldMkLst>
          <pc:docMk/>
          <pc:sldMk cId="52792037" sldId="284"/>
        </pc:sldMkLst>
        <pc:picChg chg="add del mod">
          <ac:chgData name="Mari Nurminen" userId="S::marnurm@poke.fi::17c5a1dc-eab0-405b-a67f-bc2ed672bdff" providerId="AD" clId="Web-{B100A28C-9B24-763E-B887-13579DF51EFA}" dt="2021-02-10T15:12:03.317" v="81"/>
          <ac:picMkLst>
            <pc:docMk/>
            <pc:sldMk cId="52792037" sldId="284"/>
            <ac:picMk id="2" creationId="{DE702C40-D01D-4ADD-81E1-6D590AE4C652}"/>
          </ac:picMkLst>
        </pc:picChg>
        <pc:picChg chg="add mod">
          <ac:chgData name="Mari Nurminen" userId="S::marnurm@poke.fi::17c5a1dc-eab0-405b-a67f-bc2ed672bdff" providerId="AD" clId="Web-{B100A28C-9B24-763E-B887-13579DF51EFA}" dt="2021-02-10T15:12:45.739" v="86" actId="1076"/>
          <ac:picMkLst>
            <pc:docMk/>
            <pc:sldMk cId="52792037" sldId="284"/>
            <ac:picMk id="3" creationId="{30ED95F3-4294-4D4D-A658-22D34B16D3F6}"/>
          </ac:picMkLst>
        </pc:picChg>
        <pc:picChg chg="add mod">
          <ac:chgData name="Mari Nurminen" userId="S::marnurm@poke.fi::17c5a1dc-eab0-405b-a67f-bc2ed672bdff" providerId="AD" clId="Web-{B100A28C-9B24-763E-B887-13579DF51EFA}" dt="2021-02-10T15:15:21.179" v="91" actId="1076"/>
          <ac:picMkLst>
            <pc:docMk/>
            <pc:sldMk cId="52792037" sldId="284"/>
            <ac:picMk id="4" creationId="{FE1B7494-7F39-4893-BF5B-DC0284C5549A}"/>
          </ac:picMkLst>
        </pc:picChg>
      </pc:sldChg>
      <pc:sldChg chg="addSp delSp modSp new">
        <pc:chgData name="Mari Nurminen" userId="S::marnurm@poke.fi::17c5a1dc-eab0-405b-a67f-bc2ed672bdff" providerId="AD" clId="Web-{B100A28C-9B24-763E-B887-13579DF51EFA}" dt="2021-02-10T15:22:05.497" v="118" actId="14100"/>
        <pc:sldMkLst>
          <pc:docMk/>
          <pc:sldMk cId="2391761680" sldId="285"/>
        </pc:sldMkLst>
        <pc:picChg chg="add del mod">
          <ac:chgData name="Mari Nurminen" userId="S::marnurm@poke.fi::17c5a1dc-eab0-405b-a67f-bc2ed672bdff" providerId="AD" clId="Web-{B100A28C-9B24-763E-B887-13579DF51EFA}" dt="2021-02-10T15:20:13.089" v="104"/>
          <ac:picMkLst>
            <pc:docMk/>
            <pc:sldMk cId="2391761680" sldId="285"/>
            <ac:picMk id="2" creationId="{412A2F64-B804-47AA-825D-7FB23F52099F}"/>
          </ac:picMkLst>
        </pc:picChg>
        <pc:picChg chg="add del mod">
          <ac:chgData name="Mari Nurminen" userId="S::marnurm@poke.fi::17c5a1dc-eab0-405b-a67f-bc2ed672bdff" providerId="AD" clId="Web-{B100A28C-9B24-763E-B887-13579DF51EFA}" dt="2021-02-10T15:20:40.355" v="106"/>
          <ac:picMkLst>
            <pc:docMk/>
            <pc:sldMk cId="2391761680" sldId="285"/>
            <ac:picMk id="3" creationId="{E4C59D0D-BA0F-428B-B44D-ECC44245FAC1}"/>
          </ac:picMkLst>
        </pc:picChg>
        <pc:picChg chg="add mod">
          <ac:chgData name="Mari Nurminen" userId="S::marnurm@poke.fi::17c5a1dc-eab0-405b-a67f-bc2ed672bdff" providerId="AD" clId="Web-{B100A28C-9B24-763E-B887-13579DF51EFA}" dt="2021-02-10T15:21:38.403" v="114" actId="1076"/>
          <ac:picMkLst>
            <pc:docMk/>
            <pc:sldMk cId="2391761680" sldId="285"/>
            <ac:picMk id="4" creationId="{A818060E-F3EB-4360-8F70-5D4ED703F3F4}"/>
          </ac:picMkLst>
        </pc:picChg>
        <pc:picChg chg="add mod">
          <ac:chgData name="Mari Nurminen" userId="S::marnurm@poke.fi::17c5a1dc-eab0-405b-a67f-bc2ed672bdff" providerId="AD" clId="Web-{B100A28C-9B24-763E-B887-13579DF51EFA}" dt="2021-02-10T15:22:05.497" v="118" actId="14100"/>
          <ac:picMkLst>
            <pc:docMk/>
            <pc:sldMk cId="2391761680" sldId="285"/>
            <ac:picMk id="5" creationId="{CFD74903-8F09-4F44-A2D6-C3EAEB6DB10E}"/>
          </ac:picMkLst>
        </pc:picChg>
      </pc:sldChg>
      <pc:sldChg chg="modSp new">
        <pc:chgData name="Mari Nurminen" userId="S::marnurm@poke.fi::17c5a1dc-eab0-405b-a67f-bc2ed672bdff" providerId="AD" clId="Web-{B100A28C-9B24-763E-B887-13579DF51EFA}" dt="2021-02-10T15:22:29.544" v="122" actId="20577"/>
        <pc:sldMkLst>
          <pc:docMk/>
          <pc:sldMk cId="1847501759" sldId="286"/>
        </pc:sldMkLst>
        <pc:spChg chg="mod">
          <ac:chgData name="Mari Nurminen" userId="S::marnurm@poke.fi::17c5a1dc-eab0-405b-a67f-bc2ed672bdff" providerId="AD" clId="Web-{B100A28C-9B24-763E-B887-13579DF51EFA}" dt="2021-02-10T15:22:29.544" v="122" actId="20577"/>
          <ac:spMkLst>
            <pc:docMk/>
            <pc:sldMk cId="1847501759" sldId="286"/>
            <ac:spMk id="2" creationId="{951EFA20-ACE8-4EE8-A282-59A7EB53E539}"/>
          </ac:spMkLst>
        </pc:spChg>
      </pc:sldChg>
      <pc:sldChg chg="modSp new">
        <pc:chgData name="Mari Nurminen" userId="S::marnurm@poke.fi::17c5a1dc-eab0-405b-a67f-bc2ed672bdff" providerId="AD" clId="Web-{B100A28C-9B24-763E-B887-13579DF51EFA}" dt="2021-02-10T15:22:38.450" v="126" actId="20577"/>
        <pc:sldMkLst>
          <pc:docMk/>
          <pc:sldMk cId="3525619124" sldId="287"/>
        </pc:sldMkLst>
        <pc:spChg chg="mod">
          <ac:chgData name="Mari Nurminen" userId="S::marnurm@poke.fi::17c5a1dc-eab0-405b-a67f-bc2ed672bdff" providerId="AD" clId="Web-{B100A28C-9B24-763E-B887-13579DF51EFA}" dt="2021-02-10T15:22:38.450" v="126" actId="20577"/>
          <ac:spMkLst>
            <pc:docMk/>
            <pc:sldMk cId="3525619124" sldId="287"/>
            <ac:spMk id="2" creationId="{5E78C7FA-FCC7-4155-96DC-B11804183FEF}"/>
          </ac:spMkLst>
        </pc:spChg>
      </pc:sldChg>
      <pc:sldChg chg="modSp new">
        <pc:chgData name="Mari Nurminen" userId="S::marnurm@poke.fi::17c5a1dc-eab0-405b-a67f-bc2ed672bdff" providerId="AD" clId="Web-{B100A28C-9B24-763E-B887-13579DF51EFA}" dt="2021-02-10T15:22:58.232" v="132" actId="20577"/>
        <pc:sldMkLst>
          <pc:docMk/>
          <pc:sldMk cId="2544405660" sldId="288"/>
        </pc:sldMkLst>
        <pc:spChg chg="mod">
          <ac:chgData name="Mari Nurminen" userId="S::marnurm@poke.fi::17c5a1dc-eab0-405b-a67f-bc2ed672bdff" providerId="AD" clId="Web-{B100A28C-9B24-763E-B887-13579DF51EFA}" dt="2021-02-10T15:22:58.232" v="132" actId="20577"/>
          <ac:spMkLst>
            <pc:docMk/>
            <pc:sldMk cId="2544405660" sldId="288"/>
            <ac:spMk id="2" creationId="{6F9A75F8-5C16-4053-87E9-DDFBBFF47312}"/>
          </ac:spMkLst>
        </pc:spChg>
      </pc:sldChg>
      <pc:sldChg chg="modSp new">
        <pc:chgData name="Mari Nurminen" userId="S::marnurm@poke.fi::17c5a1dc-eab0-405b-a67f-bc2ed672bdff" providerId="AD" clId="Web-{B100A28C-9B24-763E-B887-13579DF51EFA}" dt="2021-02-10T15:23:12.248" v="137" actId="20577"/>
        <pc:sldMkLst>
          <pc:docMk/>
          <pc:sldMk cId="3680828424" sldId="289"/>
        </pc:sldMkLst>
        <pc:spChg chg="mod">
          <ac:chgData name="Mari Nurminen" userId="S::marnurm@poke.fi::17c5a1dc-eab0-405b-a67f-bc2ed672bdff" providerId="AD" clId="Web-{B100A28C-9B24-763E-B887-13579DF51EFA}" dt="2021-02-10T15:23:12.248" v="137" actId="20577"/>
          <ac:spMkLst>
            <pc:docMk/>
            <pc:sldMk cId="3680828424" sldId="289"/>
            <ac:spMk id="2" creationId="{4A593E7B-7AA0-43B1-BDC9-E2704DA11187}"/>
          </ac:spMkLst>
        </pc:spChg>
      </pc:sldChg>
    </pc:docChg>
  </pc:docChgLst>
  <pc:docChgLst>
    <pc:chgData name="Mari Nurminen" userId="S::marnurm@poke.fi::17c5a1dc-eab0-405b-a67f-bc2ed672bdff" providerId="AD" clId="Web-{8286E723-96EA-F454-4D97-642151ECB59B}"/>
    <pc:docChg chg="addSld delSld modSld">
      <pc:chgData name="Mari Nurminen" userId="S::marnurm@poke.fi::17c5a1dc-eab0-405b-a67f-bc2ed672bdff" providerId="AD" clId="Web-{8286E723-96EA-F454-4D97-642151ECB59B}" dt="2021-02-16T09:14:03.361" v="24"/>
      <pc:docMkLst>
        <pc:docMk/>
      </pc:docMkLst>
      <pc:sldChg chg="modSp">
        <pc:chgData name="Mari Nurminen" userId="S::marnurm@poke.fi::17c5a1dc-eab0-405b-a67f-bc2ed672bdff" providerId="AD" clId="Web-{8286E723-96EA-F454-4D97-642151ECB59B}" dt="2021-02-16T08:59:56.364" v="4" actId="14100"/>
        <pc:sldMkLst>
          <pc:docMk/>
          <pc:sldMk cId="3645598296" sldId="264"/>
        </pc:sldMkLst>
        <pc:picChg chg="mod">
          <ac:chgData name="Mari Nurminen" userId="S::marnurm@poke.fi::17c5a1dc-eab0-405b-a67f-bc2ed672bdff" providerId="AD" clId="Web-{8286E723-96EA-F454-4D97-642151ECB59B}" dt="2021-02-16T08:59:56.364" v="4" actId="14100"/>
          <ac:picMkLst>
            <pc:docMk/>
            <pc:sldMk cId="3645598296" sldId="264"/>
            <ac:picMk id="4" creationId="{13C76FFC-CB70-4A1A-B6A6-98410AA486C4}"/>
          </ac:picMkLst>
        </pc:picChg>
        <pc:picChg chg="mod">
          <ac:chgData name="Mari Nurminen" userId="S::marnurm@poke.fi::17c5a1dc-eab0-405b-a67f-bc2ed672bdff" providerId="AD" clId="Web-{8286E723-96EA-F454-4D97-642151ECB59B}" dt="2021-02-16T08:59:51.724" v="3" actId="14100"/>
          <ac:picMkLst>
            <pc:docMk/>
            <pc:sldMk cId="3645598296" sldId="264"/>
            <ac:picMk id="5" creationId="{A633DC76-FF9A-462C-B3A6-7BF6F3277C94}"/>
          </ac:picMkLst>
        </pc:picChg>
      </pc:sldChg>
      <pc:sldChg chg="addSp modSp new mod setBg setClrOvrMap">
        <pc:chgData name="Mari Nurminen" userId="S::marnurm@poke.fi::17c5a1dc-eab0-405b-a67f-bc2ed672bdff" providerId="AD" clId="Web-{8286E723-96EA-F454-4D97-642151ECB59B}" dt="2021-02-16T09:14:03.361" v="24"/>
        <pc:sldMkLst>
          <pc:docMk/>
          <pc:sldMk cId="3241554270" sldId="291"/>
        </pc:sldMkLst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11" creationId="{87DEBA14-FDA2-45EF-9928-4F56DAB2EEAD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13" creationId="{E1FB3D03-386F-4B20-BFF7-5A6FF3C2DF82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15" creationId="{9581B7DD-04B3-4856-8C61-59D7A3F653E2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17" creationId="{1F3C359C-B3DD-4FB2-A6F9-1D519B65BAF4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19" creationId="{0EB2088F-2F1B-43DE-957F-CF2F16D53C11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21" creationId="{FF417D09-0122-4227-8FDD-2C4C19C68318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23" creationId="{FF35A874-2690-497F-80A0-03675049438E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25" creationId="{297C449B-67BB-4D99-86C4-E6ECDEA6913F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27" creationId="{8C9D831B-1474-4A35-98F0-2826A355CA81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29" creationId="{946410AA-0894-4BBC-A1E1-6BB8EF472BE8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31" creationId="{21908082-D0BB-4FF0-A90D-6B6B3DE2AEC2}"/>
          </ac:spMkLst>
        </pc:spChg>
        <pc:spChg chg="add">
          <ac:chgData name="Mari Nurminen" userId="S::marnurm@poke.fi::17c5a1dc-eab0-405b-a67f-bc2ed672bdff" providerId="AD" clId="Web-{8286E723-96EA-F454-4D97-642151ECB59B}" dt="2021-02-16T09:14:03.361" v="24"/>
          <ac:spMkLst>
            <pc:docMk/>
            <pc:sldMk cId="3241554270" sldId="291"/>
            <ac:spMk id="33" creationId="{9419A395-0EE8-465E-9AAC-375DF289DDCD}"/>
          </ac:spMkLst>
        </pc:spChg>
        <pc:picChg chg="add mod ord">
          <ac:chgData name="Mari Nurminen" userId="S::marnurm@poke.fi::17c5a1dc-eab0-405b-a67f-bc2ed672bdff" providerId="AD" clId="Web-{8286E723-96EA-F454-4D97-642151ECB59B}" dt="2021-02-16T09:14:03.361" v="24"/>
          <ac:picMkLst>
            <pc:docMk/>
            <pc:sldMk cId="3241554270" sldId="291"/>
            <ac:picMk id="2" creationId="{3E4E5193-8CC4-4A14-9580-17443958A132}"/>
          </ac:picMkLst>
        </pc:picChg>
        <pc:picChg chg="add mod">
          <ac:chgData name="Mari Nurminen" userId="S::marnurm@poke.fi::17c5a1dc-eab0-405b-a67f-bc2ed672bdff" providerId="AD" clId="Web-{8286E723-96EA-F454-4D97-642151ECB59B}" dt="2021-02-16T09:14:03.361" v="24"/>
          <ac:picMkLst>
            <pc:docMk/>
            <pc:sldMk cId="3241554270" sldId="291"/>
            <ac:picMk id="3" creationId="{5190BFFA-2885-4B50-B4CB-60E2B0EF8464}"/>
          </ac:picMkLst>
        </pc:picChg>
        <pc:picChg chg="add mod">
          <ac:chgData name="Mari Nurminen" userId="S::marnurm@poke.fi::17c5a1dc-eab0-405b-a67f-bc2ed672bdff" providerId="AD" clId="Web-{8286E723-96EA-F454-4D97-642151ECB59B}" dt="2021-02-16T09:14:03.361" v="24"/>
          <ac:picMkLst>
            <pc:docMk/>
            <pc:sldMk cId="3241554270" sldId="291"/>
            <ac:picMk id="4" creationId="{DCAA300A-C9D7-4E42-AB96-C3645CA124BE}"/>
          </ac:picMkLst>
        </pc:picChg>
        <pc:picChg chg="add mod ord">
          <ac:chgData name="Mari Nurminen" userId="S::marnurm@poke.fi::17c5a1dc-eab0-405b-a67f-bc2ed672bdff" providerId="AD" clId="Web-{8286E723-96EA-F454-4D97-642151ECB59B}" dt="2021-02-16T09:14:03.361" v="24"/>
          <ac:picMkLst>
            <pc:docMk/>
            <pc:sldMk cId="3241554270" sldId="291"/>
            <ac:picMk id="5" creationId="{66C4B067-83A1-4AC5-8C42-135E740CE9FC}"/>
          </ac:picMkLst>
        </pc:picChg>
        <pc:picChg chg="add mod">
          <ac:chgData name="Mari Nurminen" userId="S::marnurm@poke.fi::17c5a1dc-eab0-405b-a67f-bc2ed672bdff" providerId="AD" clId="Web-{8286E723-96EA-F454-4D97-642151ECB59B}" dt="2021-02-16T09:14:03.361" v="24"/>
          <ac:picMkLst>
            <pc:docMk/>
            <pc:sldMk cId="3241554270" sldId="291"/>
            <ac:picMk id="6" creationId="{A4B4161A-99F5-4676-9BD1-2AA284649BDD}"/>
          </ac:picMkLst>
        </pc:picChg>
      </pc:sldChg>
      <pc:sldChg chg="addSp delSp modSp new del mod setBg">
        <pc:chgData name="Mari Nurminen" userId="S::marnurm@poke.fi::17c5a1dc-eab0-405b-a67f-bc2ed672bdff" providerId="AD" clId="Web-{8286E723-96EA-F454-4D97-642151ECB59B}" dt="2021-02-16T09:11:56.125" v="16"/>
        <pc:sldMkLst>
          <pc:docMk/>
          <pc:sldMk cId="3730655443" sldId="291"/>
        </pc:sldMkLst>
        <pc:spChg chg="add">
          <ac:chgData name="Mari Nurminen" userId="S::marnurm@poke.fi::17c5a1dc-eab0-405b-a67f-bc2ed672bdff" providerId="AD" clId="Web-{8286E723-96EA-F454-4D97-642151ECB59B}" dt="2021-02-16T09:04:57.556" v="12"/>
          <ac:spMkLst>
            <pc:docMk/>
            <pc:sldMk cId="3730655443" sldId="291"/>
            <ac:spMk id="9" creationId="{CFE55B3F-4634-4A41-B146-E6251581E807}"/>
          </ac:spMkLst>
        </pc:spChg>
        <pc:spChg chg="add">
          <ac:chgData name="Mari Nurminen" userId="S::marnurm@poke.fi::17c5a1dc-eab0-405b-a67f-bc2ed672bdff" providerId="AD" clId="Web-{8286E723-96EA-F454-4D97-642151ECB59B}" dt="2021-02-16T09:04:57.556" v="12"/>
          <ac:spMkLst>
            <pc:docMk/>
            <pc:sldMk cId="3730655443" sldId="291"/>
            <ac:spMk id="11" creationId="{5CD271E5-55BF-4266-A3A7-CFCC30518840}"/>
          </ac:spMkLst>
        </pc:spChg>
        <pc:picChg chg="add del mod ord">
          <ac:chgData name="Mari Nurminen" userId="S::marnurm@poke.fi::17c5a1dc-eab0-405b-a67f-bc2ed672bdff" providerId="AD" clId="Web-{8286E723-96EA-F454-4D97-642151ECB59B}" dt="2021-02-16T09:11:46.484" v="14"/>
          <ac:picMkLst>
            <pc:docMk/>
            <pc:sldMk cId="3730655443" sldId="291"/>
            <ac:picMk id="2" creationId="{CD8E8EE3-AD98-44FE-B311-78706FCBC8A2}"/>
          </ac:picMkLst>
        </pc:picChg>
        <pc:picChg chg="add del mod">
          <ac:chgData name="Mari Nurminen" userId="S::marnurm@poke.fi::17c5a1dc-eab0-405b-a67f-bc2ed672bdff" providerId="AD" clId="Web-{8286E723-96EA-F454-4D97-642151ECB59B}" dt="2021-02-16T09:11:40.234" v="13"/>
          <ac:picMkLst>
            <pc:docMk/>
            <pc:sldMk cId="3730655443" sldId="291"/>
            <ac:picMk id="3" creationId="{1A333866-A5C3-4780-8AA8-00CC7E4A54B2}"/>
          </ac:picMkLst>
        </pc:picChg>
        <pc:picChg chg="add del mod">
          <ac:chgData name="Mari Nurminen" userId="S::marnurm@poke.fi::17c5a1dc-eab0-405b-a67f-bc2ed672bdff" providerId="AD" clId="Web-{8286E723-96EA-F454-4D97-642151ECB59B}" dt="2021-02-16T09:11:50.859" v="15"/>
          <ac:picMkLst>
            <pc:docMk/>
            <pc:sldMk cId="3730655443" sldId="291"/>
            <ac:picMk id="4" creationId="{E1C04183-3469-4869-968C-22D6D3CD0EDC}"/>
          </ac:picMkLst>
        </pc:picChg>
      </pc:sldChg>
    </pc:docChg>
  </pc:docChgLst>
  <pc:docChgLst>
    <pc:chgData name="Mari Nurminen" userId="S::marnurm@poke.fi::17c5a1dc-eab0-405b-a67f-bc2ed672bdff" providerId="AD" clId="Web-{BE34D0EC-07D0-A1FC-C044-79F49AD13E57}"/>
    <pc:docChg chg="addSld modSld">
      <pc:chgData name="Mari Nurminen" userId="S::marnurm@poke.fi::17c5a1dc-eab0-405b-a67f-bc2ed672bdff" providerId="AD" clId="Web-{BE34D0EC-07D0-A1FC-C044-79F49AD13E57}" dt="2021-01-26T12:46:14.520" v="303" actId="20577"/>
      <pc:docMkLst>
        <pc:docMk/>
      </pc:docMkLst>
      <pc:sldChg chg="modSp new">
        <pc:chgData name="Mari Nurminen" userId="S::marnurm@poke.fi::17c5a1dc-eab0-405b-a67f-bc2ed672bdff" providerId="AD" clId="Web-{BE34D0EC-07D0-A1FC-C044-79F49AD13E57}" dt="2021-01-26T12:46:14.520" v="303" actId="20577"/>
        <pc:sldMkLst>
          <pc:docMk/>
          <pc:sldMk cId="1513305526" sldId="271"/>
        </pc:sldMkLst>
        <pc:spChg chg="mod">
          <ac:chgData name="Mari Nurminen" userId="S::marnurm@poke.fi::17c5a1dc-eab0-405b-a67f-bc2ed672bdff" providerId="AD" clId="Web-{BE34D0EC-07D0-A1FC-C044-79F49AD13E57}" dt="2021-01-26T12:03:01.546" v="7" actId="20577"/>
          <ac:spMkLst>
            <pc:docMk/>
            <pc:sldMk cId="1513305526" sldId="271"/>
            <ac:spMk id="2" creationId="{786DE1C8-EC50-42B4-A29D-A28BCCA295EB}"/>
          </ac:spMkLst>
        </pc:spChg>
        <pc:spChg chg="mod">
          <ac:chgData name="Mari Nurminen" userId="S::marnurm@poke.fi::17c5a1dc-eab0-405b-a67f-bc2ed672bdff" providerId="AD" clId="Web-{BE34D0EC-07D0-A1FC-C044-79F49AD13E57}" dt="2021-01-26T12:46:14.520" v="303" actId="20577"/>
          <ac:spMkLst>
            <pc:docMk/>
            <pc:sldMk cId="1513305526" sldId="271"/>
            <ac:spMk id="3" creationId="{B18E514C-A987-426F-8891-9B2AA2270B3F}"/>
          </ac:spMkLst>
        </pc:spChg>
      </pc:sldChg>
      <pc:sldChg chg="modSp new">
        <pc:chgData name="Mari Nurminen" userId="S::marnurm@poke.fi::17c5a1dc-eab0-405b-a67f-bc2ed672bdff" providerId="AD" clId="Web-{BE34D0EC-07D0-A1FC-C044-79F49AD13E57}" dt="2021-01-26T12:42:02.329" v="270" actId="20577"/>
        <pc:sldMkLst>
          <pc:docMk/>
          <pc:sldMk cId="2494558866" sldId="272"/>
        </pc:sldMkLst>
        <pc:spChg chg="mod">
          <ac:chgData name="Mari Nurminen" userId="S::marnurm@poke.fi::17c5a1dc-eab0-405b-a67f-bc2ed672bdff" providerId="AD" clId="Web-{BE34D0EC-07D0-A1FC-C044-79F49AD13E57}" dt="2021-01-26T12:37:34.731" v="184" actId="20577"/>
          <ac:spMkLst>
            <pc:docMk/>
            <pc:sldMk cId="2494558866" sldId="272"/>
            <ac:spMk id="2" creationId="{436478EA-9EDB-4E70-A771-1AE40307522F}"/>
          </ac:spMkLst>
        </pc:spChg>
        <pc:spChg chg="mod">
          <ac:chgData name="Mari Nurminen" userId="S::marnurm@poke.fi::17c5a1dc-eab0-405b-a67f-bc2ed672bdff" providerId="AD" clId="Web-{BE34D0EC-07D0-A1FC-C044-79F49AD13E57}" dt="2021-01-26T12:42:02.329" v="270" actId="20577"/>
          <ac:spMkLst>
            <pc:docMk/>
            <pc:sldMk cId="2494558866" sldId="272"/>
            <ac:spMk id="3" creationId="{FB04B502-B9FE-4CE2-84CE-BFF5775FBD1B}"/>
          </ac:spMkLst>
        </pc:spChg>
      </pc:sldChg>
    </pc:docChg>
  </pc:docChgLst>
  <pc:docChgLst>
    <pc:chgData name="Mari Nurminen" userId="S::marnurm@poke.fi::17c5a1dc-eab0-405b-a67f-bc2ed672bdff" providerId="AD" clId="Web-{4DA32C2E-E1E5-AB7E-F0D9-C4920D079F47}"/>
    <pc:docChg chg="modSld">
      <pc:chgData name="Mari Nurminen" userId="S::marnurm@poke.fi::17c5a1dc-eab0-405b-a67f-bc2ed672bdff" providerId="AD" clId="Web-{4DA32C2E-E1E5-AB7E-F0D9-C4920D079F47}" dt="2021-01-26T17:18:58.182" v="216" actId="20577"/>
      <pc:docMkLst>
        <pc:docMk/>
      </pc:docMkLst>
      <pc:sldChg chg="modSp">
        <pc:chgData name="Mari Nurminen" userId="S::marnurm@poke.fi::17c5a1dc-eab0-405b-a67f-bc2ed672bdff" providerId="AD" clId="Web-{4DA32C2E-E1E5-AB7E-F0D9-C4920D079F47}" dt="2021-01-26T17:18:58.182" v="216" actId="20577"/>
        <pc:sldMkLst>
          <pc:docMk/>
          <pc:sldMk cId="2494558866" sldId="272"/>
        </pc:sldMkLst>
        <pc:spChg chg="mod">
          <ac:chgData name="Mari Nurminen" userId="S::marnurm@poke.fi::17c5a1dc-eab0-405b-a67f-bc2ed672bdff" providerId="AD" clId="Web-{4DA32C2E-E1E5-AB7E-F0D9-C4920D079F47}" dt="2021-01-26T17:18:58.182" v="216" actId="20577"/>
          <ac:spMkLst>
            <pc:docMk/>
            <pc:sldMk cId="2494558866" sldId="272"/>
            <ac:spMk id="3" creationId="{FB04B502-B9FE-4CE2-84CE-BFF5775FBD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5162550" cy="2387600"/>
          </a:xfrm>
        </p:spPr>
        <p:txBody>
          <a:bodyPr>
            <a:normAutofit/>
          </a:bodyPr>
          <a:lstStyle/>
          <a:p>
            <a:pPr algn="l"/>
            <a:r>
              <a:rPr lang="en-US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Taidekasvatus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516255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 err="1">
                <a:solidFill>
                  <a:schemeClr val="tx2">
                    <a:alpha val="60000"/>
                  </a:schemeClr>
                </a:solidFill>
              </a:rPr>
              <a:t>Harjoitukset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4EC7-16FA-4A67-84A0-F079B4BC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876" y="495300"/>
            <a:ext cx="5229214" cy="587057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40F0F55-87AB-4817-8738-28A827A19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7524" r="20232"/>
          <a:stretch/>
        </p:blipFill>
        <p:spPr>
          <a:xfrm>
            <a:off x="6539876" y="488577"/>
            <a:ext cx="5229214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E1BCD-7FFE-4D4A-B015-EA377A8A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Jouluiset aakkoset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26BC70-1485-4939-80BA-4621F79D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6000">
                <a:solidFill>
                  <a:srgbClr val="201449"/>
                </a:solidFill>
              </a:rPr>
              <a:t>A B C D E F G H I J K L M N O P Q R S T U V X Y Z Å Ä Ö</a:t>
            </a:r>
          </a:p>
          <a:p>
            <a:pPr>
              <a:buClr>
                <a:srgbClr val="E4DEF6"/>
              </a:buClr>
            </a:pPr>
            <a:r>
              <a:rPr lang="fi-FI" sz="6000">
                <a:solidFill>
                  <a:srgbClr val="201449"/>
                </a:solidFill>
              </a:rPr>
              <a:t>Tuunaa kirjain jouluiseksi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257696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A32F2-DE92-45E1-A8B4-09F14068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Joulun muodot</a:t>
            </a:r>
            <a:endParaRPr lang="fi-FI"/>
          </a:p>
        </p:txBody>
      </p:sp>
      <p:sp>
        <p:nvSpPr>
          <p:cNvPr id="4" name="Tasakylkinen kolmio 3">
            <a:extLst>
              <a:ext uri="{FF2B5EF4-FFF2-40B4-BE49-F238E27FC236}">
                <a16:creationId xmlns:a16="http://schemas.microsoft.com/office/drawing/2014/main" id="{12FB9D5E-32F0-4B15-8D9A-6FCA7036330C}"/>
              </a:ext>
            </a:extLst>
          </p:cNvPr>
          <p:cNvSpPr/>
          <p:nvPr/>
        </p:nvSpPr>
        <p:spPr>
          <a:xfrm>
            <a:off x="1513600" y="3832412"/>
            <a:ext cx="1918446" cy="17212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CE37E49B-3D36-42E2-88AA-393681DC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rgbClr val="201449"/>
                </a:solidFill>
              </a:rPr>
              <a:t>Mitä jouluisia kuvioita saat aikaan näillä perusmuodoilla?</a:t>
            </a:r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2F858A0-B591-407C-8008-65D1354EB3D1}"/>
              </a:ext>
            </a:extLst>
          </p:cNvPr>
          <p:cNvSpPr/>
          <p:nvPr/>
        </p:nvSpPr>
        <p:spPr>
          <a:xfrm>
            <a:off x="5117727" y="3320303"/>
            <a:ext cx="1640541" cy="15508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61508E67-DC6F-45E2-9389-A16CDC83E6A9}"/>
              </a:ext>
            </a:extLst>
          </p:cNvPr>
          <p:cNvSpPr/>
          <p:nvPr/>
        </p:nvSpPr>
        <p:spPr>
          <a:xfrm>
            <a:off x="8532719" y="3785908"/>
            <a:ext cx="2106705" cy="196327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97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279DD-E1EC-4922-9D40-F2F6098F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Eläinpotretit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30A95F-A6C7-4C68-93AC-992F2D80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Vauvakuvat, kerhokuvat, koulukuvat, rippikuvat, </a:t>
            </a:r>
            <a:r>
              <a:rPr lang="fi-FI">
                <a:solidFill>
                  <a:srgbClr val="201449"/>
                </a:solidFill>
              </a:rPr>
              <a:t>valmistujaiskuvat, armeijakuvat, hääkuvat, sukujuhlakuvat, </a:t>
            </a:r>
            <a:r>
              <a:rPr lang="fi-FI" dirty="0">
                <a:solidFill>
                  <a:srgbClr val="201449"/>
                </a:solidFill>
              </a:rPr>
              <a:t>kaverikuvat, maalatut muotokuvat jne... 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  <a:ea typeface="+mn-lt"/>
                <a:cs typeface="+mn-lt"/>
              </a:rPr>
              <a:t>Millaisia ihmisten kuvia sinulta löytyy seinältä tai piirongin päältä kotoa? Kerro vieruskaverillesi.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Ala suunnitella potrettia / potretteja eläinhahmoista </a:t>
            </a:r>
            <a:r>
              <a:rPr lang="fi-FI">
                <a:solidFill>
                  <a:srgbClr val="201449"/>
                </a:solidFill>
              </a:rPr>
              <a:t>käyttämällä hyödyksesi kananmunakennoja, kartonkia jne.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fi-FI" dirty="0">
              <a:solidFill>
                <a:srgbClr val="201449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58ED0-6BB8-4C8D-8019-D1BA333C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Eläinpotretit</a:t>
            </a:r>
            <a:endParaRPr lang="fi-FI"/>
          </a:p>
        </p:txBody>
      </p:sp>
      <p:pic>
        <p:nvPicPr>
          <p:cNvPr id="4" name="Kuva 4" descr="Kuva, joka sisältää kohteen rakennus, istuminen, lintu, valokuva&#10;&#10;Kuvaus luotu automaattisesti">
            <a:extLst>
              <a:ext uri="{FF2B5EF4-FFF2-40B4-BE49-F238E27FC236}">
                <a16:creationId xmlns:a16="http://schemas.microsoft.com/office/drawing/2014/main" id="{876C3242-C824-4A18-A6AA-0E40B2A7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95" y="2335154"/>
            <a:ext cx="3230746" cy="3999150"/>
          </a:xfrm>
        </p:spPr>
      </p:pic>
      <p:pic>
        <p:nvPicPr>
          <p:cNvPr id="5" name="Kuva 5" descr="Kuva, joka sisältää kohteen sisä, istuminen, valokuva, ruskea&#10;&#10;Kuvaus luotu automaattisesti">
            <a:extLst>
              <a:ext uri="{FF2B5EF4-FFF2-40B4-BE49-F238E27FC236}">
                <a16:creationId xmlns:a16="http://schemas.microsoft.com/office/drawing/2014/main" id="{7A4905EE-D621-46A9-A1F4-202D2A51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35" y="1810048"/>
            <a:ext cx="4657491" cy="45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E60FF-27A5-48C4-8D2B-8572DAB2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Eläinpotretit - tarinat kuvien takana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3B2089-27EF-48BE-A648-6A1E420F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dirty="0">
                <a:solidFill>
                  <a:srgbClr val="201449"/>
                </a:solidFill>
              </a:rPr>
              <a:t>Kun olet saanut omat potrettisi valmiiksi, pääset kirjoittamaan niitä tarinoiksi.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Voit valita kirjoitukseesi näkökulman valitsemalla esimerkiksi seuraavista: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A) Tähänastinen elämäntarina tiivistetysti (joko minä- tai hän-muodossa)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B) Kerro tarina tilanteesta / tilaisuudesta, jossa tai jota varten kuva otettiin / maalattiin.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C) Jos potretin päähenkilö on jo edesmennyt, mikä on hänen viestinsä kuvaa katsoville?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77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DEBA14-FDA2-45EF-9928-4F56DAB2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6994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5" descr="Kuva, joka sisältää kohteen teksti, seinä, sisä, valokuvakehys&#10;&#10;Kuvaus luotu automaattisesti">
            <a:extLst>
              <a:ext uri="{FF2B5EF4-FFF2-40B4-BE49-F238E27FC236}">
                <a16:creationId xmlns:a16="http://schemas.microsoft.com/office/drawing/2014/main" id="{66C4B067-83A1-4AC5-8C42-135E740C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3" y="821414"/>
            <a:ext cx="888009" cy="51282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1FB3D03-386F-4B20-BFF7-5A6FF3C2D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29562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81B7DD-04B3-4856-8C61-59D7A3F6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5" y="283766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1F3C359C-B3DD-4FB2-A6F9-1D519B65B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B2088F-2F1B-43DE-957F-CF2F16D53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00" y="2828369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417D09-0122-4227-8FDD-2C4C19C68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841" y="604258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FF35A874-2690-497F-80A0-03675049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297C449B-67BB-4D99-86C4-E6ECDEA6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4934" y="633344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9D831B-1474-4A35-98F0-2826A355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3" descr="Kuva, joka sisältää kohteen järjestetty&#10;&#10;Kuvaus luotu automaattisesti">
            <a:extLst>
              <a:ext uri="{FF2B5EF4-FFF2-40B4-BE49-F238E27FC236}">
                <a16:creationId xmlns:a16="http://schemas.microsoft.com/office/drawing/2014/main" id="{5190BFFA-2885-4B50-B4CB-60E2B0EF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630" y="773791"/>
            <a:ext cx="1525581" cy="1895132"/>
          </a:xfrm>
          <a:prstGeom prst="rect">
            <a:avLst/>
          </a:prstGeom>
        </p:spPr>
      </p:pic>
      <p:pic>
        <p:nvPicPr>
          <p:cNvPr id="4" name="Kuva 4" descr="Kuva, joka sisältää kohteen teksti, erilainen&#10;&#10;Kuvaus luotu automaattisesti">
            <a:extLst>
              <a:ext uri="{FF2B5EF4-FFF2-40B4-BE49-F238E27FC236}">
                <a16:creationId xmlns:a16="http://schemas.microsoft.com/office/drawing/2014/main" id="{DCAA300A-C9D7-4E42-AB96-C3645CA1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3" y="3187732"/>
            <a:ext cx="2036959" cy="2706922"/>
          </a:xfrm>
          <a:prstGeom prst="rect">
            <a:avLst/>
          </a:prstGeom>
        </p:spPr>
      </p:pic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946410AA-0894-4BBC-A1E1-6BB8EF47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1600" y="3243308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2" descr="Kuva, joka sisältää kohteen teksti, huone, valikoima, erilainen&#10;&#10;Kuvaus luotu automaattisesti">
            <a:extLst>
              <a:ext uri="{FF2B5EF4-FFF2-40B4-BE49-F238E27FC236}">
                <a16:creationId xmlns:a16="http://schemas.microsoft.com/office/drawing/2014/main" id="{3E4E5193-8CC4-4A14-9580-17443958A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536" y="2970489"/>
            <a:ext cx="2903729" cy="2279428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21908082-D0BB-4FF0-A90D-6B6B3DE2A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6013" y="2827175"/>
            <a:ext cx="1092260" cy="2560320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419A395-0EE8-465E-9AAC-375DF289D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3205" y="631297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6" descr="Kuva, joka sisältää kohteen seinä, sisä, värikäs&#10;&#10;Kuvaus luotu automaattisesti">
            <a:extLst>
              <a:ext uri="{FF2B5EF4-FFF2-40B4-BE49-F238E27FC236}">
                <a16:creationId xmlns:a16="http://schemas.microsoft.com/office/drawing/2014/main" id="{A4B4161A-99F5-4676-9BD1-2AA284649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527819" y="1834266"/>
            <a:ext cx="4242653" cy="31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064723-4FF2-4C75-B5EC-B142CCF1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Kala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AF3E3-EFEA-463F-B7E1-B9088FD83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201449"/>
                </a:solidFill>
              </a:rPr>
              <a:t>Vessapaperirullakala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fi-FI" dirty="0"/>
          </a:p>
          <a:p>
            <a:pPr>
              <a:buClr>
                <a:srgbClr val="E4DEF6"/>
              </a:buClr>
            </a:pPr>
            <a:endParaRPr lang="fi-FI" dirty="0"/>
          </a:p>
        </p:txBody>
      </p:sp>
      <p:pic>
        <p:nvPicPr>
          <p:cNvPr id="4" name="Kuva 4" descr="Kuva, joka sisältää kohteen koristeltu, rakennus, istuminen, värikäs&#10;&#10;Kuvaus luotu automaattisesti">
            <a:extLst>
              <a:ext uri="{FF2B5EF4-FFF2-40B4-BE49-F238E27FC236}">
                <a16:creationId xmlns:a16="http://schemas.microsoft.com/office/drawing/2014/main" id="{CA373946-7953-457E-95B6-AAC181DC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73" y="2740955"/>
            <a:ext cx="3653882" cy="3587747"/>
          </a:xfrm>
          <a:prstGeom prst="rect">
            <a:avLst/>
          </a:pr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E6816277-B6E4-4303-8FEA-8A477F8F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86" y="2741987"/>
            <a:ext cx="4806174" cy="35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9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2BE4BCD-A10D-4F3D-B4AB-D0F49E18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5" y="1123527"/>
            <a:ext cx="3177312" cy="4604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3">
            <a:extLst>
              <a:ext uri="{FF2B5EF4-FFF2-40B4-BE49-F238E27FC236}">
                <a16:creationId xmlns:a16="http://schemas.microsoft.com/office/drawing/2014/main" id="{8B4E4DCA-F164-4570-9F9D-D98123F9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221974"/>
            <a:ext cx="3537345" cy="44079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2" descr="Kuva, joka sisältää kohteen sisä, värikäs, keltainen, paperi&#10;&#10;Kuvaus luotu automaattisesti">
            <a:extLst>
              <a:ext uri="{FF2B5EF4-FFF2-40B4-BE49-F238E27FC236}">
                <a16:creationId xmlns:a16="http://schemas.microsoft.com/office/drawing/2014/main" id="{3A3967F9-9E08-4871-A9C4-2ABF55EBD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36" y="1123528"/>
            <a:ext cx="328092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DE1C8-EC50-42B4-A29D-A28BCCA2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Aistit avoimina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8E514C-A987-426F-8891-9B2AA227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solidFill>
                  <a:srgbClr val="201449"/>
                </a:solidFill>
              </a:rPr>
              <a:t>Tutki valitsemaasi taidekuvaa aistien kautta. Kuvittele, että pääset itse sisään kuvan tilaan / maisemaan. Mitä aistit?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Äänet?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Tuoksut?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Lämpötila?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Makuelämykset?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Miltä tuntuvat pinnat, joita kosketat?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Onko kuvassa joku liike? Miten matkisit liikettä kehollasi?</a:t>
            </a:r>
            <a:endParaRPr lang="fi-FI" dirty="0">
              <a:solidFill>
                <a:srgbClr val="201449"/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Mitä näet kun katsot tilassa / maisemassa toiseen suuntaan? Tai kun tarkennat katsettasi johonkin yksityiskohtaan?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30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478EA-9EDB-4E70-A771-1AE40307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Katsominen ja näkeminen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04B502-B9FE-4CE2-84CE-BFF5775F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solidFill>
                  <a:srgbClr val="201449"/>
                </a:solidFill>
              </a:rPr>
              <a:t>Valokuvaustehtävä: Kulje ympäri rakennusta (ja pihaa). Ota kuvia seuraavanlaisista asioista:</a:t>
            </a:r>
            <a:endParaRPr lang="fi-FI"/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1 Etsi "kasvoja" ja ota niistä kuvat</a:t>
            </a:r>
            <a:endParaRPr lang="fi-FI" dirty="0"/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2 Vähintään 6 erilaista vihreän sävyä</a:t>
            </a:r>
            <a:endParaRPr lang="fi-FI"/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3 Joku kiinnostava tekstuuri / pinta</a:t>
            </a:r>
            <a:endParaRPr lang="fi-FI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4 Iso ja pieni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5 Kaunis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6 Ruma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7 Roso 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fi-FI" dirty="0">
              <a:solidFill>
                <a:srgbClr val="201449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5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CBE4F5-615F-4A77-90B5-EAAADD29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Eläinharjoitus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11B1E4-9EA8-4B5E-9538-1500C917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742950" indent="-514350"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Valitse eläin ja täydennä lauseet + vastaa kysymyksiin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Luo eläimellesi asuin / elinympäristö (väriliiduilla pitkälle paperille)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Kuvittele itsesi maisemaan. Kirjoita mitä näet, kuulet, haistat, koet jne.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Muotoile savesta omaan kuvaasi yksi asia (joko kaveri eläimellesi tai joku muu elementti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Taukojumppa (sopivaan väliin): Millainen olisi sinun eläimesi liike? Näytä se muille ja tehdään yhdessä kaikkien liikkeet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Tarinankerronta: Kerro parillesi koko teoksesi tarina. Hän kirjaa sen sanatarkasti ylös ja lukee sinulle takaisin. Voit halutessasi vielä muokata. Saat tarinan paperilla.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fi-FI" dirty="0">
                <a:solidFill>
                  <a:srgbClr val="201449"/>
                </a:solidFill>
              </a:rPr>
              <a:t>Purku: Millainen kokemus? Millainen sovellus toimisi lapsille?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B16A74-167B-477D-81B7-FBAF4464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Kuunteleminen ja kuuleminen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6056F3-CB9B-40FF-B05A-A25C2C125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sz="4400" dirty="0">
              <a:solidFill>
                <a:srgbClr val="201449"/>
              </a:solidFill>
            </a:endParaRPr>
          </a:p>
          <a:p>
            <a:pPr>
              <a:buClr>
                <a:srgbClr val="E4DEF6"/>
              </a:buClr>
            </a:pPr>
            <a:r>
              <a:rPr lang="fi-FI" sz="4400" dirty="0">
                <a:solidFill>
                  <a:srgbClr val="201449"/>
                </a:solidFill>
              </a:rPr>
              <a:t>Nimeä kolme sinua miellyttävää ääntä (sellaisia, jotka eivät ole lähtöisin ihmisistä eivätkä soittimista)</a:t>
            </a: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144771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BF5BFA-FB16-47F9-BF47-9E20F58E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Hajuaisti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8D9EA6-5137-4CF6-A4C5-421315EC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4400" dirty="0">
                <a:solidFill>
                  <a:srgbClr val="201449"/>
                </a:solidFill>
              </a:rPr>
              <a:t>Nimeä kolme sinua miellyttävää tuoksua</a:t>
            </a:r>
          </a:p>
          <a:p>
            <a:pPr>
              <a:buClr>
                <a:srgbClr val="E4DEF6"/>
              </a:buClr>
            </a:pPr>
            <a:r>
              <a:rPr lang="fi-FI" sz="4400" dirty="0">
                <a:solidFill>
                  <a:srgbClr val="201449"/>
                </a:solidFill>
              </a:rPr>
              <a:t>Onko sinulla joku sellainen tuoksumuisto lapsuudesta, joka </a:t>
            </a:r>
            <a:r>
              <a:rPr lang="fi-FI" sz="4400">
                <a:solidFill>
                  <a:srgbClr val="201449"/>
                </a:solidFill>
              </a:rPr>
              <a:t>aktivoituu vielä nykyäänkin tietyissä tilanteissa?</a:t>
            </a: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399569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B8C43-0BF7-4A80-A2C9-8E1E92D2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Taidetietouden hyödyntäminen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B1BBA1-A5AA-4AD3-BBEB-4512A6C4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solidFill>
                  <a:srgbClr val="201449"/>
                </a:solidFill>
              </a:rPr>
              <a:t>Työskentele joko yksin tai parin kanssa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Mieti itseäsi aidosti koskettava taiteilija, taideteos, taidemuoto tai vaikka taidesuuntaus. Lähde tutkimaan aihetta tarkemmin. Kehittele aiheeseen "lapsiystävällinen" näkökulma. Mieti aiheeseen liittyvä harjoitus tai toimintakokonaisuus, jonka voisit ohjata lapsille vaikka </a:t>
            </a:r>
            <a:r>
              <a:rPr lang="fi-FI">
                <a:solidFill>
                  <a:srgbClr val="201449"/>
                </a:solidFill>
              </a:rPr>
              <a:t>seuraavalla tykojaksolla.</a:t>
            </a:r>
          </a:p>
          <a:p>
            <a:pPr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Esittele tuotoksesi muille ryhmäläisille.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72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70CA5C-AE01-46D4-8675-47B961DE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Millä kaikella voi maalata?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64C56-F2CE-4EC0-9883-8C642912C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>
                <a:solidFill>
                  <a:srgbClr val="201449"/>
                </a:solidFill>
              </a:rPr>
              <a:t>Havainnoidaan ympäristön esineitä tuorein (lapsen) silmin - millä kaikilla esineillä olisi kiva levittää, töpöttää, roiskia tai raaputtaa väriä ja tehdä kuvioita?</a:t>
            </a:r>
          </a:p>
          <a:p>
            <a:pPr>
              <a:buClr>
                <a:srgbClr val="E4DEF6"/>
              </a:buClr>
            </a:pPr>
            <a:r>
              <a:rPr lang="fi-FI" sz="3600" dirty="0">
                <a:solidFill>
                  <a:srgbClr val="201449"/>
                </a:solidFill>
              </a:rPr>
              <a:t>Testaillaan ensin isolle rullapaperille ja valitaan sitten hauskimmat välineet ja tehdään teos.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948931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AF2C38-300A-4C97-A2C5-AFE16DE7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15" y="555777"/>
            <a:ext cx="10515600" cy="1325563"/>
          </a:xfrm>
        </p:spPr>
        <p:txBody>
          <a:bodyPr/>
          <a:lstStyle/>
          <a:p>
            <a:endParaRPr lang="fi-FI"/>
          </a:p>
        </p:txBody>
      </p:sp>
      <p:pic>
        <p:nvPicPr>
          <p:cNvPr id="4" name="Kuva 4" descr="Kuva, joka sisältää kohteen teksti, kuppi, sisä&#10;&#10;Kuvaus luotu automaattisesti">
            <a:extLst>
              <a:ext uri="{FF2B5EF4-FFF2-40B4-BE49-F238E27FC236}">
                <a16:creationId xmlns:a16="http://schemas.microsoft.com/office/drawing/2014/main" id="{C6FF245D-01D2-44DE-ACA2-259FE843F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602" y="1615118"/>
            <a:ext cx="6239211" cy="4687237"/>
          </a:xfrm>
        </p:spPr>
      </p:pic>
      <p:pic>
        <p:nvPicPr>
          <p:cNvPr id="3" name="Kuva 4">
            <a:extLst>
              <a:ext uri="{FF2B5EF4-FFF2-40B4-BE49-F238E27FC236}">
                <a16:creationId xmlns:a16="http://schemas.microsoft.com/office/drawing/2014/main" id="{27131E96-38B3-445D-B17D-D32808D9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60757" y="2102005"/>
            <a:ext cx="4819089" cy="35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8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DF0CC-1A8B-4549-AA37-59CF2653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 descr="Kuva, joka sisältää kohteen sisä, värikäs&#10;&#10;Kuvaus luotu automaattisesti">
            <a:extLst>
              <a:ext uri="{FF2B5EF4-FFF2-40B4-BE49-F238E27FC236}">
                <a16:creationId xmlns:a16="http://schemas.microsoft.com/office/drawing/2014/main" id="{3A4A4553-8413-4BE2-8289-83F4A2C0A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445" y="2101492"/>
            <a:ext cx="2998729" cy="3998306"/>
          </a:xfrm>
        </p:spPr>
      </p:pic>
      <p:pic>
        <p:nvPicPr>
          <p:cNvPr id="5" name="Kuva 5" descr="Kuva, joka sisältää kohteen kasvi&#10;&#10;Kuvaus luotu automaattisesti">
            <a:extLst>
              <a:ext uri="{FF2B5EF4-FFF2-40B4-BE49-F238E27FC236}">
                <a16:creationId xmlns:a16="http://schemas.microsoft.com/office/drawing/2014/main" id="{CB68301D-BA45-424C-835A-C57C58735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286" y="2101770"/>
            <a:ext cx="2993984" cy="3995194"/>
          </a:xfrm>
          <a:prstGeom prst="rect">
            <a:avLst/>
          </a:prstGeom>
        </p:spPr>
      </p:pic>
      <p:pic>
        <p:nvPicPr>
          <p:cNvPr id="6" name="Kuva 6" descr="Kuva, joka sisältää kohteen kierre&#10;&#10;Kuvaus luotu automaattisesti">
            <a:extLst>
              <a:ext uri="{FF2B5EF4-FFF2-40B4-BE49-F238E27FC236}">
                <a16:creationId xmlns:a16="http://schemas.microsoft.com/office/drawing/2014/main" id="{6EAFFFFF-1067-4C60-AA53-C2D9F8027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565" y="2101770"/>
            <a:ext cx="2993983" cy="39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0E47A-CF75-46BE-AF84-B95C7D00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749765E3-3346-466D-A8F2-293DD9254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457" y="2178657"/>
            <a:ext cx="3004977" cy="3998306"/>
          </a:xfrm>
        </p:spPr>
      </p:pic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76A01BD-0E6E-45B4-80FA-F0773AD8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688" y="2178590"/>
            <a:ext cx="3077227" cy="4003943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2FA6EAED-7EE0-4149-8990-455F446F8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83" y="2178112"/>
            <a:ext cx="2993719" cy="40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1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C8A28524-DA8B-43F9-8AA4-AA31F3C1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1" y="727181"/>
            <a:ext cx="4058432" cy="5403639"/>
          </a:xfrm>
          <a:prstGeom prst="rect">
            <a:avLst/>
          </a:prstGeom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BB8A27FE-3CE0-4155-A302-416EDF61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510" y="664550"/>
            <a:ext cx="4058431" cy="54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4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305B30B2-3BBA-42AE-95D7-D75F49A1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72" y="1029894"/>
            <a:ext cx="3703528" cy="4923474"/>
          </a:xfrm>
          <a:prstGeom prst="rect">
            <a:avLst/>
          </a:prstGeom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8C68D6BC-7CB6-440F-B9CF-0D915550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66" y="1027883"/>
            <a:ext cx="3578267" cy="4906618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DA9BD50E-035E-4B75-9B5F-AED0211C7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538" y="1029893"/>
            <a:ext cx="3703528" cy="49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90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>
            <a:extLst>
              <a:ext uri="{FF2B5EF4-FFF2-40B4-BE49-F238E27FC236}">
                <a16:creationId xmlns:a16="http://schemas.microsoft.com/office/drawing/2014/main" id="{30ED95F3-4294-4D4D-A658-22D34B16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1" y="1197596"/>
            <a:ext cx="5112706" cy="4462807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FE1B7494-7F39-4893-BF5B-DC0284C55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113" y="1220771"/>
            <a:ext cx="4277637" cy="44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4239D-7F55-4A41-8AFA-D768F1DA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Kollaasi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7D5BA-2BD3-468B-A22D-9DF8A96B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3600" dirty="0">
                <a:solidFill>
                  <a:srgbClr val="201449"/>
                </a:solidFill>
                <a:ea typeface="+mn-lt"/>
                <a:cs typeface="+mn-lt"/>
              </a:rPr>
              <a:t>"Kollaasi on tekniikka, jossa erilaisia materiaaleja yhdistetään liimaamalla samaan teokseen. Nimi tulee ranskan verbistä </a:t>
            </a:r>
            <a:r>
              <a:rPr lang="fi-FI" sz="3600" err="1">
                <a:solidFill>
                  <a:srgbClr val="201449"/>
                </a:solidFill>
                <a:ea typeface="+mn-lt"/>
                <a:cs typeface="+mn-lt"/>
              </a:rPr>
              <a:t>coller</a:t>
            </a:r>
            <a:r>
              <a:rPr lang="fi-FI" sz="3600" dirty="0">
                <a:solidFill>
                  <a:srgbClr val="201449"/>
                </a:solidFill>
                <a:ea typeface="+mn-lt"/>
                <a:cs typeface="+mn-lt"/>
              </a:rPr>
              <a:t> (liimata) ja tekniikka on syntynyt 1900-luvun alun kubistien parissa. Kollaasi voi olla myös kolmiulotteinen eli veistos." Pekka Hannula</a:t>
            </a:r>
            <a:endParaRPr lang="fi-FI" sz="3600" dirty="0">
              <a:solidFill>
                <a:srgbClr val="201449">
                  <a:alpha val="70000"/>
                </a:srgbClr>
              </a:solidFill>
              <a:ea typeface="+mn-lt"/>
              <a:cs typeface="+mn-lt"/>
            </a:endParaRPr>
          </a:p>
          <a:p>
            <a:pPr marL="228600" indent="0">
              <a:buClr>
                <a:srgbClr val="E4DEF6"/>
              </a:buClr>
              <a:buNone/>
            </a:pPr>
            <a:br>
              <a:rPr lang="fi-FI" dirty="0">
                <a:ea typeface="+mn-lt"/>
                <a:cs typeface="+mn-lt"/>
              </a:rPr>
            </a:br>
            <a:endParaRPr lang="fi-FI">
              <a:solidFill>
                <a:srgbClr val="201449">
                  <a:alpha val="70000"/>
                </a:srgb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21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A818060E-F3EB-4360-8F70-5D4ED703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4564" y="504173"/>
            <a:ext cx="4528158" cy="6006230"/>
          </a:xfrm>
          <a:prstGeom prst="rect">
            <a:avLst/>
          </a:prstGeom>
        </p:spPr>
      </p:pic>
      <p:pic>
        <p:nvPicPr>
          <p:cNvPr id="5" name="Kuva 5" descr="Kuva, joka sisältää kohteen vihreä, kaktus, käsine, kasvi&#10;&#10;Kuvaus luotu automaattisesti">
            <a:extLst>
              <a:ext uri="{FF2B5EF4-FFF2-40B4-BE49-F238E27FC236}">
                <a16:creationId xmlns:a16="http://schemas.microsoft.com/office/drawing/2014/main" id="{CFD74903-8F09-4F44-A2D6-C3EAEB6D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154" y="1249099"/>
            <a:ext cx="3421692" cy="45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1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44E6BE-541A-4BA0-89CA-031C1D4A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Uutisten viikko 1.-5.2.2021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FB6BCC-24E4-4CE8-9C25-2FF35426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solidFill>
                  <a:srgbClr val="201449"/>
                </a:solidFill>
              </a:rPr>
              <a:t>Etsi seuraavaa kertaa varten kulttuuriin / taiteisiin liittyvä uutinen, jonka jaat ryhmällesi. Valitse annetuista tehtävistä </a:t>
            </a:r>
            <a:r>
              <a:rPr lang="fi-FI">
                <a:solidFill>
                  <a:srgbClr val="201449"/>
                </a:solidFill>
              </a:rPr>
              <a:t>toinen:</a:t>
            </a:r>
            <a:endParaRPr lang="fi-FI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A) Etsi oman mielenkiintosi mukaan taideuutinen. Sellainen, josta saat inspiraation tutustua kuvattuun kirjaan, musiikkiin, leffaan, </a:t>
            </a:r>
            <a:r>
              <a:rPr lang="fi-FI">
                <a:solidFill>
                  <a:srgbClr val="201449"/>
                </a:solidFill>
              </a:rPr>
              <a:t>taidenäyttelyyn, taiteilijaan tms.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B) Etsi lastenkulttuuriuutinen, jonka kautta saat ehkä idean työhön. Lastenkirja- leffa- teatteri- tai –musiikkivinkki tms. Uutinen voi toki olla </a:t>
            </a:r>
            <a:r>
              <a:rPr lang="fi-FI">
                <a:solidFill>
                  <a:srgbClr val="201449"/>
                </a:solidFill>
              </a:rPr>
              <a:t>myös yleisluontoisempi lapsia ja taidetta koskeva juttu.</a:t>
            </a:r>
          </a:p>
        </p:txBody>
      </p:sp>
    </p:spTree>
    <p:extLst>
      <p:ext uri="{BB962C8B-B14F-4D97-AF65-F5344CB8AC3E}">
        <p14:creationId xmlns:p14="http://schemas.microsoft.com/office/powerpoint/2010/main" val="1654684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EFA20-ACE8-4EE8-A282-59A7EB53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Revontulet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382063-0840-494F-A68B-2CA2E89C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201449"/>
                </a:solidFill>
              </a:rPr>
              <a:t>Saamelaisteeman käsittelyn jälkeen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Tutkitaan kuvia revontulista: värejä ja muotoja</a:t>
            </a:r>
            <a:endParaRPr lang="fi-FI" dirty="0"/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Tehdään oma revontulityö mustalle paperille, käyttäen oman maun mukaan joko 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Öljypastelliliituja tai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"Pölypastelleja"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7501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8C7FA-FCC7-4155-96DC-B1180418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cs typeface="Angsana New"/>
              </a:rPr>
              <a:t>Tähtitaivas</a:t>
            </a:r>
            <a:r>
              <a:rPr lang="fi-FI">
                <a:cs typeface="Angsana New"/>
              </a:rPr>
              <a:t> (jatkoa saamelaisteemaan)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5A8228-8ED0-45C7-80F6-CD44AB74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201449"/>
                </a:solidFill>
              </a:rPr>
              <a:t>Piirretään valkoisella vaha- tai öljypastelliliidulla tähtiä, taivaankappaleita, linnunrataa tms. valkoiselle paperille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Maalataan vesiväreillä yötaivas paperiin. Valkoiset liidut hylkivät vesiväriä, ja tulevat näkyviin.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5619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9A75F8-5C16-4053-87E9-DDFBBFF4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Tähtihetki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609F3B-BA25-4486-B7B8-68FBBE7AC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201449"/>
                </a:solidFill>
              </a:rPr>
              <a:t>Muistele tilanne, jossa tunsit onnistumisen iloa, ja olit ylpeä itsestäsi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Tee tilanteesta kuva. Kuva voi olla esittävä tai se voi olla abstrakti. Voit kuvata konkreettista tilannetta tai tilanteen herättämiä tunteita värein, muodoin, symbolein...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440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593E7B-7AA0-43B1-BDC9-E2704DA1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Lempipaikka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BF03E1-6864-4B7B-94A8-B681AB64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201449"/>
                </a:solidFill>
              </a:rPr>
              <a:t>Siirrytään mielikuvaharjoituksen aikana omaan lempipaikkaan, missä sielu lepää.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Aistitaan harjoituksen aikana ympäristöä ja tuntemuksia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Tehdään kokemuksesta kuva. Kuva voi esittää joko konkreettista paikkaa, tai paikan tuottamia tuntemuksia.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082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81118-38F7-4BCE-8729-F40D36C0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Satumetsä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B10EA0-D23C-4AE3-B24F-549EC642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solidFill>
                  <a:srgbClr val="201449"/>
                </a:solidFill>
              </a:rPr>
              <a:t>Tajunnanvirtakirjoitusta: "Näin unta satumetsästä, ja siellä..."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Etsi pari (voi myös olla kolmen ryhmä). Lue oma tarinasi parillesi.</a:t>
            </a:r>
          </a:p>
          <a:p>
            <a:pPr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Suunnitelkaa parin kanssa kuva Satumetsästä. Liittäkää teokseen vähintään: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1 asia kummankin tarinasta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1 asia opettajalta saadusta runosta</a:t>
            </a:r>
          </a:p>
          <a:p>
            <a:pPr lvl="1">
              <a:buClr>
                <a:srgbClr val="E4DEF6"/>
              </a:buClr>
            </a:pPr>
            <a:r>
              <a:rPr lang="fi-FI" dirty="0">
                <a:solidFill>
                  <a:srgbClr val="201449"/>
                </a:solidFill>
              </a:rPr>
              <a:t>1 kolmiulotteinen asia</a:t>
            </a:r>
          </a:p>
        </p:txBody>
      </p:sp>
    </p:spTree>
    <p:extLst>
      <p:ext uri="{BB962C8B-B14F-4D97-AF65-F5344CB8AC3E}">
        <p14:creationId xmlns:p14="http://schemas.microsoft.com/office/powerpoint/2010/main" val="171072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koristeltu, vuodevaatteet&#10;&#10;Kuvaus luotu automaattisesti">
            <a:extLst>
              <a:ext uri="{FF2B5EF4-FFF2-40B4-BE49-F238E27FC236}">
                <a16:creationId xmlns:a16="http://schemas.microsoft.com/office/drawing/2014/main" id="{852FE0EE-5AB0-491F-8DCF-03BD0A865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3" r="4" b="28605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Kuva 3" descr="Kuva, joka sisältää kohteen värikäs&#10;&#10;Kuvaus luotu automaattisesti">
            <a:extLst>
              <a:ext uri="{FF2B5EF4-FFF2-40B4-BE49-F238E27FC236}">
                <a16:creationId xmlns:a16="http://schemas.microsoft.com/office/drawing/2014/main" id="{C703C675-768D-48A5-A78A-B7EEF827D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7" r="-1" b="298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2" name="Kuva 2" descr="Kuva, joka sisältää kohteen kasvi, koristeltu, värikäs, tekstiili&#10;&#10;Kuvaus luotu automaattisesti">
            <a:extLst>
              <a:ext uri="{FF2B5EF4-FFF2-40B4-BE49-F238E27FC236}">
                <a16:creationId xmlns:a16="http://schemas.microsoft.com/office/drawing/2014/main" id="{B0CA9BF1-DD86-42A9-A512-955E786A5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" r="12281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, joka sisältää kohteen värikäs, koristeltu, tekstiili&#10;&#10;Kuvaus luotu automaattisesti">
            <a:extLst>
              <a:ext uri="{FF2B5EF4-FFF2-40B4-BE49-F238E27FC236}">
                <a16:creationId xmlns:a16="http://schemas.microsoft.com/office/drawing/2014/main" id="{84C449D7-502E-4394-8351-2D028B400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56" r="4" b="6147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Kuva 3" descr="Kuva, joka sisältää kohteen koristeltu&#10;&#10;Kuvaus luotu automaattisesti">
            <a:extLst>
              <a:ext uri="{FF2B5EF4-FFF2-40B4-BE49-F238E27FC236}">
                <a16:creationId xmlns:a16="http://schemas.microsoft.com/office/drawing/2014/main" id="{2E0ECD61-9489-4349-989D-7410299D7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28" r="-1" b="1112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BDD02B77-1208-489F-B710-13BDABAD4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6" r="1" b="1890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831B4-F450-4275-9EC6-4C8BAF13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Kollaasi</a:t>
            </a:r>
            <a:endParaRPr lang="fi-FI"/>
          </a:p>
        </p:txBody>
      </p:sp>
      <p:pic>
        <p:nvPicPr>
          <p:cNvPr id="4" name="Kuva 4" descr="Kuva, joka sisältää kohteen sisä, pöytä, istuminen, valokuva&#10;&#10;Kuvaus luotu automaattisesti">
            <a:extLst>
              <a:ext uri="{FF2B5EF4-FFF2-40B4-BE49-F238E27FC236}">
                <a16:creationId xmlns:a16="http://schemas.microsoft.com/office/drawing/2014/main" id="{E21A31C6-1A2C-4ECC-A1BB-9B224F141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398" y="2794119"/>
            <a:ext cx="5579975" cy="3431691"/>
          </a:xfrm>
        </p:spPr>
      </p:pic>
      <p:pic>
        <p:nvPicPr>
          <p:cNvPr id="5" name="Kuva 5" descr="Kuva, joka sisältää kohteen lelu, nukke&#10;&#10;Kuvaus luotu automaattisesti">
            <a:extLst>
              <a:ext uri="{FF2B5EF4-FFF2-40B4-BE49-F238E27FC236}">
                <a16:creationId xmlns:a16="http://schemas.microsoft.com/office/drawing/2014/main" id="{517EA1DE-6D42-40D1-B2E2-3B59D5CD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39" y="2766267"/>
            <a:ext cx="5156199" cy="34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3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160AC-DD5B-4364-A5AF-073A024B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Kollaasi</a:t>
            </a:r>
            <a:endParaRPr lang="fi-FI"/>
          </a:p>
        </p:txBody>
      </p:sp>
      <p:pic>
        <p:nvPicPr>
          <p:cNvPr id="4" name="Kuva 4" descr="Kuva, joka sisältää kohteen kohteet, katettu, ruoka, pöytä&#10;&#10;Kuvaus luotu automaattisesti">
            <a:extLst>
              <a:ext uri="{FF2B5EF4-FFF2-40B4-BE49-F238E27FC236}">
                <a16:creationId xmlns:a16="http://schemas.microsoft.com/office/drawing/2014/main" id="{E61A4397-F1D0-44FF-8BB1-6F3427A5F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33" y="2950426"/>
            <a:ext cx="6004811" cy="3382845"/>
          </a:xfrm>
        </p:spPr>
      </p:pic>
      <p:pic>
        <p:nvPicPr>
          <p:cNvPr id="5" name="Kuva 5" descr="Kuva, joka sisältää kohteen rakennus, tiili&#10;&#10;Kuvaus luotu automaattisesti">
            <a:extLst>
              <a:ext uri="{FF2B5EF4-FFF2-40B4-BE49-F238E27FC236}">
                <a16:creationId xmlns:a16="http://schemas.microsoft.com/office/drawing/2014/main" id="{6F1E1B04-E081-4EE9-A386-EF4E84E4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85" y="2952262"/>
            <a:ext cx="4775199" cy="33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77A2E-27CD-46EE-B8E8-BAB5C29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Kollaasi 1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A0B971-EAE8-4FC1-9C71-9F336C94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rgbClr val="201449"/>
                </a:solidFill>
              </a:rPr>
              <a:t>Kukka-asetelma ruskealle pahville</a:t>
            </a:r>
            <a:endParaRPr lang="fi-FI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Maalaa pahvi eli kukka-asetelman tausta haluamillasi väreillä.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Leikkele lehdistä erilaisia väripintoja, joista saat muotoiltua kukkien hahmoja / terälehtiä / varsia / maljakon, ruukun tms.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Sommittele palaset taustan  päälle ja liimaa ne paikalleen.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1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EBA02F-4A67-42D1-A504-3D4F8341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Kollaasi 2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C338CF-BE71-4341-BB40-36038C1A6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Ihminen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Leikkaa lehdistä ihmisen osia: silmä jostakin kuvasta, toinen eri kuvasta, nenä kolmannesta, vartalo neljännestä jne.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Kokoa palat yhteen A4 –kokoiselle paperilleyhdeksi ihmishahmoksi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Keksi hahmollesi nimi ja vähän taustatietoja: )</a:t>
            </a:r>
            <a:endParaRPr lang="fi-FI" dirty="0">
              <a:solidFill>
                <a:srgbClr val="201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340F7-6EF0-4181-8518-F610170B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ngsana New"/>
              </a:rPr>
              <a:t>Kollaasi 3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291E4-0E57-454C-B258-DCF3B7ED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Minä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Etsi lehdistä ja muista materiaaleista sellaisia kuvia, väripintoja, muotoja ym., jotka ilmentävät jotenkin omaa persoonallisuuttasi / elämääsi. </a:t>
            </a: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Sommittele ja kiinnitä ne haluamallesi pohjalle omaa silmääsi miellyttävällä </a:t>
            </a:r>
            <a:r>
              <a:rPr lang="fi-FI" dirty="0">
                <a:solidFill>
                  <a:srgbClr val="201449"/>
                </a:solidFill>
              </a:rPr>
              <a:t>tavalla.</a:t>
            </a:r>
            <a:endParaRPr lang="fi-FI" dirty="0">
              <a:solidFill>
                <a:srgbClr val="201449">
                  <a:alpha val="70000"/>
                </a:srgbClr>
              </a:solidFill>
            </a:endParaRPr>
          </a:p>
          <a:p>
            <a:pPr lvl="1">
              <a:buClr>
                <a:srgbClr val="E4DEF6"/>
              </a:buClr>
            </a:pPr>
            <a:r>
              <a:rPr lang="fi-FI">
                <a:solidFill>
                  <a:srgbClr val="201449"/>
                </a:solidFill>
              </a:rPr>
              <a:t>Kollaasi voi sisältää myös esineitä / luonnonmateriaaleja</a:t>
            </a:r>
            <a:endParaRPr lang="fi-FI" dirty="0">
              <a:solidFill>
                <a:srgbClr val="201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3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436953-0880-47EE-B37A-11004816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fi-FI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Vesi –teema: Vedessä aukeavat kukat</a:t>
            </a:r>
            <a:endParaRPr lang="fi-FI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E09C7E-E98B-44B5-ABDE-94817D96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6156052" cy="29860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>
                <a:solidFill>
                  <a:schemeClr val="tx2">
                    <a:alpha val="60000"/>
                  </a:schemeClr>
                </a:solidFill>
              </a:rPr>
              <a:t>Tutustutaan vesivärien käyttäytymiseen märkää märälle -tekniikalla --&gt; ihmetellään värien leviämistä / kulkemista paperilla. Jätetään värikäs paperi kuivumaan.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fi-FI" sz="1400">
                <a:solidFill>
                  <a:schemeClr val="tx2">
                    <a:alpha val="60000"/>
                  </a:schemeClr>
                </a:solidFill>
              </a:rPr>
              <a:t>Kun paperi on kuiva, piirretään takapuolelle pieni kukka ja iso kukka ja leikataan ne irti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fi-FI" sz="1400">
                <a:solidFill>
                  <a:schemeClr val="tx2">
                    <a:alpha val="60000"/>
                  </a:schemeClr>
                </a:solidFill>
              </a:rPr>
              <a:t>Iso kukka muodostaa pohjan, pieni kukka keskustan --&gt; liimataan pieni kukka keskustaksi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fi-FI" sz="1400">
                <a:solidFill>
                  <a:schemeClr val="tx2">
                    <a:alpha val="60000"/>
                  </a:schemeClr>
                </a:solidFill>
              </a:rPr>
              <a:t>Taitetaan ensin pienen ja sitten ison kukan terälehdet suppuun, kohti keskustaa.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fi-FI" sz="1400">
                <a:solidFill>
                  <a:schemeClr val="tx2">
                    <a:alpha val="60000"/>
                  </a:schemeClr>
                </a:solidFill>
              </a:rPr>
              <a:t>Laitetaan kukat kellumaan veteen ja ihmetellään niiden aukeamista</a:t>
            </a:r>
          </a:p>
        </p:txBody>
      </p:sp>
      <p:pic>
        <p:nvPicPr>
          <p:cNvPr id="5" name="Kuva 5" descr="Kuva, joka sisältää kohteen väkkärä, ulkokäyttöön tarkoitettu esine, kirves&#10;&#10;Kuvaus luotu automaattisesti">
            <a:extLst>
              <a:ext uri="{FF2B5EF4-FFF2-40B4-BE49-F238E27FC236}">
                <a16:creationId xmlns:a16="http://schemas.microsoft.com/office/drawing/2014/main" id="{A633DC76-FF9A-462C-B3A6-7BF6F327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26" y="129676"/>
            <a:ext cx="2995057" cy="3225402"/>
          </a:xfrm>
          <a:prstGeom prst="rect">
            <a:avLst/>
          </a:prstGeom>
        </p:spPr>
      </p:pic>
      <p:pic>
        <p:nvPicPr>
          <p:cNvPr id="4" name="Kuva 4" descr="Kuva, joka sisältää kohteen ulko, paperi, kirjekuori&#10;&#10;Kuvaus luotu automaattisesti">
            <a:extLst>
              <a:ext uri="{FF2B5EF4-FFF2-40B4-BE49-F238E27FC236}">
                <a16:creationId xmlns:a16="http://schemas.microsoft.com/office/drawing/2014/main" id="{13C76FFC-CB70-4A1A-B6A6-98410AA4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241" y="3507004"/>
            <a:ext cx="3000916" cy="30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829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Laajakuva</PresentationFormat>
  <Paragraphs>0</Paragraphs>
  <Slides>38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39" baseType="lpstr">
      <vt:lpstr>LuminousVTI</vt:lpstr>
      <vt:lpstr>Taidekasvatus</vt:lpstr>
      <vt:lpstr>Eläinharjoitus</vt:lpstr>
      <vt:lpstr>Kollaasi</vt:lpstr>
      <vt:lpstr>Kollaasi</vt:lpstr>
      <vt:lpstr>Kollaasi</vt:lpstr>
      <vt:lpstr>Kollaasi 1</vt:lpstr>
      <vt:lpstr>Kollaasi 2</vt:lpstr>
      <vt:lpstr>Kollaasi 3</vt:lpstr>
      <vt:lpstr>Vesi –teema: Vedessä aukeavat kukat</vt:lpstr>
      <vt:lpstr>Jouluiset aakkoset</vt:lpstr>
      <vt:lpstr>Joulun muodot</vt:lpstr>
      <vt:lpstr>Eläinpotretit</vt:lpstr>
      <vt:lpstr>Eläinpotretit</vt:lpstr>
      <vt:lpstr>Eläinpotretit - tarinat kuvien takana</vt:lpstr>
      <vt:lpstr>PowerPoint-esitys</vt:lpstr>
      <vt:lpstr>Kala</vt:lpstr>
      <vt:lpstr>PowerPoint-esitys</vt:lpstr>
      <vt:lpstr>Aistit avoimina</vt:lpstr>
      <vt:lpstr>Katsominen ja näkeminen</vt:lpstr>
      <vt:lpstr>Kuunteleminen ja kuuleminen</vt:lpstr>
      <vt:lpstr>Hajuaisti</vt:lpstr>
      <vt:lpstr>Taidetietouden hyödyntäminen</vt:lpstr>
      <vt:lpstr>Millä kaikella voi maalata?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Uutisten viikko 1.-5.2.2021</vt:lpstr>
      <vt:lpstr>Revontulet</vt:lpstr>
      <vt:lpstr>Tähtitaivas (jatkoa saamelaisteemaan)</vt:lpstr>
      <vt:lpstr>Tähtihetki</vt:lpstr>
      <vt:lpstr>Lempipaikka</vt:lpstr>
      <vt:lpstr>Satumetsä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815</cp:revision>
  <dcterms:created xsi:type="dcterms:W3CDTF">2020-12-02T14:18:54Z</dcterms:created>
  <dcterms:modified xsi:type="dcterms:W3CDTF">2021-02-18T15:00:47Z</dcterms:modified>
</cp:coreProperties>
</file>