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4640D-87E8-ED3B-7926-2B4C0731CA4E}" v="211" dt="2021-01-25T12:48:34.416"/>
    <p1510:client id="{2109F4C5-A3C6-D705-B724-673308323BF5}" v="88" dt="2021-01-28T08:17:40.942"/>
    <p1510:client id="{91530A5C-9BF1-2363-7E2E-C1DFE1C48217}" v="847" dt="2021-01-28T18:14:05.868"/>
    <p1510:client id="{CC6596FC-3358-ECDD-E3DD-84BAA6CAAF1D}" v="2365" dt="2021-01-26T19:14:59.442"/>
    <p1510:client id="{FD7FF4B5-2980-4271-A85D-7D4A57F929F1}" v="782" dt="2021-01-25T07:20:25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urminen" userId="S::marnurm@poke.fi::17c5a1dc-eab0-405b-a67f-bc2ed672bdff" providerId="AD" clId="Web-{91530A5C-9BF1-2363-7E2E-C1DFE1C48217}"/>
    <pc:docChg chg="addSld delSld modSld">
      <pc:chgData name="Mari Nurminen" userId="S::marnurm@poke.fi::17c5a1dc-eab0-405b-a67f-bc2ed672bdff" providerId="AD" clId="Web-{91530A5C-9BF1-2363-7E2E-C1DFE1C48217}" dt="2021-01-28T18:14:05.868" v="427"/>
      <pc:docMkLst>
        <pc:docMk/>
      </pc:docMkLst>
      <pc:sldChg chg="addSp delSp modSp">
        <pc:chgData name="Mari Nurminen" userId="S::marnurm@poke.fi::17c5a1dc-eab0-405b-a67f-bc2ed672bdff" providerId="AD" clId="Web-{91530A5C-9BF1-2363-7E2E-C1DFE1C48217}" dt="2021-01-28T18:11:08.646" v="420"/>
        <pc:sldMkLst>
          <pc:docMk/>
          <pc:sldMk cId="782385677" sldId="256"/>
        </pc:sldMkLst>
        <pc:spChg chg="mod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3" creationId="{00000000-0000-0000-0000-000000000000}"/>
          </ac:spMkLst>
        </pc:spChg>
        <pc:spChg chg="del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9" creationId="{6F40FBDA-CEB1-40F0-9AB9-BD9C402D70FE}"/>
          </ac:spMkLst>
        </pc:spChg>
        <pc:spChg chg="del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11" creationId="{0344D4FE-ABEF-4230-9E4E-AD5782FC78AC}"/>
          </ac:spMkLst>
        </pc:spChg>
        <pc:spChg chg="del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13" creationId="{9325F979-D3F9-4926-81B7-7ACCB31A501B}"/>
          </ac:spMkLst>
        </pc:spChg>
        <pc:spChg chg="add">
          <ac:chgData name="Mari Nurminen" userId="S::marnurm@poke.fi::17c5a1dc-eab0-405b-a67f-bc2ed672bdff" providerId="AD" clId="Web-{91530A5C-9BF1-2363-7E2E-C1DFE1C48217}" dt="2021-01-28T18:11:08.646" v="420"/>
          <ac:spMkLst>
            <pc:docMk/>
            <pc:sldMk cId="782385677" sldId="256"/>
            <ac:spMk id="18" creationId="{87FD26E4-041F-4EF2-B92D-6034C0F85CCF}"/>
          </ac:spMkLst>
        </pc:spChg>
        <pc:picChg chg="mod">
          <ac:chgData name="Mari Nurminen" userId="S::marnurm@poke.fi::17c5a1dc-eab0-405b-a67f-bc2ed672bdff" providerId="AD" clId="Web-{91530A5C-9BF1-2363-7E2E-C1DFE1C48217}" dt="2021-01-28T18:11:08.646" v="420"/>
          <ac:picMkLst>
            <pc:docMk/>
            <pc:sldMk cId="782385677" sldId="256"/>
            <ac:picMk id="4" creationId="{DA666604-2603-4D75-90AA-D7153F78CD54}"/>
          </ac:picMkLst>
        </pc:picChg>
      </pc:sldChg>
      <pc:sldChg chg="del">
        <pc:chgData name="Mari Nurminen" userId="S::marnurm@poke.fi::17c5a1dc-eab0-405b-a67f-bc2ed672bdff" providerId="AD" clId="Web-{91530A5C-9BF1-2363-7E2E-C1DFE1C48217}" dt="2021-01-28T18:14:05.868" v="427"/>
        <pc:sldMkLst>
          <pc:docMk/>
          <pc:sldMk cId="289792323" sldId="257"/>
        </pc:sldMkLst>
      </pc:sldChg>
      <pc:sldChg chg="modSp">
        <pc:chgData name="Mari Nurminen" userId="S::marnurm@poke.fi::17c5a1dc-eab0-405b-a67f-bc2ed672bdff" providerId="AD" clId="Web-{91530A5C-9BF1-2363-7E2E-C1DFE1C48217}" dt="2021-01-28T18:10:47.240" v="419" actId="20577"/>
        <pc:sldMkLst>
          <pc:docMk/>
          <pc:sldMk cId="3476222686" sldId="258"/>
        </pc:sldMkLst>
        <pc:spChg chg="mod">
          <ac:chgData name="Mari Nurminen" userId="S::marnurm@poke.fi::17c5a1dc-eab0-405b-a67f-bc2ed672bdff" providerId="AD" clId="Web-{91530A5C-9BF1-2363-7E2E-C1DFE1C48217}" dt="2021-01-28T18:10:47.240" v="419" actId="20577"/>
          <ac:spMkLst>
            <pc:docMk/>
            <pc:sldMk cId="3476222686" sldId="258"/>
            <ac:spMk id="3" creationId="{AC25BEE5-29FB-4BB2-9577-26A0F3EE4923}"/>
          </ac:spMkLst>
        </pc:spChg>
      </pc:sldChg>
      <pc:sldChg chg="addSp modSp mod setBg">
        <pc:chgData name="Mari Nurminen" userId="S::marnurm@poke.fi::17c5a1dc-eab0-405b-a67f-bc2ed672bdff" providerId="AD" clId="Web-{91530A5C-9BF1-2363-7E2E-C1DFE1C48217}" dt="2021-01-28T18:12:01.116" v="422" actId="20577"/>
        <pc:sldMkLst>
          <pc:docMk/>
          <pc:sldMk cId="1752463407" sldId="259"/>
        </pc:sldMkLst>
        <pc:spChg chg="mod">
          <ac:chgData name="Mari Nurminen" userId="S::marnurm@poke.fi::17c5a1dc-eab0-405b-a67f-bc2ed672bdff" providerId="AD" clId="Web-{91530A5C-9BF1-2363-7E2E-C1DFE1C48217}" dt="2021-01-28T18:11:38.928" v="421"/>
          <ac:spMkLst>
            <pc:docMk/>
            <pc:sldMk cId="1752463407" sldId="259"/>
            <ac:spMk id="2" creationId="{A5A68ED2-D5F5-4C25-9F52-7E128E14BDED}"/>
          </ac:spMkLst>
        </pc:spChg>
        <pc:spChg chg="mod">
          <ac:chgData name="Mari Nurminen" userId="S::marnurm@poke.fi::17c5a1dc-eab0-405b-a67f-bc2ed672bdff" providerId="AD" clId="Web-{91530A5C-9BF1-2363-7E2E-C1DFE1C48217}" dt="2021-01-28T18:12:01.116" v="422" actId="20577"/>
          <ac:spMkLst>
            <pc:docMk/>
            <pc:sldMk cId="1752463407" sldId="259"/>
            <ac:spMk id="3" creationId="{958EDFD7-6DED-4126-88C2-6FAC78FD5F69}"/>
          </ac:spMkLst>
        </pc:spChg>
        <pc:spChg chg="add">
          <ac:chgData name="Mari Nurminen" userId="S::marnurm@poke.fi::17c5a1dc-eab0-405b-a67f-bc2ed672bdff" providerId="AD" clId="Web-{91530A5C-9BF1-2363-7E2E-C1DFE1C48217}" dt="2021-01-28T18:11:38.928" v="421"/>
          <ac:spMkLst>
            <pc:docMk/>
            <pc:sldMk cId="1752463407" sldId="259"/>
            <ac:spMk id="8" creationId="{70120F84-A866-4D9F-8B1C-9120A013D654}"/>
          </ac:spMkLst>
        </pc:spChg>
        <pc:spChg chg="add">
          <ac:chgData name="Mari Nurminen" userId="S::marnurm@poke.fi::17c5a1dc-eab0-405b-a67f-bc2ed672bdff" providerId="AD" clId="Web-{91530A5C-9BF1-2363-7E2E-C1DFE1C48217}" dt="2021-01-28T18:11:38.928" v="421"/>
          <ac:spMkLst>
            <pc:docMk/>
            <pc:sldMk cId="1752463407" sldId="259"/>
            <ac:spMk id="10" creationId="{252FEFEF-6AC0-46B6-AC09-11FC56196FA4}"/>
          </ac:spMkLst>
        </pc:spChg>
      </pc:sldChg>
      <pc:sldChg chg="addSp delSp modSp mod setBg setClrOvrMap">
        <pc:chgData name="Mari Nurminen" userId="S::marnurm@poke.fi::17c5a1dc-eab0-405b-a67f-bc2ed672bdff" providerId="AD" clId="Web-{91530A5C-9BF1-2363-7E2E-C1DFE1C48217}" dt="2021-01-28T18:13:44.227" v="426" actId="20577"/>
        <pc:sldMkLst>
          <pc:docMk/>
          <pc:sldMk cId="3172804238" sldId="261"/>
        </pc:sldMkLst>
        <pc:spChg chg="mod">
          <ac:chgData name="Mari Nurminen" userId="S::marnurm@poke.fi::17c5a1dc-eab0-405b-a67f-bc2ed672bdff" providerId="AD" clId="Web-{91530A5C-9BF1-2363-7E2E-C1DFE1C48217}" dt="2021-01-28T18:13:29.852" v="425"/>
          <ac:spMkLst>
            <pc:docMk/>
            <pc:sldMk cId="3172804238" sldId="261"/>
            <ac:spMk id="2" creationId="{A28DFCAA-E3BD-4D2E-8987-E91696F4B5CB}"/>
          </ac:spMkLst>
        </pc:spChg>
        <pc:spChg chg="mod">
          <ac:chgData name="Mari Nurminen" userId="S::marnurm@poke.fi::17c5a1dc-eab0-405b-a67f-bc2ed672bdff" providerId="AD" clId="Web-{91530A5C-9BF1-2363-7E2E-C1DFE1C48217}" dt="2021-01-28T18:13:44.227" v="426" actId="20577"/>
          <ac:spMkLst>
            <pc:docMk/>
            <pc:sldMk cId="3172804238" sldId="261"/>
            <ac:spMk id="3" creationId="{5415BC35-36EB-496A-BEC9-63886926E51F}"/>
          </ac:spMkLst>
        </pc:spChg>
        <pc:spChg chg="add">
          <ac:chgData name="Mari Nurminen" userId="S::marnurm@poke.fi::17c5a1dc-eab0-405b-a67f-bc2ed672bdff" providerId="AD" clId="Web-{91530A5C-9BF1-2363-7E2E-C1DFE1C48217}" dt="2021-01-28T18:13:29.852" v="425"/>
          <ac:spMkLst>
            <pc:docMk/>
            <pc:sldMk cId="3172804238" sldId="261"/>
            <ac:spMk id="5" creationId="{70120F84-A866-4D9F-8B1C-9120A013D654}"/>
          </ac:spMkLst>
        </pc:spChg>
        <pc:spChg chg="add">
          <ac:chgData name="Mari Nurminen" userId="S::marnurm@poke.fi::17c5a1dc-eab0-405b-a67f-bc2ed672bdff" providerId="AD" clId="Web-{91530A5C-9BF1-2363-7E2E-C1DFE1C48217}" dt="2021-01-28T18:13:29.852" v="425"/>
          <ac:spMkLst>
            <pc:docMk/>
            <pc:sldMk cId="3172804238" sldId="261"/>
            <ac:spMk id="6" creationId="{252FEFEF-6AC0-46B6-AC09-11FC56196FA4}"/>
          </ac:spMkLst>
        </pc:spChg>
        <pc:spChg chg="add del">
          <ac:chgData name="Mari Nurminen" userId="S::marnurm@poke.fi::17c5a1dc-eab0-405b-a67f-bc2ed672bdff" providerId="AD" clId="Web-{91530A5C-9BF1-2363-7E2E-C1DFE1C48217}" dt="2021-01-28T18:13:29.852" v="424"/>
          <ac:spMkLst>
            <pc:docMk/>
            <pc:sldMk cId="3172804238" sldId="261"/>
            <ac:spMk id="8" creationId="{70120F84-A866-4D9F-8B1C-9120A013D654}"/>
          </ac:spMkLst>
        </pc:spChg>
        <pc:spChg chg="add del">
          <ac:chgData name="Mari Nurminen" userId="S::marnurm@poke.fi::17c5a1dc-eab0-405b-a67f-bc2ed672bdff" providerId="AD" clId="Web-{91530A5C-9BF1-2363-7E2E-C1DFE1C48217}" dt="2021-01-28T18:13:29.852" v="424"/>
          <ac:spMkLst>
            <pc:docMk/>
            <pc:sldMk cId="3172804238" sldId="261"/>
            <ac:spMk id="10" creationId="{252FEFEF-6AC0-46B6-AC09-11FC56196FA4}"/>
          </ac:spMkLst>
        </pc:spChg>
      </pc:sldChg>
      <pc:sldChg chg="modSp new">
        <pc:chgData name="Mari Nurminen" userId="S::marnurm@poke.fi::17c5a1dc-eab0-405b-a67f-bc2ed672bdff" providerId="AD" clId="Web-{91530A5C-9BF1-2363-7E2E-C1DFE1C48217}" dt="2021-01-28T18:07:46.440" v="344" actId="20577"/>
        <pc:sldMkLst>
          <pc:docMk/>
          <pc:sldMk cId="1936098573" sldId="264"/>
        </pc:sldMkLst>
        <pc:spChg chg="mod">
          <ac:chgData name="Mari Nurminen" userId="S::marnurm@poke.fi::17c5a1dc-eab0-405b-a67f-bc2ed672bdff" providerId="AD" clId="Web-{91530A5C-9BF1-2363-7E2E-C1DFE1C48217}" dt="2021-01-28T18:01:33.371" v="15" actId="20577"/>
          <ac:spMkLst>
            <pc:docMk/>
            <pc:sldMk cId="1936098573" sldId="264"/>
            <ac:spMk id="2" creationId="{BC686935-A9B5-4049-BEBF-13A0FEFCAFF1}"/>
          </ac:spMkLst>
        </pc:spChg>
        <pc:spChg chg="mod">
          <ac:chgData name="Mari Nurminen" userId="S::marnurm@poke.fi::17c5a1dc-eab0-405b-a67f-bc2ed672bdff" providerId="AD" clId="Web-{91530A5C-9BF1-2363-7E2E-C1DFE1C48217}" dt="2021-01-28T18:07:46.440" v="344" actId="20577"/>
          <ac:spMkLst>
            <pc:docMk/>
            <pc:sldMk cId="1936098573" sldId="264"/>
            <ac:spMk id="3" creationId="{DDA969E9-BD1C-43AA-884F-0A17663C4AEC}"/>
          </ac:spMkLst>
        </pc:spChg>
      </pc:sldChg>
    </pc:docChg>
  </pc:docChgLst>
  <pc:docChgLst>
    <pc:chgData name="Mari Nurminen" userId="S::marnurm@poke.fi::17c5a1dc-eab0-405b-a67f-bc2ed672bdff" providerId="AD" clId="Web-{FD7FF4B5-2980-4271-A85D-7D4A57F929F1}"/>
    <pc:docChg chg="mod addSld modSld addMainMaster delMainMaster">
      <pc:chgData name="Mari Nurminen" userId="S::marnurm@poke.fi::17c5a1dc-eab0-405b-a67f-bc2ed672bdff" providerId="AD" clId="Web-{FD7FF4B5-2980-4271-A85D-7D4A57F929F1}" dt="2021-01-25T07:20:25.759" v="393"/>
      <pc:docMkLst>
        <pc:docMk/>
      </pc:docMkLst>
      <pc:sldChg chg="addSp modSp mod setBg modClrScheme setClrOvrMap chgLayout">
        <pc:chgData name="Mari Nurminen" userId="S::marnurm@poke.fi::17c5a1dc-eab0-405b-a67f-bc2ed672bdff" providerId="AD" clId="Web-{FD7FF4B5-2980-4271-A85D-7D4A57F929F1}" dt="2021-01-25T07:08:01.174" v="17" actId="20577"/>
        <pc:sldMkLst>
          <pc:docMk/>
          <pc:sldMk cId="782385677" sldId="256"/>
        </pc:sldMkLst>
        <pc:spChg chg="mod">
          <ac:chgData name="Mari Nurminen" userId="S::marnurm@poke.fi::17c5a1dc-eab0-405b-a67f-bc2ed672bdff" providerId="AD" clId="Web-{FD7FF4B5-2980-4271-A85D-7D4A57F929F1}" dt="2021-01-25T07:08:01.174" v="17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Mari Nurminen" userId="S::marnurm@poke.fi::17c5a1dc-eab0-405b-a67f-bc2ed672bdff" providerId="AD" clId="Web-{FD7FF4B5-2980-4271-A85D-7D4A57F929F1}" dt="2021-01-25T07:07:21.017" v="1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FD7FF4B5-2980-4271-A85D-7D4A57F929F1}" dt="2021-01-25T07:07:21.017" v="1"/>
          <ac:spMkLst>
            <pc:docMk/>
            <pc:sldMk cId="782385677" sldId="256"/>
            <ac:spMk id="9" creationId="{6F40FBDA-CEB1-40F0-9AB9-BD9C402D70FE}"/>
          </ac:spMkLst>
        </pc:spChg>
        <pc:spChg chg="add">
          <ac:chgData name="Mari Nurminen" userId="S::marnurm@poke.fi::17c5a1dc-eab0-405b-a67f-bc2ed672bdff" providerId="AD" clId="Web-{FD7FF4B5-2980-4271-A85D-7D4A57F929F1}" dt="2021-01-25T07:07:21.017" v="1"/>
          <ac:spMkLst>
            <pc:docMk/>
            <pc:sldMk cId="782385677" sldId="256"/>
            <ac:spMk id="11" creationId="{0344D4FE-ABEF-4230-9E4E-AD5782FC78AC}"/>
          </ac:spMkLst>
        </pc:spChg>
        <pc:spChg chg="add">
          <ac:chgData name="Mari Nurminen" userId="S::marnurm@poke.fi::17c5a1dc-eab0-405b-a67f-bc2ed672bdff" providerId="AD" clId="Web-{FD7FF4B5-2980-4271-A85D-7D4A57F929F1}" dt="2021-01-25T07:07:21.017" v="1"/>
          <ac:spMkLst>
            <pc:docMk/>
            <pc:sldMk cId="782385677" sldId="256"/>
            <ac:spMk id="13" creationId="{9325F979-D3F9-4926-81B7-7ACCB31A501B}"/>
          </ac:spMkLst>
        </pc:spChg>
        <pc:picChg chg="add">
          <ac:chgData name="Mari Nurminen" userId="S::marnurm@poke.fi::17c5a1dc-eab0-405b-a67f-bc2ed672bdff" providerId="AD" clId="Web-{FD7FF4B5-2980-4271-A85D-7D4A57F929F1}" dt="2021-01-25T07:07:21.017" v="1"/>
          <ac:picMkLst>
            <pc:docMk/>
            <pc:sldMk cId="782385677" sldId="256"/>
            <ac:picMk id="4" creationId="{DA666604-2603-4D75-90AA-D7153F78CD54}"/>
          </ac:picMkLst>
        </pc:picChg>
      </pc:sldChg>
      <pc:sldChg chg="addSp modSp new mod setBg">
        <pc:chgData name="Mari Nurminen" userId="S::marnurm@poke.fi::17c5a1dc-eab0-405b-a67f-bc2ed672bdff" providerId="AD" clId="Web-{FD7FF4B5-2980-4271-A85D-7D4A57F929F1}" dt="2021-01-25T07:12:29.358" v="129" actId="20577"/>
        <pc:sldMkLst>
          <pc:docMk/>
          <pc:sldMk cId="289792323" sldId="257"/>
        </pc:sldMkLst>
        <pc:spChg chg="mod">
          <ac:chgData name="Mari Nurminen" userId="S::marnurm@poke.fi::17c5a1dc-eab0-405b-a67f-bc2ed672bdff" providerId="AD" clId="Web-{FD7FF4B5-2980-4271-A85D-7D4A57F929F1}" dt="2021-01-25T07:12:29.358" v="129" actId="20577"/>
          <ac:spMkLst>
            <pc:docMk/>
            <pc:sldMk cId="289792323" sldId="257"/>
            <ac:spMk id="2" creationId="{BE9144CD-664B-4DD8-903F-B536D58BE1C9}"/>
          </ac:spMkLst>
        </pc:spChg>
        <pc:spChg chg="mod">
          <ac:chgData name="Mari Nurminen" userId="S::marnurm@poke.fi::17c5a1dc-eab0-405b-a67f-bc2ed672bdff" providerId="AD" clId="Web-{FD7FF4B5-2980-4271-A85D-7D4A57F929F1}" dt="2021-01-25T07:08:35.050" v="19"/>
          <ac:spMkLst>
            <pc:docMk/>
            <pc:sldMk cId="289792323" sldId="257"/>
            <ac:spMk id="3" creationId="{C3344080-E9D3-4370-AEDE-DC9F2177DFE2}"/>
          </ac:spMkLst>
        </pc:spChg>
        <pc:spChg chg="add">
          <ac:chgData name="Mari Nurminen" userId="S::marnurm@poke.fi::17c5a1dc-eab0-405b-a67f-bc2ed672bdff" providerId="AD" clId="Web-{FD7FF4B5-2980-4271-A85D-7D4A57F929F1}" dt="2021-01-25T07:08:35.050" v="19"/>
          <ac:spMkLst>
            <pc:docMk/>
            <pc:sldMk cId="289792323" sldId="257"/>
            <ac:spMk id="8" creationId="{70120F84-A866-4D9F-8B1C-9120A013D654}"/>
          </ac:spMkLst>
        </pc:spChg>
        <pc:spChg chg="add">
          <ac:chgData name="Mari Nurminen" userId="S::marnurm@poke.fi::17c5a1dc-eab0-405b-a67f-bc2ed672bdff" providerId="AD" clId="Web-{FD7FF4B5-2980-4271-A85D-7D4A57F929F1}" dt="2021-01-25T07:08:35.050" v="19"/>
          <ac:spMkLst>
            <pc:docMk/>
            <pc:sldMk cId="289792323" sldId="257"/>
            <ac:spMk id="10" creationId="{252FEFEF-6AC0-46B6-AC09-11FC56196FA4}"/>
          </ac:spMkLst>
        </pc:spChg>
      </pc:sldChg>
      <pc:sldChg chg="modSp new">
        <pc:chgData name="Mari Nurminen" userId="S::marnurm@poke.fi::17c5a1dc-eab0-405b-a67f-bc2ed672bdff" providerId="AD" clId="Web-{FD7FF4B5-2980-4271-A85D-7D4A57F929F1}" dt="2021-01-25T07:11:08.044" v="94" actId="20577"/>
        <pc:sldMkLst>
          <pc:docMk/>
          <pc:sldMk cId="3476222686" sldId="258"/>
        </pc:sldMkLst>
        <pc:spChg chg="mod">
          <ac:chgData name="Mari Nurminen" userId="S::marnurm@poke.fi::17c5a1dc-eab0-405b-a67f-bc2ed672bdff" providerId="AD" clId="Web-{FD7FF4B5-2980-4271-A85D-7D4A57F929F1}" dt="2021-01-25T07:09:10.894" v="23" actId="20577"/>
          <ac:spMkLst>
            <pc:docMk/>
            <pc:sldMk cId="3476222686" sldId="258"/>
            <ac:spMk id="2" creationId="{52BD614B-7156-4797-A3AF-79BF64813F08}"/>
          </ac:spMkLst>
        </pc:spChg>
        <pc:spChg chg="mod">
          <ac:chgData name="Mari Nurminen" userId="S::marnurm@poke.fi::17c5a1dc-eab0-405b-a67f-bc2ed672bdff" providerId="AD" clId="Web-{FD7FF4B5-2980-4271-A85D-7D4A57F929F1}" dt="2021-01-25T07:11:08.044" v="94" actId="20577"/>
          <ac:spMkLst>
            <pc:docMk/>
            <pc:sldMk cId="3476222686" sldId="258"/>
            <ac:spMk id="3" creationId="{AC25BEE5-29FB-4BB2-9577-26A0F3EE4923}"/>
          </ac:spMkLst>
        </pc:spChg>
      </pc:sldChg>
      <pc:sldChg chg="modSp new">
        <pc:chgData name="Mari Nurminen" userId="S::marnurm@poke.fi::17c5a1dc-eab0-405b-a67f-bc2ed672bdff" providerId="AD" clId="Web-{FD7FF4B5-2980-4271-A85D-7D4A57F929F1}" dt="2021-01-25T07:20:15.790" v="392" actId="20577"/>
        <pc:sldMkLst>
          <pc:docMk/>
          <pc:sldMk cId="1752463407" sldId="259"/>
        </pc:sldMkLst>
        <pc:spChg chg="mod">
          <ac:chgData name="Mari Nurminen" userId="S::marnurm@poke.fi::17c5a1dc-eab0-405b-a67f-bc2ed672bdff" providerId="AD" clId="Web-{FD7FF4B5-2980-4271-A85D-7D4A57F929F1}" dt="2021-01-25T07:12:54.078" v="142" actId="20577"/>
          <ac:spMkLst>
            <pc:docMk/>
            <pc:sldMk cId="1752463407" sldId="259"/>
            <ac:spMk id="2" creationId="{A5A68ED2-D5F5-4C25-9F52-7E128E14BDED}"/>
          </ac:spMkLst>
        </pc:spChg>
        <pc:spChg chg="mod">
          <ac:chgData name="Mari Nurminen" userId="S::marnurm@poke.fi::17c5a1dc-eab0-405b-a67f-bc2ed672bdff" providerId="AD" clId="Web-{FD7FF4B5-2980-4271-A85D-7D4A57F929F1}" dt="2021-01-25T07:20:15.790" v="392" actId="20577"/>
          <ac:spMkLst>
            <pc:docMk/>
            <pc:sldMk cId="1752463407" sldId="259"/>
            <ac:spMk id="3" creationId="{958EDFD7-6DED-4126-88C2-6FAC78FD5F69}"/>
          </ac:spMkLst>
        </pc:spChg>
      </pc:sldChg>
      <pc:sldChg chg="new">
        <pc:chgData name="Mari Nurminen" userId="S::marnurm@poke.fi::17c5a1dc-eab0-405b-a67f-bc2ed672bdff" providerId="AD" clId="Web-{FD7FF4B5-2980-4271-A85D-7D4A57F929F1}" dt="2021-01-25T07:20:25.759" v="393"/>
        <pc:sldMkLst>
          <pc:docMk/>
          <pc:sldMk cId="971154220" sldId="260"/>
        </pc:sldMkLst>
      </pc:sldChg>
      <pc:sldMasterChg chg="del delSldLayout">
        <pc:chgData name="Mari Nurminen" userId="S::marnurm@poke.fi::17c5a1dc-eab0-405b-a67f-bc2ed672bdff" providerId="AD" clId="Web-{FD7FF4B5-2980-4271-A85D-7D4A57F929F1}" dt="2021-01-25T07:07:21.017" v="1"/>
        <pc:sldMasterMkLst>
          <pc:docMk/>
          <pc:sldMasterMk cId="1034520112" sldId="2147483648"/>
        </pc:sldMasterMkLst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2822443542" sldId="2147483649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191875738" sldId="2147483650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625772058" sldId="2147483651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1368371511" sldId="2147483652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4234365057" sldId="2147483653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323876409" sldId="2147483654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1583615748" sldId="2147483655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3827074677" sldId="2147483656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3139981579" sldId="2147483657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1012034331" sldId="2147483658"/>
          </pc:sldLayoutMkLst>
        </pc:sldLayoutChg>
        <pc:sldLayoutChg chg="del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1034520112" sldId="2147483648"/>
            <pc:sldLayoutMk cId="3406455356" sldId="2147483659"/>
          </pc:sldLayoutMkLst>
        </pc:sldLayoutChg>
      </pc:sldMasterChg>
      <pc:sldMasterChg chg="add addSldLayout">
        <pc:chgData name="Mari Nurminen" userId="S::marnurm@poke.fi::17c5a1dc-eab0-405b-a67f-bc2ed672bdff" providerId="AD" clId="Web-{FD7FF4B5-2980-4271-A85D-7D4A57F929F1}" dt="2021-01-25T07:07:21.017" v="1"/>
        <pc:sldMasterMkLst>
          <pc:docMk/>
          <pc:sldMasterMk cId="3006959460" sldId="2147483686"/>
        </pc:sldMasterMkLst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3396547468" sldId="2147483675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2136103131" sldId="2147483676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1621795939" sldId="2147483677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2409355927" sldId="2147483678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3538128250" sldId="2147483679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2482925940" sldId="2147483680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2385335336" sldId="2147483681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649214357" sldId="2147483682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3521119541" sldId="2147483683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3231258526" sldId="2147483684"/>
          </pc:sldLayoutMkLst>
        </pc:sldLayoutChg>
        <pc:sldLayoutChg chg="add">
          <pc:chgData name="Mari Nurminen" userId="S::marnurm@poke.fi::17c5a1dc-eab0-405b-a67f-bc2ed672bdff" providerId="AD" clId="Web-{FD7FF4B5-2980-4271-A85D-7D4A57F929F1}" dt="2021-01-25T07:07:21.017" v="1"/>
          <pc:sldLayoutMkLst>
            <pc:docMk/>
            <pc:sldMasterMk cId="3006959460" sldId="2147483686"/>
            <pc:sldLayoutMk cId="2059790615" sldId="2147483685"/>
          </pc:sldLayoutMkLst>
        </pc:sldLayoutChg>
      </pc:sldMasterChg>
    </pc:docChg>
  </pc:docChgLst>
  <pc:docChgLst>
    <pc:chgData name="Mari Nurminen" userId="S::marnurm@poke.fi::17c5a1dc-eab0-405b-a67f-bc2ed672bdff" providerId="AD" clId="Web-{2109F4C5-A3C6-D705-B724-673308323BF5}"/>
    <pc:docChg chg="modSld">
      <pc:chgData name="Mari Nurminen" userId="S::marnurm@poke.fi::17c5a1dc-eab0-405b-a67f-bc2ed672bdff" providerId="AD" clId="Web-{2109F4C5-A3C6-D705-B724-673308323BF5}" dt="2021-01-28T08:17:40.942" v="43" actId="20577"/>
      <pc:docMkLst>
        <pc:docMk/>
      </pc:docMkLst>
      <pc:sldChg chg="modSp">
        <pc:chgData name="Mari Nurminen" userId="S::marnurm@poke.fi::17c5a1dc-eab0-405b-a67f-bc2ed672bdff" providerId="AD" clId="Web-{2109F4C5-A3C6-D705-B724-673308323BF5}" dt="2021-01-28T08:17:40.942" v="43" actId="20577"/>
        <pc:sldMkLst>
          <pc:docMk/>
          <pc:sldMk cId="1677261559" sldId="262"/>
        </pc:sldMkLst>
        <pc:spChg chg="mod">
          <ac:chgData name="Mari Nurminen" userId="S::marnurm@poke.fi::17c5a1dc-eab0-405b-a67f-bc2ed672bdff" providerId="AD" clId="Web-{2109F4C5-A3C6-D705-B724-673308323BF5}" dt="2021-01-28T08:17:40.942" v="43" actId="20577"/>
          <ac:spMkLst>
            <pc:docMk/>
            <pc:sldMk cId="1677261559" sldId="262"/>
            <ac:spMk id="3" creationId="{3C0E9814-F811-4F1A-9AF1-2CFBE3D03609}"/>
          </ac:spMkLst>
        </pc:spChg>
      </pc:sldChg>
    </pc:docChg>
  </pc:docChgLst>
  <pc:docChgLst>
    <pc:chgData name="Mari Nurminen" userId="S::marnurm@poke.fi::17c5a1dc-eab0-405b-a67f-bc2ed672bdff" providerId="AD" clId="Web-{0D54640D-87E8-ED3B-7926-2B4C0731CA4E}"/>
    <pc:docChg chg="modSld">
      <pc:chgData name="Mari Nurminen" userId="S::marnurm@poke.fi::17c5a1dc-eab0-405b-a67f-bc2ed672bdff" providerId="AD" clId="Web-{0D54640D-87E8-ED3B-7926-2B4C0731CA4E}" dt="2021-01-25T12:48:34.416" v="104" actId="20577"/>
      <pc:docMkLst>
        <pc:docMk/>
      </pc:docMkLst>
      <pc:sldChg chg="modSp">
        <pc:chgData name="Mari Nurminen" userId="S::marnurm@poke.fi::17c5a1dc-eab0-405b-a67f-bc2ed672bdff" providerId="AD" clId="Web-{0D54640D-87E8-ED3B-7926-2B4C0731CA4E}" dt="2021-01-25T12:48:34.416" v="104" actId="20577"/>
        <pc:sldMkLst>
          <pc:docMk/>
          <pc:sldMk cId="971154220" sldId="260"/>
        </pc:sldMkLst>
        <pc:spChg chg="mod">
          <ac:chgData name="Mari Nurminen" userId="S::marnurm@poke.fi::17c5a1dc-eab0-405b-a67f-bc2ed672bdff" providerId="AD" clId="Web-{0D54640D-87E8-ED3B-7926-2B4C0731CA4E}" dt="2021-01-25T12:48:34.416" v="104" actId="20577"/>
          <ac:spMkLst>
            <pc:docMk/>
            <pc:sldMk cId="971154220" sldId="260"/>
            <ac:spMk id="3" creationId="{25286ABC-6848-4C90-ACF1-58524AA40702}"/>
          </ac:spMkLst>
        </pc:spChg>
      </pc:sldChg>
    </pc:docChg>
  </pc:docChgLst>
  <pc:docChgLst>
    <pc:chgData name="Mari Nurminen" userId="S::marnurm@poke.fi::17c5a1dc-eab0-405b-a67f-bc2ed672bdff" providerId="AD" clId="Web-{CC6596FC-3358-ECDD-E3DD-84BAA6CAAF1D}"/>
    <pc:docChg chg="addSld modSld">
      <pc:chgData name="Mari Nurminen" userId="S::marnurm@poke.fi::17c5a1dc-eab0-405b-a67f-bc2ed672bdff" providerId="AD" clId="Web-{CC6596FC-3358-ECDD-E3DD-84BAA6CAAF1D}" dt="2021-01-26T19:14:59.442" v="1170" actId="20577"/>
      <pc:docMkLst>
        <pc:docMk/>
      </pc:docMkLst>
      <pc:sldChg chg="modSp">
        <pc:chgData name="Mari Nurminen" userId="S::marnurm@poke.fi::17c5a1dc-eab0-405b-a67f-bc2ed672bdff" providerId="AD" clId="Web-{CC6596FC-3358-ECDD-E3DD-84BAA6CAAF1D}" dt="2021-01-26T19:14:59.442" v="1170" actId="20577"/>
        <pc:sldMkLst>
          <pc:docMk/>
          <pc:sldMk cId="1752463407" sldId="259"/>
        </pc:sldMkLst>
        <pc:spChg chg="mod">
          <ac:chgData name="Mari Nurminen" userId="S::marnurm@poke.fi::17c5a1dc-eab0-405b-a67f-bc2ed672bdff" providerId="AD" clId="Web-{CC6596FC-3358-ECDD-E3DD-84BAA6CAAF1D}" dt="2021-01-26T19:14:59.442" v="1170" actId="20577"/>
          <ac:spMkLst>
            <pc:docMk/>
            <pc:sldMk cId="1752463407" sldId="259"/>
            <ac:spMk id="3" creationId="{958EDFD7-6DED-4126-88C2-6FAC78FD5F69}"/>
          </ac:spMkLst>
        </pc:spChg>
      </pc:sldChg>
      <pc:sldChg chg="modSp">
        <pc:chgData name="Mari Nurminen" userId="S::marnurm@poke.fi::17c5a1dc-eab0-405b-a67f-bc2ed672bdff" providerId="AD" clId="Web-{CC6596FC-3358-ECDD-E3DD-84BAA6CAAF1D}" dt="2021-01-26T19:13:23.691" v="1150" actId="20577"/>
        <pc:sldMkLst>
          <pc:docMk/>
          <pc:sldMk cId="971154220" sldId="260"/>
        </pc:sldMkLst>
        <pc:spChg chg="mod">
          <ac:chgData name="Mari Nurminen" userId="S::marnurm@poke.fi::17c5a1dc-eab0-405b-a67f-bc2ed672bdff" providerId="AD" clId="Web-{CC6596FC-3358-ECDD-E3DD-84BAA6CAAF1D}" dt="2021-01-26T19:13:12.722" v="1149" actId="20577"/>
          <ac:spMkLst>
            <pc:docMk/>
            <pc:sldMk cId="971154220" sldId="260"/>
            <ac:spMk id="2" creationId="{20D88A0D-8FAF-4941-BAB8-DCFDEDE6110E}"/>
          </ac:spMkLst>
        </pc:spChg>
        <pc:spChg chg="mod">
          <ac:chgData name="Mari Nurminen" userId="S::marnurm@poke.fi::17c5a1dc-eab0-405b-a67f-bc2ed672bdff" providerId="AD" clId="Web-{CC6596FC-3358-ECDD-E3DD-84BAA6CAAF1D}" dt="2021-01-26T19:13:23.691" v="1150" actId="20577"/>
          <ac:spMkLst>
            <pc:docMk/>
            <pc:sldMk cId="971154220" sldId="260"/>
            <ac:spMk id="3" creationId="{25286ABC-6848-4C90-ACF1-58524AA40702}"/>
          </ac:spMkLst>
        </pc:spChg>
      </pc:sldChg>
      <pc:sldChg chg="modSp new">
        <pc:chgData name="Mari Nurminen" userId="S::marnurm@poke.fi::17c5a1dc-eab0-405b-a67f-bc2ed672bdff" providerId="AD" clId="Web-{CC6596FC-3358-ECDD-E3DD-84BAA6CAAF1D}" dt="2021-01-26T19:14:44.427" v="1169" actId="20577"/>
        <pc:sldMkLst>
          <pc:docMk/>
          <pc:sldMk cId="3172804238" sldId="261"/>
        </pc:sldMkLst>
        <pc:spChg chg="mod">
          <ac:chgData name="Mari Nurminen" userId="S::marnurm@poke.fi::17c5a1dc-eab0-405b-a67f-bc2ed672bdff" providerId="AD" clId="Web-{CC6596FC-3358-ECDD-E3DD-84BAA6CAAF1D}" dt="2021-01-26T19:14:44.427" v="1169" actId="20577"/>
          <ac:spMkLst>
            <pc:docMk/>
            <pc:sldMk cId="3172804238" sldId="261"/>
            <ac:spMk id="2" creationId="{A28DFCAA-E3BD-4D2E-8987-E91696F4B5CB}"/>
          </ac:spMkLst>
        </pc:spChg>
        <pc:spChg chg="mod">
          <ac:chgData name="Mari Nurminen" userId="S::marnurm@poke.fi::17c5a1dc-eab0-405b-a67f-bc2ed672bdff" providerId="AD" clId="Web-{CC6596FC-3358-ECDD-E3DD-84BAA6CAAF1D}" dt="2021-01-26T17:43:13.342" v="278" actId="20577"/>
          <ac:spMkLst>
            <pc:docMk/>
            <pc:sldMk cId="3172804238" sldId="261"/>
            <ac:spMk id="3" creationId="{5415BC35-36EB-496A-BEC9-63886926E51F}"/>
          </ac:spMkLst>
        </pc:spChg>
      </pc:sldChg>
      <pc:sldChg chg="modSp new">
        <pc:chgData name="Mari Nurminen" userId="S::marnurm@poke.fi::17c5a1dc-eab0-405b-a67f-bc2ed672bdff" providerId="AD" clId="Web-{CC6596FC-3358-ECDD-E3DD-84BAA6CAAF1D}" dt="2021-01-26T19:05:00.185" v="796" actId="20577"/>
        <pc:sldMkLst>
          <pc:docMk/>
          <pc:sldMk cId="1677261559" sldId="262"/>
        </pc:sldMkLst>
        <pc:spChg chg="mod">
          <ac:chgData name="Mari Nurminen" userId="S::marnurm@poke.fi::17c5a1dc-eab0-405b-a67f-bc2ed672bdff" providerId="AD" clId="Web-{CC6596FC-3358-ECDD-E3DD-84BAA6CAAF1D}" dt="2021-01-26T19:04:41.716" v="794" actId="20577"/>
          <ac:spMkLst>
            <pc:docMk/>
            <pc:sldMk cId="1677261559" sldId="262"/>
            <ac:spMk id="2" creationId="{21B86FE8-0A75-478F-9714-27088B69A055}"/>
          </ac:spMkLst>
        </pc:spChg>
        <pc:spChg chg="mod">
          <ac:chgData name="Mari Nurminen" userId="S::marnurm@poke.fi::17c5a1dc-eab0-405b-a67f-bc2ed672bdff" providerId="AD" clId="Web-{CC6596FC-3358-ECDD-E3DD-84BAA6CAAF1D}" dt="2021-01-26T19:05:00.185" v="796" actId="20577"/>
          <ac:spMkLst>
            <pc:docMk/>
            <pc:sldMk cId="1677261559" sldId="262"/>
            <ac:spMk id="3" creationId="{3C0E9814-F811-4F1A-9AF1-2CFBE3D03609}"/>
          </ac:spMkLst>
        </pc:spChg>
      </pc:sldChg>
      <pc:sldChg chg="modSp new">
        <pc:chgData name="Mari Nurminen" userId="S::marnurm@poke.fi::17c5a1dc-eab0-405b-a67f-bc2ed672bdff" providerId="AD" clId="Web-{CC6596FC-3358-ECDD-E3DD-84BAA6CAAF1D}" dt="2021-01-26T19:11:51.362" v="1131" actId="20577"/>
        <pc:sldMkLst>
          <pc:docMk/>
          <pc:sldMk cId="178885315" sldId="263"/>
        </pc:sldMkLst>
        <pc:spChg chg="mod">
          <ac:chgData name="Mari Nurminen" userId="S::marnurm@poke.fi::17c5a1dc-eab0-405b-a67f-bc2ed672bdff" providerId="AD" clId="Web-{CC6596FC-3358-ECDD-E3DD-84BAA6CAAF1D}" dt="2021-01-26T19:05:12.044" v="821" actId="20577"/>
          <ac:spMkLst>
            <pc:docMk/>
            <pc:sldMk cId="178885315" sldId="263"/>
            <ac:spMk id="2" creationId="{6B1B6D4B-B7EF-4FDE-823E-CB14DB4BFF6A}"/>
          </ac:spMkLst>
        </pc:spChg>
        <pc:spChg chg="mod">
          <ac:chgData name="Mari Nurminen" userId="S::marnurm@poke.fi::17c5a1dc-eab0-405b-a67f-bc2ed672bdff" providerId="AD" clId="Web-{CC6596FC-3358-ECDD-E3DD-84BAA6CAAF1D}" dt="2021-01-26T19:11:51.362" v="1131" actId="20577"/>
          <ac:spMkLst>
            <pc:docMk/>
            <pc:sldMk cId="178885315" sldId="263"/>
            <ac:spMk id="3" creationId="{2B001B9A-D3FB-4076-B29F-27E1C88C6E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1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2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9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4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0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35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5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666604-2603-4D75-90AA-D7153F78C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fi-FI"/>
              <a:t>0-3 –vuotiaiden</a:t>
            </a:r>
            <a:br>
              <a:rPr lang="fi-FI"/>
            </a:br>
            <a:r>
              <a:rPr lang="fi-FI"/>
              <a:t>Taidekasvatus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132761"/>
            <a:ext cx="9144000" cy="943222"/>
          </a:xfrm>
        </p:spPr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5A68ED2-D5F5-4C25-9F52-7E128E1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fi-FI"/>
              <a:t>Kuvallinen työskentely pienten kanssa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8EDFD7-6DED-4126-88C2-6FAC78FD5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800" dirty="0"/>
              <a:t>Lapsen olemista luonnehtii sana kokonaisvaltaisuus!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Kaikki aistit ovat intensiivisesti mukana maailman kokemisessa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Erityisesti näkö- ja tuntoaisti ovat tehokkaasti käytössä, ja lapsi tekee äärimmäisen tarkkoja havaintoja ympäristöstään molempien kanavien kautta.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Kuvien katselu ja kuvien tekeminen auttavat lasta hahmottamaan elinympäristöään ja olemaan vuorovaikutuksessa ympäristönsä kanssa.</a:t>
            </a:r>
          </a:p>
          <a:p>
            <a:pPr>
              <a:buClr>
                <a:srgbClr val="262626"/>
              </a:buClr>
            </a:pPr>
            <a:r>
              <a:rPr lang="fi-FI" sz="1800" b="1" dirty="0"/>
              <a:t>Kuvalla on voima nimenomaan sosiaalisesti – kun kuva on olemassa yhteisössä, joka voi jakaa sen ja reagoida sen merkityksiin (kotona, päiväkodissa, kerhossa jne.)</a:t>
            </a:r>
          </a:p>
        </p:txBody>
      </p:sp>
    </p:spTree>
    <p:extLst>
      <p:ext uri="{BB962C8B-B14F-4D97-AF65-F5344CB8AC3E}">
        <p14:creationId xmlns:p14="http://schemas.microsoft.com/office/powerpoint/2010/main" val="175246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88A0D-8FAF-4941-BAB8-DCFDEDE6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Lapsen estetiikan taju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286ABC-6848-4C90-ACF1-58524AA4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dirty="0"/>
              <a:t>Ihminen nauttii syntymästään alkaen maailman visuaalisuudesta ja esteettisyydestä --&gt; Erityisesti lämpimät ja kirkkaat </a:t>
            </a:r>
            <a:r>
              <a:rPr lang="fi-FI" sz="3200"/>
              <a:t>värit kiehtovat pieniä lapsia</a:t>
            </a:r>
            <a:endParaRPr lang="fi-FI" sz="3200" dirty="0"/>
          </a:p>
          <a:p>
            <a:pPr>
              <a:buClr>
                <a:srgbClr val="262626"/>
              </a:buClr>
            </a:pPr>
            <a:r>
              <a:rPr lang="fi-FI" sz="3200"/>
              <a:t>Muodoista kasvojen muoto on selkeästi miellyttävin vauvalle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97115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8DFCAA-E3BD-4D2E-8987-E91696F4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fi-FI"/>
              <a:t>Lapsen kuvallinen 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15BC35-36EB-496A-BEC9-63886926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800" dirty="0"/>
              <a:t>Pienen lapsen kuvallinen työskentely on konkreettista ja kokeilevaa, prosessia painottavaa, tutkivaa ja aistimuksia tuottavaa.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Koko kehon käyttö on tärkeää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Kuvatyöskentely auttaa lasta tunnistamaan kehonsa ja kätensä jäljen. 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Liike on tärkeää: ensin on koko vartalo mukana, sitten koko käsivarsi, ja lopulta ranteen ja sormien toiminta eriytyy (lapsen fyysinen kehitys kulkee keskeltä ääriin)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Liikkeen rytmin ja muodon tuottamien jälkien tarkastelu</a:t>
            </a:r>
          </a:p>
          <a:p>
            <a:pPr>
              <a:buClr>
                <a:srgbClr val="262626"/>
              </a:buClr>
            </a:pPr>
            <a:r>
              <a:rPr lang="fi-FI" sz="1800" dirty="0"/>
              <a:t>Materiaalit ja välineet tutkimuskohteina </a:t>
            </a:r>
          </a:p>
        </p:txBody>
      </p:sp>
    </p:spTree>
    <p:extLst>
      <p:ext uri="{BB962C8B-B14F-4D97-AF65-F5344CB8AC3E}">
        <p14:creationId xmlns:p14="http://schemas.microsoft.com/office/powerpoint/2010/main" val="317280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B86FE8-0A75-478F-9714-27088B69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Viivasta kuvaksi </a:t>
            </a:r>
            <a:r>
              <a:rPr lang="fi-FI" sz="2800"/>
              <a:t>(Rhoda Kellogg)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0E9814-F811-4F1A-9AF1-2CFBE3D0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Pienen lapsen ensimmäisiä viivapiirustuksia kutsutaan </a:t>
            </a:r>
            <a:r>
              <a:rPr lang="fi-FI" dirty="0" err="1"/>
              <a:t>riimusteluksi</a:t>
            </a:r>
          </a:p>
          <a:p>
            <a:pPr lvl="1">
              <a:buClr>
                <a:srgbClr val="262626"/>
              </a:buClr>
            </a:pPr>
            <a:r>
              <a:rPr lang="fi-FI"/>
              <a:t>Lapsi kokee motorisen nauttimisen ohella näköaistiin liittyvää tyydytystä</a:t>
            </a:r>
            <a:endParaRPr lang="fi-FI" dirty="0"/>
          </a:p>
          <a:p>
            <a:pPr>
              <a:buClr>
                <a:srgbClr val="262626"/>
              </a:buClr>
            </a:pPr>
            <a:r>
              <a:rPr lang="fi-FI"/>
              <a:t>Jo riimustelu ilmentää lapsen persoonallisuuden piirteitä (itsen ilmaiseminen) ja myös taitoja</a:t>
            </a:r>
          </a:p>
          <a:p>
            <a:pPr>
              <a:buClr>
                <a:srgbClr val="262626"/>
              </a:buClr>
            </a:pPr>
            <a:r>
              <a:rPr lang="fi-FI"/>
              <a:t>Riimustelu alkaa useimmiten ensimmäisen ikävuoden loppuun mennessä</a:t>
            </a:r>
          </a:p>
          <a:p>
            <a:pPr lvl="1">
              <a:buClr>
                <a:srgbClr val="262626"/>
              </a:buClr>
            </a:pPr>
            <a:r>
              <a:rPr lang="fi-FI">
                <a:ea typeface="+mn-lt"/>
                <a:cs typeface="+mn-lt"/>
              </a:rPr>
              <a:t>Yksittäiset viivat, kulmikkaat viivat, kaarevat viivat, lopulta sulkeutuva ympyrä</a:t>
            </a:r>
            <a:endParaRPr lang="fi-FI" dirty="0"/>
          </a:p>
          <a:p>
            <a:pPr>
              <a:buClr>
                <a:srgbClr val="262626"/>
              </a:buClr>
            </a:pPr>
            <a:r>
              <a:rPr lang="fi-FI"/>
              <a:t>Toisen ikävuoden aikana lapsi osaa kiinnittää huomiota siihen, miten hän sijoittelee jäljet paperille</a:t>
            </a:r>
            <a:endParaRPr lang="fi-FI" dirty="0"/>
          </a:p>
          <a:p>
            <a:pPr>
              <a:buClr>
                <a:srgbClr val="262626"/>
              </a:buClr>
            </a:pPr>
            <a:r>
              <a:rPr lang="fi-FI"/>
              <a:t>Kolmannen ikävuoden aikana jäljet ja hahmot muuttuvat selvien muotojen suuntaan (ympyrä, risti, kolmio, neliö, suorakaide)</a:t>
            </a:r>
            <a:endParaRPr lang="fi-FI" dirty="0"/>
          </a:p>
          <a:p>
            <a:pPr lvl="1">
              <a:buClr>
                <a:srgbClr val="262626"/>
              </a:buClr>
            </a:pPr>
            <a:r>
              <a:rPr lang="fi-FI">
                <a:ea typeface="+mn-lt"/>
                <a:cs typeface="+mn-lt"/>
              </a:rPr>
              <a:t>Ympyrä-kuvion oppimista on pidetty erityisenä - ympyrä mahdollistaa ihmisen kuvaamisen ja liittyy myös lapsen minäkuvan kehittymiseen</a:t>
            </a:r>
          </a:p>
          <a:p>
            <a:pPr marL="0" indent="0">
              <a:buClr>
                <a:srgbClr val="262626"/>
              </a:buClr>
              <a:buNone/>
            </a:pPr>
            <a:endParaRPr lang="fi-FI" dirty="0"/>
          </a:p>
          <a:p>
            <a:pPr lvl="1">
              <a:buClr>
                <a:srgbClr val="262626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726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1B6D4B-B7EF-4FDE-823E-CB14DB4B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Kuvallinen toiminta kommunikaationa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001B9A-D3FB-4076-B29F-27E1C88C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800">
                <a:ea typeface="+mn-lt"/>
                <a:cs typeface="+mn-lt"/>
              </a:rPr>
              <a:t>Kindlerin ja Darrasin näkemysten mukaan lapsen kuvallisessa toiminnassa on olennaisinta pyrkimys vuorovaikutukseen</a:t>
            </a:r>
          </a:p>
          <a:p>
            <a:pPr>
              <a:buClr>
                <a:srgbClr val="262626"/>
              </a:buClr>
            </a:pPr>
            <a:r>
              <a:rPr lang="fi-FI" sz="1800"/>
              <a:t>Heidän mukaansa riimustelu voidaan nähdä "graafisena jokelteluna"</a:t>
            </a:r>
          </a:p>
          <a:p>
            <a:pPr>
              <a:buClr>
                <a:srgbClr val="262626"/>
              </a:buClr>
            </a:pPr>
            <a:r>
              <a:rPr lang="fi-FI" sz="1800"/>
              <a:t>Seuraavaksi lapsi hoksaa yhteyden jättämien jälkiensä ja itsensä välillä</a:t>
            </a:r>
          </a:p>
          <a:p>
            <a:pPr>
              <a:buClr>
                <a:srgbClr val="262626"/>
              </a:buClr>
            </a:pPr>
            <a:r>
              <a:rPr lang="fi-FI" sz="1800"/>
              <a:t>Prosessimaisella kuvallisella toiminnallaan lapsi pyrkii mahdollisesti tallentamaan pikemminkin toimintaa kuin paikallaan olevia asioita (viivat saattavat kuvatakin liikeratoja mieluummin kuin staattisia muotoja)</a:t>
            </a:r>
          </a:p>
          <a:p>
            <a:pPr>
              <a:buClr>
                <a:srgbClr val="262626"/>
              </a:buClr>
            </a:pPr>
            <a:r>
              <a:rPr lang="fi-FI" sz="1800"/>
              <a:t>Jossakin vaiheessa lapsi ymmärtää, että mielessä olevat kuvitteelliset toiminnot / asiat voidaan tallentaa piirtämällä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7888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686935-A9B5-4049-BEBF-13A0FEFC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Toiminnallisuus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969E9-BD1C-43AA-884F-0A17663C4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/>
              <a:t>Toiminnallisuus on tärkeintä kuvallisessa työskentelyssä kolmevuotiaaksi asti</a:t>
            </a:r>
          </a:p>
          <a:p>
            <a:pPr>
              <a:buClr>
                <a:srgbClr val="262626"/>
              </a:buClr>
            </a:pPr>
            <a:r>
              <a:rPr lang="fi-FI" sz="2400" dirty="0"/>
              <a:t>Kasvattajan tulee hyväksyä, että syntyvät kuvat ovat sattumanvaraisia ja nopeasti syntyviä --&gt; niiden ei tarvitse esittää mitään!</a:t>
            </a:r>
          </a:p>
          <a:p>
            <a:pPr>
              <a:buClr>
                <a:srgbClr val="262626"/>
              </a:buClr>
            </a:pPr>
            <a:r>
              <a:rPr lang="fi-FI" sz="2400" dirty="0"/>
              <a:t>Kasvattajan tehtävänä on tarjota tilaisuuksia moniaistiseen, kokonaisvaltaiseen, leikilliseen ja nautinnolliseen työskentelyyn</a:t>
            </a:r>
          </a:p>
          <a:p>
            <a:pPr>
              <a:buClr>
                <a:srgbClr val="262626"/>
              </a:buClr>
            </a:pPr>
            <a:r>
              <a:rPr lang="fi-FI" sz="2400" dirty="0"/>
              <a:t>Kasvattaja voi tallentaa työskentelyn aikana lapsen puhetta, ääntä ja liikettä (kirjoittamalla, valokuvaamalla, videoimalla), sillä ne ovat olennainen osa lapsen kokonaisvaltaista työskentelyä</a:t>
            </a:r>
          </a:p>
        </p:txBody>
      </p:sp>
    </p:spTree>
    <p:extLst>
      <p:ext uri="{BB962C8B-B14F-4D97-AF65-F5344CB8AC3E}">
        <p14:creationId xmlns:p14="http://schemas.microsoft.com/office/powerpoint/2010/main" val="193609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D614B-7156-4797-A3AF-79BF6481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25BEE5-29FB-4BB2-9577-26A0F3EE4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Karppinen, Puurula, Ruokonen (toim.) (2001) </a:t>
            </a:r>
            <a:r>
              <a:rPr lang="fi-FI" b="1" dirty="0"/>
              <a:t>Elämysten alkupoluilla - Lähtökohtia alle 3-vuotiaiden taidekasvatukseen. </a:t>
            </a:r>
            <a:r>
              <a:rPr lang="fi-FI" dirty="0"/>
              <a:t>Finn </a:t>
            </a:r>
            <a:r>
              <a:rPr lang="fi-FI" dirty="0" err="1"/>
              <a:t>Lectura</a:t>
            </a:r>
            <a:endParaRPr lang="fi-FI"/>
          </a:p>
          <a:p>
            <a:pPr>
              <a:buClr>
                <a:srgbClr val="262626"/>
              </a:buClr>
            </a:pPr>
            <a:r>
              <a:rPr lang="fi-FI" dirty="0"/>
              <a:t>Ruokonen, Rusanen, Välimäki (2009) </a:t>
            </a:r>
            <a:r>
              <a:rPr lang="fi-FI" b="1" dirty="0"/>
              <a:t>Taidekasvatus varhaiskasvatuksessa. Iloa, ihmettelyä ja tekemistä.</a:t>
            </a:r>
            <a:r>
              <a:rPr lang="fi-FI" dirty="0"/>
              <a:t> THL.</a:t>
            </a:r>
          </a:p>
        </p:txBody>
      </p:sp>
    </p:spTree>
    <p:extLst>
      <p:ext uri="{BB962C8B-B14F-4D97-AF65-F5344CB8AC3E}">
        <p14:creationId xmlns:p14="http://schemas.microsoft.com/office/powerpoint/2010/main" val="347622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1D2333"/>
      </a:dk2>
      <a:lt2>
        <a:srgbClr val="E8E4E2"/>
      </a:lt2>
      <a:accent1>
        <a:srgbClr val="22ADE6"/>
      </a:accent1>
      <a:accent2>
        <a:srgbClr val="174ED5"/>
      </a:accent2>
      <a:accent3>
        <a:srgbClr val="4129E7"/>
      </a:accent3>
      <a:accent4>
        <a:srgbClr val="7E17D5"/>
      </a:accent4>
      <a:accent5>
        <a:srgbClr val="DF29E7"/>
      </a:accent5>
      <a:accent6>
        <a:srgbClr val="D5178E"/>
      </a:accent6>
      <a:hlink>
        <a:srgbClr val="BF643F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SavonVTI</vt:lpstr>
      <vt:lpstr>0-3 –vuotiaiden Taidekasvatus</vt:lpstr>
      <vt:lpstr>Kuvallinen työskentely pienten kanssa</vt:lpstr>
      <vt:lpstr>Lapsen estetiikan taju</vt:lpstr>
      <vt:lpstr>Lapsen kuvallinen työskentely</vt:lpstr>
      <vt:lpstr>Viivasta kuvaksi (Rhoda Kellogg)</vt:lpstr>
      <vt:lpstr>Kuvallinen toiminta kommunikaationa</vt:lpstr>
      <vt:lpstr>Toiminnallisuus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311</cp:revision>
  <dcterms:created xsi:type="dcterms:W3CDTF">2021-01-25T07:07:08Z</dcterms:created>
  <dcterms:modified xsi:type="dcterms:W3CDTF">2021-01-28T18:14:15Z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da9c32a-bfae-405a-8b24-7b98e9ab8c95_Enabled">
    <vt:lpwstr>True</vt:lpwstr>
  </property>
  <property fmtid="{D5CDD505-2E9C-101B-9397-08002B2CF9AE}" pid="3" name="MSIP_Label_1da9c32a-bfae-405a-8b24-7b98e9ab8c95_SiteId">
    <vt:lpwstr>d9b5edb3-7859-4978-89c3-cadf9e5176b7</vt:lpwstr>
  </property>
  <property fmtid="{D5CDD505-2E9C-101B-9397-08002B2CF9AE}" pid="4" name="MSIP_Label_1da9c32a-bfae-405a-8b24-7b98e9ab8c95_ActionId">
    <vt:lpwstr>94620241-4b19-4b2d-9108-5de8b57f3c60</vt:lpwstr>
  </property>
  <property fmtid="{D5CDD505-2E9C-101B-9397-08002B2CF9AE}" pid="5" name="MSIP_Label_1da9c32a-bfae-405a-8b24-7b98e9ab8c95_Method">
    <vt:lpwstr>Standard</vt:lpwstr>
  </property>
  <property fmtid="{D5CDD505-2E9C-101B-9397-08002B2CF9AE}" pid="6" name="MSIP_Label_1da9c32a-bfae-405a-8b24-7b98e9ab8c95_SetDate">
    <vt:lpwstr>2021-01-25T07:07:17Z</vt:lpwstr>
  </property>
  <property fmtid="{D5CDD505-2E9C-101B-9397-08002B2CF9AE}" pid="7" name="MSIP_Label_1da9c32a-bfae-405a-8b24-7b98e9ab8c95_Name">
    <vt:lpwstr>Poke oletus</vt:lpwstr>
  </property>
  <property fmtid="{D5CDD505-2E9C-101B-9397-08002B2CF9AE}" pid="8" name="MSIP_Label_1da9c32a-bfae-405a-8b24-7b98e9ab8c95_ContentBits">
    <vt:lpwstr>0</vt:lpwstr>
  </property>
</Properties>
</file>