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2"/>
  </p:notesMasterIdLst>
  <p:sldIdLst>
    <p:sldId id="256" r:id="rId2"/>
    <p:sldId id="276" r:id="rId3"/>
    <p:sldId id="257" r:id="rId4"/>
    <p:sldId id="266" r:id="rId5"/>
    <p:sldId id="269" r:id="rId6"/>
    <p:sldId id="258" r:id="rId7"/>
    <p:sldId id="260" r:id="rId8"/>
    <p:sldId id="261" r:id="rId9"/>
    <p:sldId id="270" r:id="rId10"/>
    <p:sldId id="262" r:id="rId11"/>
    <p:sldId id="263" r:id="rId12"/>
    <p:sldId id="264" r:id="rId13"/>
    <p:sldId id="268" r:id="rId14"/>
    <p:sldId id="275" r:id="rId15"/>
    <p:sldId id="271" r:id="rId16"/>
    <p:sldId id="272" r:id="rId17"/>
    <p:sldId id="274" r:id="rId18"/>
    <p:sldId id="273" r:id="rId19"/>
    <p:sldId id="265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F6FDE-5088-A72B-7077-A21909F343F3}" v="2521" dt="2020-11-02T11:40:50.906"/>
    <p1510:client id="{5A78A6B8-1D94-96FC-5FDD-7D5885A528E4}" v="247" dt="2020-10-30T09:22:35.565"/>
    <p1510:client id="{651DD470-B0E7-71E5-99E1-47D9B4C41D22}" v="464" dt="2020-11-02T19:11:27.952"/>
    <p1510:client id="{9B065815-BD3E-5CAB-6294-73BAB3306B2C}" v="24" dt="2020-11-03T10:07:27.553"/>
    <p1510:client id="{A38AB47D-56DE-087E-232A-38596CFE807E}" v="327" dt="2020-11-03T06:54:49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Normaali tyyl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urminen" userId="S::marnurm@poke.fi::17c5a1dc-eab0-405b-a67f-bc2ed672bdff" providerId="AD" clId="Web-{5A78A6B8-1D94-96FC-5FDD-7D5885A528E4}"/>
    <pc:docChg chg="addSld modSld">
      <pc:chgData name="Mari Nurminen" userId="S::marnurm@poke.fi::17c5a1dc-eab0-405b-a67f-bc2ed672bdff" providerId="AD" clId="Web-{5A78A6B8-1D94-96FC-5FDD-7D5885A528E4}" dt="2020-10-30T09:22:35.565" v="247"/>
      <pc:docMkLst>
        <pc:docMk/>
      </pc:docMkLst>
      <pc:sldChg chg="modSp">
        <pc:chgData name="Mari Nurminen" userId="S::marnurm@poke.fi::17c5a1dc-eab0-405b-a67f-bc2ed672bdff" providerId="AD" clId="Web-{5A78A6B8-1D94-96FC-5FDD-7D5885A528E4}" dt="2020-10-30T08:57:29.485" v="52" actId="20577"/>
        <pc:sldMkLst>
          <pc:docMk/>
          <pc:sldMk cId="1816590191" sldId="256"/>
        </pc:sldMkLst>
        <pc:spChg chg="mod">
          <ac:chgData name="Mari Nurminen" userId="S::marnurm@poke.fi::17c5a1dc-eab0-405b-a67f-bc2ed672bdff" providerId="AD" clId="Web-{5A78A6B8-1D94-96FC-5FDD-7D5885A528E4}" dt="2020-10-30T08:57:29.485" v="52" actId="20577"/>
          <ac:spMkLst>
            <pc:docMk/>
            <pc:sldMk cId="1816590191" sldId="256"/>
            <ac:spMk id="2" creationId="{00000000-0000-0000-0000-000000000000}"/>
          </ac:spMkLst>
        </pc:spChg>
      </pc:sldChg>
      <pc:sldChg chg="modSp">
        <pc:chgData name="Mari Nurminen" userId="S::marnurm@poke.fi::17c5a1dc-eab0-405b-a67f-bc2ed672bdff" providerId="AD" clId="Web-{5A78A6B8-1D94-96FC-5FDD-7D5885A528E4}" dt="2020-10-30T08:57:57.970" v="55" actId="20577"/>
        <pc:sldMkLst>
          <pc:docMk/>
          <pc:sldMk cId="1148259677" sldId="257"/>
        </pc:sldMkLst>
        <pc:spChg chg="mod">
          <ac:chgData name="Mari Nurminen" userId="S::marnurm@poke.fi::17c5a1dc-eab0-405b-a67f-bc2ed672bdff" providerId="AD" clId="Web-{5A78A6B8-1D94-96FC-5FDD-7D5885A528E4}" dt="2020-10-30T08:57:57.970" v="55" actId="20577"/>
          <ac:spMkLst>
            <pc:docMk/>
            <pc:sldMk cId="1148259677" sldId="257"/>
            <ac:spMk id="3" creationId="{00000000-0000-0000-0000-000000000000}"/>
          </ac:spMkLst>
        </pc:spChg>
      </pc:sldChg>
      <pc:sldChg chg="modSp">
        <pc:chgData name="Mari Nurminen" userId="S::marnurm@poke.fi::17c5a1dc-eab0-405b-a67f-bc2ed672bdff" providerId="AD" clId="Web-{5A78A6B8-1D94-96FC-5FDD-7D5885A528E4}" dt="2020-10-30T09:21:33.467" v="233"/>
        <pc:sldMkLst>
          <pc:docMk/>
          <pc:sldMk cId="2791922586" sldId="266"/>
        </pc:sldMkLst>
        <pc:graphicFrameChg chg="mod modGraphic">
          <ac:chgData name="Mari Nurminen" userId="S::marnurm@poke.fi::17c5a1dc-eab0-405b-a67f-bc2ed672bdff" providerId="AD" clId="Web-{5A78A6B8-1D94-96FC-5FDD-7D5885A528E4}" dt="2020-10-30T09:21:33.467" v="233"/>
          <ac:graphicFrameMkLst>
            <pc:docMk/>
            <pc:sldMk cId="2791922586" sldId="266"/>
            <ac:graphicFrameMk id="5" creationId="{00000000-0000-0000-0000-000000000000}"/>
          </ac:graphicFrameMkLst>
        </pc:graphicFrameChg>
      </pc:sldChg>
      <pc:sldChg chg="addSp delSp modSp new">
        <pc:chgData name="Mari Nurminen" userId="S::marnurm@poke.fi::17c5a1dc-eab0-405b-a67f-bc2ed672bdff" providerId="AD" clId="Web-{5A78A6B8-1D94-96FC-5FDD-7D5885A528E4}" dt="2020-10-30T09:22:35.565" v="247"/>
        <pc:sldMkLst>
          <pc:docMk/>
          <pc:sldMk cId="4143241529" sldId="269"/>
        </pc:sldMkLst>
        <pc:spChg chg="mod">
          <ac:chgData name="Mari Nurminen" userId="S::marnurm@poke.fi::17c5a1dc-eab0-405b-a67f-bc2ed672bdff" providerId="AD" clId="Web-{5A78A6B8-1D94-96FC-5FDD-7D5885A528E4}" dt="2020-10-30T09:22:10.767" v="244" actId="20577"/>
          <ac:spMkLst>
            <pc:docMk/>
            <pc:sldMk cId="4143241529" sldId="269"/>
            <ac:spMk id="2" creationId="{0BFCD15F-16B3-4C72-BF04-2B5CF3274658}"/>
          </ac:spMkLst>
        </pc:spChg>
        <pc:spChg chg="del">
          <ac:chgData name="Mari Nurminen" userId="S::marnurm@poke.fi::17c5a1dc-eab0-405b-a67f-bc2ed672bdff" providerId="AD" clId="Web-{5A78A6B8-1D94-96FC-5FDD-7D5885A528E4}" dt="2020-10-30T09:22:15.751" v="245"/>
          <ac:spMkLst>
            <pc:docMk/>
            <pc:sldMk cId="4143241529" sldId="269"/>
            <ac:spMk id="3" creationId="{F04C5351-7730-4457-BCD2-0929E96C350A}"/>
          </ac:spMkLst>
        </pc:spChg>
        <pc:spChg chg="add mod">
          <ac:chgData name="Mari Nurminen" userId="S::marnurm@poke.fi::17c5a1dc-eab0-405b-a67f-bc2ed672bdff" providerId="AD" clId="Web-{5A78A6B8-1D94-96FC-5FDD-7D5885A528E4}" dt="2020-10-30T09:22:35.565" v="247"/>
          <ac:spMkLst>
            <pc:docMk/>
            <pc:sldMk cId="4143241529" sldId="269"/>
            <ac:spMk id="18" creationId="{07836DE0-9B02-41B3-958C-5420F176FB99}"/>
          </ac:spMkLst>
        </pc:spChg>
        <pc:graphicFrameChg chg="add del mod ord modGraphic">
          <ac:chgData name="Mari Nurminen" userId="S::marnurm@poke.fi::17c5a1dc-eab0-405b-a67f-bc2ed672bdff" providerId="AD" clId="Web-{5A78A6B8-1D94-96FC-5FDD-7D5885A528E4}" dt="2020-10-30T09:22:35.565" v="247"/>
          <ac:graphicFrameMkLst>
            <pc:docMk/>
            <pc:sldMk cId="4143241529" sldId="269"/>
            <ac:graphicFrameMk id="4" creationId="{9A258B89-D738-4076-8F64-A7094B4AFBA6}"/>
          </ac:graphicFrameMkLst>
        </pc:graphicFrameChg>
      </pc:sldChg>
    </pc:docChg>
  </pc:docChgLst>
  <pc:docChgLst>
    <pc:chgData name="Mari Nurminen" userId="S::marnurm@poke.fi::17c5a1dc-eab0-405b-a67f-bc2ed672bdff" providerId="AD" clId="Web-{651DD470-B0E7-71E5-99E1-47D9B4C41D22}"/>
    <pc:docChg chg="modSld">
      <pc:chgData name="Mari Nurminen" userId="S::marnurm@poke.fi::17c5a1dc-eab0-405b-a67f-bc2ed672bdff" providerId="AD" clId="Web-{651DD470-B0E7-71E5-99E1-47D9B4C41D22}" dt="2020-11-02T19:11:27.952" v="461" actId="14100"/>
      <pc:docMkLst>
        <pc:docMk/>
      </pc:docMkLst>
      <pc:sldChg chg="modSp">
        <pc:chgData name="Mari Nurminen" userId="S::marnurm@poke.fi::17c5a1dc-eab0-405b-a67f-bc2ed672bdff" providerId="AD" clId="Web-{651DD470-B0E7-71E5-99E1-47D9B4C41D22}" dt="2020-11-02T17:12:21.159" v="24" actId="20577"/>
        <pc:sldMkLst>
          <pc:docMk/>
          <pc:sldMk cId="1148259677" sldId="257"/>
        </pc:sldMkLst>
        <pc:spChg chg="mod">
          <ac:chgData name="Mari Nurminen" userId="S::marnurm@poke.fi::17c5a1dc-eab0-405b-a67f-bc2ed672bdff" providerId="AD" clId="Web-{651DD470-B0E7-71E5-99E1-47D9B4C41D22}" dt="2020-11-02T17:12:21.159" v="24" actId="20577"/>
          <ac:spMkLst>
            <pc:docMk/>
            <pc:sldMk cId="1148259677" sldId="257"/>
            <ac:spMk id="3" creationId="{00000000-0000-0000-0000-000000000000}"/>
          </ac:spMkLst>
        </pc:spChg>
      </pc:sldChg>
      <pc:sldChg chg="addSp modSp">
        <pc:chgData name="Mari Nurminen" userId="S::marnurm@poke.fi::17c5a1dc-eab0-405b-a67f-bc2ed672bdff" providerId="AD" clId="Web-{651DD470-B0E7-71E5-99E1-47D9B4C41D22}" dt="2020-11-02T19:11:27.952" v="461" actId="14100"/>
        <pc:sldMkLst>
          <pc:docMk/>
          <pc:sldMk cId="142618236" sldId="261"/>
        </pc:sldMkLst>
        <pc:picChg chg="add mod">
          <ac:chgData name="Mari Nurminen" userId="S::marnurm@poke.fi::17c5a1dc-eab0-405b-a67f-bc2ed672bdff" providerId="AD" clId="Web-{651DD470-B0E7-71E5-99E1-47D9B4C41D22}" dt="2020-11-02T19:11:27.952" v="461" actId="14100"/>
          <ac:picMkLst>
            <pc:docMk/>
            <pc:sldMk cId="142618236" sldId="261"/>
            <ac:picMk id="4" creationId="{5B6E0862-0121-46C4-AACE-46CB5DCE0696}"/>
          </ac:picMkLst>
        </pc:picChg>
      </pc:sldChg>
      <pc:sldChg chg="modSp">
        <pc:chgData name="Mari Nurminen" userId="S::marnurm@poke.fi::17c5a1dc-eab0-405b-a67f-bc2ed672bdff" providerId="AD" clId="Web-{651DD470-B0E7-71E5-99E1-47D9B4C41D22}" dt="2020-11-02T17:14:11.519" v="69" actId="20577"/>
        <pc:sldMkLst>
          <pc:docMk/>
          <pc:sldMk cId="1764302100" sldId="263"/>
        </pc:sldMkLst>
        <pc:spChg chg="mod">
          <ac:chgData name="Mari Nurminen" userId="S::marnurm@poke.fi::17c5a1dc-eab0-405b-a67f-bc2ed672bdff" providerId="AD" clId="Web-{651DD470-B0E7-71E5-99E1-47D9B4C41D22}" dt="2020-11-02T17:14:11.519" v="69" actId="20577"/>
          <ac:spMkLst>
            <pc:docMk/>
            <pc:sldMk cId="1764302100" sldId="263"/>
            <ac:spMk id="3" creationId="{00000000-0000-0000-0000-000000000000}"/>
          </ac:spMkLst>
        </pc:spChg>
      </pc:sldChg>
      <pc:sldChg chg="modSp">
        <pc:chgData name="Mari Nurminen" userId="S::marnurm@poke.fi::17c5a1dc-eab0-405b-a67f-bc2ed672bdff" providerId="AD" clId="Web-{651DD470-B0E7-71E5-99E1-47D9B4C41D22}" dt="2020-11-02T17:41:38.659" v="303" actId="20577"/>
        <pc:sldMkLst>
          <pc:docMk/>
          <pc:sldMk cId="1053843119" sldId="265"/>
        </pc:sldMkLst>
        <pc:spChg chg="mod">
          <ac:chgData name="Mari Nurminen" userId="S::marnurm@poke.fi::17c5a1dc-eab0-405b-a67f-bc2ed672bdff" providerId="AD" clId="Web-{651DD470-B0E7-71E5-99E1-47D9B4C41D22}" dt="2020-11-02T17:41:38.659" v="303" actId="20577"/>
          <ac:spMkLst>
            <pc:docMk/>
            <pc:sldMk cId="1053843119" sldId="265"/>
            <ac:spMk id="2" creationId="{00000000-0000-0000-0000-000000000000}"/>
          </ac:spMkLst>
        </pc:spChg>
      </pc:sldChg>
      <pc:sldChg chg="modSp">
        <pc:chgData name="Mari Nurminen" userId="S::marnurm@poke.fi::17c5a1dc-eab0-405b-a67f-bc2ed672bdff" providerId="AD" clId="Web-{651DD470-B0E7-71E5-99E1-47D9B4C41D22}" dt="2020-11-02T17:15:25.660" v="96" actId="20577"/>
        <pc:sldMkLst>
          <pc:docMk/>
          <pc:sldMk cId="918906151" sldId="272"/>
        </pc:sldMkLst>
        <pc:spChg chg="mod">
          <ac:chgData name="Mari Nurminen" userId="S::marnurm@poke.fi::17c5a1dc-eab0-405b-a67f-bc2ed672bdff" providerId="AD" clId="Web-{651DD470-B0E7-71E5-99E1-47D9B4C41D22}" dt="2020-11-02T17:15:25.660" v="96" actId="20577"/>
          <ac:spMkLst>
            <pc:docMk/>
            <pc:sldMk cId="918906151" sldId="272"/>
            <ac:spMk id="3" creationId="{E209EFD6-1B53-4941-BC5D-ED82FDA975D3}"/>
          </ac:spMkLst>
        </pc:spChg>
      </pc:sldChg>
      <pc:sldChg chg="modSp">
        <pc:chgData name="Mari Nurminen" userId="S::marnurm@poke.fi::17c5a1dc-eab0-405b-a67f-bc2ed672bdff" providerId="AD" clId="Web-{651DD470-B0E7-71E5-99E1-47D9B4C41D22}" dt="2020-11-02T18:10:09.885" v="457" actId="20577"/>
        <pc:sldMkLst>
          <pc:docMk/>
          <pc:sldMk cId="3291977751" sldId="273"/>
        </pc:sldMkLst>
        <pc:spChg chg="mod">
          <ac:chgData name="Mari Nurminen" userId="S::marnurm@poke.fi::17c5a1dc-eab0-405b-a67f-bc2ed672bdff" providerId="AD" clId="Web-{651DD470-B0E7-71E5-99E1-47D9B4C41D22}" dt="2020-11-02T18:10:09.885" v="457" actId="20577"/>
          <ac:spMkLst>
            <pc:docMk/>
            <pc:sldMk cId="3291977751" sldId="273"/>
            <ac:spMk id="3" creationId="{016FEE71-7340-4378-83DD-BC1BE2450563}"/>
          </ac:spMkLst>
        </pc:spChg>
      </pc:sldChg>
      <pc:sldChg chg="addSp modSp">
        <pc:chgData name="Mari Nurminen" userId="S::marnurm@poke.fi::17c5a1dc-eab0-405b-a67f-bc2ed672bdff" providerId="AD" clId="Web-{651DD470-B0E7-71E5-99E1-47D9B4C41D22}" dt="2020-11-02T17:46:57.304" v="374" actId="14100"/>
        <pc:sldMkLst>
          <pc:docMk/>
          <pc:sldMk cId="704395227" sldId="276"/>
        </pc:sldMkLst>
        <pc:picChg chg="add mod">
          <ac:chgData name="Mari Nurminen" userId="S::marnurm@poke.fi::17c5a1dc-eab0-405b-a67f-bc2ed672bdff" providerId="AD" clId="Web-{651DD470-B0E7-71E5-99E1-47D9B4C41D22}" dt="2020-11-02T17:46:57.304" v="374" actId="14100"/>
          <ac:picMkLst>
            <pc:docMk/>
            <pc:sldMk cId="704395227" sldId="276"/>
            <ac:picMk id="4" creationId="{13108D49-88E4-4831-B7C1-915E573D6D35}"/>
          </ac:picMkLst>
        </pc:picChg>
      </pc:sldChg>
    </pc:docChg>
  </pc:docChgLst>
  <pc:docChgLst>
    <pc:chgData name="Mari Nurminen" userId="S::marnurm@poke.fi::17c5a1dc-eab0-405b-a67f-bc2ed672bdff" providerId="AD" clId="Web-{9B065815-BD3E-5CAB-6294-73BAB3306B2C}"/>
    <pc:docChg chg="modSld">
      <pc:chgData name="Mari Nurminen" userId="S::marnurm@poke.fi::17c5a1dc-eab0-405b-a67f-bc2ed672bdff" providerId="AD" clId="Web-{9B065815-BD3E-5CAB-6294-73BAB3306B2C}" dt="2020-11-03T10:07:27.553" v="23" actId="20577"/>
      <pc:docMkLst>
        <pc:docMk/>
      </pc:docMkLst>
      <pc:sldChg chg="modSp">
        <pc:chgData name="Mari Nurminen" userId="S::marnurm@poke.fi::17c5a1dc-eab0-405b-a67f-bc2ed672bdff" providerId="AD" clId="Web-{9B065815-BD3E-5CAB-6294-73BAB3306B2C}" dt="2020-11-03T10:07:27.553" v="22" actId="20577"/>
        <pc:sldMkLst>
          <pc:docMk/>
          <pc:sldMk cId="3291977751" sldId="273"/>
        </pc:sldMkLst>
        <pc:spChg chg="mod">
          <ac:chgData name="Mari Nurminen" userId="S::marnurm@poke.fi::17c5a1dc-eab0-405b-a67f-bc2ed672bdff" providerId="AD" clId="Web-{9B065815-BD3E-5CAB-6294-73BAB3306B2C}" dt="2020-11-03T10:07:27.553" v="22" actId="20577"/>
          <ac:spMkLst>
            <pc:docMk/>
            <pc:sldMk cId="3291977751" sldId="273"/>
            <ac:spMk id="3" creationId="{016FEE71-7340-4378-83DD-BC1BE2450563}"/>
          </ac:spMkLst>
        </pc:spChg>
      </pc:sldChg>
    </pc:docChg>
  </pc:docChgLst>
  <pc:docChgLst>
    <pc:chgData name="Mari Nurminen" userId="S::marnurm@poke.fi::17c5a1dc-eab0-405b-a67f-bc2ed672bdff" providerId="AD" clId="Web-{2792793A-1A77-E72C-9CFB-C49563B5FDD6}"/>
    <pc:docChg chg="modSld">
      <pc:chgData name="Mari Nurminen" userId="S::marnurm@poke.fi::17c5a1dc-eab0-405b-a67f-bc2ed672bdff" providerId="AD" clId="Web-{2792793A-1A77-E72C-9CFB-C49563B5FDD6}" dt="2020-10-29T09:52:50.372" v="19"/>
      <pc:docMkLst>
        <pc:docMk/>
      </pc:docMkLst>
      <pc:sldChg chg="modSp">
        <pc:chgData name="Mari Nurminen" userId="S::marnurm@poke.fi::17c5a1dc-eab0-405b-a67f-bc2ed672bdff" providerId="AD" clId="Web-{2792793A-1A77-E72C-9CFB-C49563B5FDD6}" dt="2020-10-29T09:52:50.372" v="19"/>
        <pc:sldMkLst>
          <pc:docMk/>
          <pc:sldMk cId="2791922586" sldId="266"/>
        </pc:sldMkLst>
        <pc:graphicFrameChg chg="mod modGraphic">
          <ac:chgData name="Mari Nurminen" userId="S::marnurm@poke.fi::17c5a1dc-eab0-405b-a67f-bc2ed672bdff" providerId="AD" clId="Web-{2792793A-1A77-E72C-9CFB-C49563B5FDD6}" dt="2020-10-29T09:52:50.372" v="19"/>
          <ac:graphicFrameMkLst>
            <pc:docMk/>
            <pc:sldMk cId="2791922586" sldId="266"/>
            <ac:graphicFrameMk id="5" creationId="{00000000-0000-0000-0000-000000000000}"/>
          </ac:graphicFrameMkLst>
        </pc:graphicFrameChg>
      </pc:sldChg>
    </pc:docChg>
  </pc:docChgLst>
  <pc:docChgLst>
    <pc:chgData name="Mari Nurminen" userId="S::marnurm@poke.fi::17c5a1dc-eab0-405b-a67f-bc2ed672bdff" providerId="AD" clId="Web-{279F6FDE-5088-A72B-7077-A21909F343F3}"/>
    <pc:docChg chg="addSld modSld addMainMaster delMainMaster">
      <pc:chgData name="Mari Nurminen" userId="S::marnurm@poke.fi::17c5a1dc-eab0-405b-a67f-bc2ed672bdff" providerId="AD" clId="Web-{279F6FDE-5088-A72B-7077-A21909F343F3}" dt="2020-11-02T11:41:08.547" v="2533"/>
      <pc:docMkLst>
        <pc:docMk/>
      </pc:docMkLst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1816590191" sldId="256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816590191" sldId="256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816590191" sldId="256"/>
            <ac:spMk id="3" creationId="{00000000-0000-0000-0000-000000000000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8:33.278" v="2518"/>
        <pc:sldMkLst>
          <pc:docMk/>
          <pc:sldMk cId="1148259677" sldId="257"/>
        </pc:sldMkLst>
        <pc:spChg chg="mod ord">
          <ac:chgData name="Mari Nurminen" userId="S::marnurm@poke.fi::17c5a1dc-eab0-405b-a67f-bc2ed672bdff" providerId="AD" clId="Web-{279F6FDE-5088-A72B-7077-A21909F343F3}" dt="2020-11-02T11:38:33.278" v="2518"/>
          <ac:spMkLst>
            <pc:docMk/>
            <pc:sldMk cId="1148259677" sldId="257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8:33.278" v="2518"/>
          <ac:spMkLst>
            <pc:docMk/>
            <pc:sldMk cId="1148259677" sldId="257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8:33.278" v="2518"/>
          <ac:spMkLst>
            <pc:docMk/>
            <pc:sldMk cId="1148259677" sldId="257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8:33.278" v="2518"/>
          <ac:spMkLst>
            <pc:docMk/>
            <pc:sldMk cId="1148259677" sldId="257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11.498" v="2519"/>
        <pc:sldMkLst>
          <pc:docMk/>
          <pc:sldMk cId="3650104111" sldId="258"/>
        </pc:sldMkLst>
        <pc:spChg chg="mod ord">
          <ac:chgData name="Mari Nurminen" userId="S::marnurm@poke.fi::17c5a1dc-eab0-405b-a67f-bc2ed672bdff" providerId="AD" clId="Web-{279F6FDE-5088-A72B-7077-A21909F343F3}" dt="2020-11-02T11:39:11.498" v="2519"/>
          <ac:spMkLst>
            <pc:docMk/>
            <pc:sldMk cId="3650104111" sldId="258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11.498" v="2519"/>
          <ac:spMkLst>
            <pc:docMk/>
            <pc:sldMk cId="3650104111" sldId="258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11.498" v="2519"/>
          <ac:spMkLst>
            <pc:docMk/>
            <pc:sldMk cId="3650104111" sldId="258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11.498" v="2519"/>
          <ac:spMkLst>
            <pc:docMk/>
            <pc:sldMk cId="3650104111" sldId="258"/>
            <ac:spMk id="10" creationId="{FD9699C9-77F1-4E33-A750-CB78C7EA29E6}"/>
          </ac:spMkLst>
        </pc:sp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1737721630" sldId="259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737721630" sldId="259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737721630" sldId="259"/>
            <ac:spMk id="3" creationId="{00000000-0000-0000-0000-000000000000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17.170" v="2520"/>
        <pc:sldMkLst>
          <pc:docMk/>
          <pc:sldMk cId="3482558767" sldId="260"/>
        </pc:sldMkLst>
        <pc:spChg chg="mod ord">
          <ac:chgData name="Mari Nurminen" userId="S::marnurm@poke.fi::17c5a1dc-eab0-405b-a67f-bc2ed672bdff" providerId="AD" clId="Web-{279F6FDE-5088-A72B-7077-A21909F343F3}" dt="2020-11-02T11:39:17.170" v="2520"/>
          <ac:spMkLst>
            <pc:docMk/>
            <pc:sldMk cId="3482558767" sldId="260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17.170" v="2520"/>
          <ac:spMkLst>
            <pc:docMk/>
            <pc:sldMk cId="3482558767" sldId="260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17.170" v="2520"/>
          <ac:spMkLst>
            <pc:docMk/>
            <pc:sldMk cId="3482558767" sldId="260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17.170" v="2520"/>
          <ac:spMkLst>
            <pc:docMk/>
            <pc:sldMk cId="3482558767" sldId="260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21.779" v="2521"/>
        <pc:sldMkLst>
          <pc:docMk/>
          <pc:sldMk cId="142618236" sldId="261"/>
        </pc:sldMkLst>
        <pc:spChg chg="mod ord">
          <ac:chgData name="Mari Nurminen" userId="S::marnurm@poke.fi::17c5a1dc-eab0-405b-a67f-bc2ed672bdff" providerId="AD" clId="Web-{279F6FDE-5088-A72B-7077-A21909F343F3}" dt="2020-11-02T11:39:21.779" v="2521"/>
          <ac:spMkLst>
            <pc:docMk/>
            <pc:sldMk cId="142618236" sldId="261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21.779" v="2521"/>
          <ac:spMkLst>
            <pc:docMk/>
            <pc:sldMk cId="142618236" sldId="261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21.779" v="2521"/>
          <ac:spMkLst>
            <pc:docMk/>
            <pc:sldMk cId="142618236" sldId="261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21.779" v="2521"/>
          <ac:spMkLst>
            <pc:docMk/>
            <pc:sldMk cId="142618236" sldId="261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35.607" v="2522"/>
        <pc:sldMkLst>
          <pc:docMk/>
          <pc:sldMk cId="1435943601" sldId="262"/>
        </pc:sldMkLst>
        <pc:spChg chg="mod ord">
          <ac:chgData name="Mari Nurminen" userId="S::marnurm@poke.fi::17c5a1dc-eab0-405b-a67f-bc2ed672bdff" providerId="AD" clId="Web-{279F6FDE-5088-A72B-7077-A21909F343F3}" dt="2020-11-02T11:39:35.607" v="2522"/>
          <ac:spMkLst>
            <pc:docMk/>
            <pc:sldMk cId="1435943601" sldId="262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35.607" v="2522"/>
          <ac:spMkLst>
            <pc:docMk/>
            <pc:sldMk cId="1435943601" sldId="262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35.607" v="2522"/>
          <ac:spMkLst>
            <pc:docMk/>
            <pc:sldMk cId="1435943601" sldId="262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35.607" v="2522"/>
          <ac:spMkLst>
            <pc:docMk/>
            <pc:sldMk cId="1435943601" sldId="262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51.155" v="2523"/>
        <pc:sldMkLst>
          <pc:docMk/>
          <pc:sldMk cId="1764302100" sldId="263"/>
        </pc:sldMkLst>
        <pc:spChg chg="mod ord">
          <ac:chgData name="Mari Nurminen" userId="S::marnurm@poke.fi::17c5a1dc-eab0-405b-a67f-bc2ed672bdff" providerId="AD" clId="Web-{279F6FDE-5088-A72B-7077-A21909F343F3}" dt="2020-11-02T11:39:51.155" v="2523"/>
          <ac:spMkLst>
            <pc:docMk/>
            <pc:sldMk cId="1764302100" sldId="263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51.155" v="2523"/>
          <ac:spMkLst>
            <pc:docMk/>
            <pc:sldMk cId="1764302100" sldId="263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51.155" v="2523"/>
          <ac:spMkLst>
            <pc:docMk/>
            <pc:sldMk cId="1764302100" sldId="263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51.155" v="2523"/>
          <ac:spMkLst>
            <pc:docMk/>
            <pc:sldMk cId="1764302100" sldId="263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39:58.827" v="2524"/>
        <pc:sldMkLst>
          <pc:docMk/>
          <pc:sldMk cId="3981500483" sldId="264"/>
        </pc:sldMkLst>
        <pc:spChg chg="mod ord">
          <ac:chgData name="Mari Nurminen" userId="S::marnurm@poke.fi::17c5a1dc-eab0-405b-a67f-bc2ed672bdff" providerId="AD" clId="Web-{279F6FDE-5088-A72B-7077-A21909F343F3}" dt="2020-11-02T11:39:58.827" v="2524"/>
          <ac:spMkLst>
            <pc:docMk/>
            <pc:sldMk cId="3981500483" sldId="264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9:58.827" v="2524"/>
          <ac:spMkLst>
            <pc:docMk/>
            <pc:sldMk cId="3981500483" sldId="264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39:58.827" v="2524"/>
          <ac:spMkLst>
            <pc:docMk/>
            <pc:sldMk cId="3981500483" sldId="264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9:58.827" v="2524"/>
          <ac:spMkLst>
            <pc:docMk/>
            <pc:sldMk cId="3981500483" sldId="264"/>
            <ac:spMk id="10" creationId="{FD9699C9-77F1-4E33-A750-CB78C7EA29E6}"/>
          </ac:spMkLst>
        </pc:sp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1053843119" sldId="265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053843119" sldId="265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1053843119" sldId="265"/>
            <ac:spMk id="3" creationId="{00000000-0000-0000-0000-000000000000}"/>
          </ac:spMkLst>
        </pc:sp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2791922586" sldId="266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2791922586" sldId="266"/>
            <ac:spMk id="2" creationId="{00000000-0000-0000-0000-000000000000}"/>
          </ac:spMkLst>
        </pc:spChg>
        <pc:graphicFrameChg chg="mod ord">
          <ac:chgData name="Mari Nurminen" userId="S::marnurm@poke.fi::17c5a1dc-eab0-405b-a67f-bc2ed672bdff" providerId="AD" clId="Web-{279F6FDE-5088-A72B-7077-A21909F343F3}" dt="2020-11-02T11:37:07.980" v="2513"/>
          <ac:graphicFrameMkLst>
            <pc:docMk/>
            <pc:sldMk cId="2791922586" sldId="266"/>
            <ac:graphicFrameMk id="5" creationId="{00000000-0000-0000-0000-000000000000}"/>
          </ac:graphicFrameMkLst>
        </pc:graphicFrame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2559275587" sldId="267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2559275587" sldId="267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2559275587" sldId="267"/>
            <ac:spMk id="3" creationId="{00000000-0000-0000-0000-000000000000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40:12.483" v="2525"/>
        <pc:sldMkLst>
          <pc:docMk/>
          <pc:sldMk cId="846577952" sldId="268"/>
        </pc:sldMkLst>
        <pc:spChg chg="mod ord">
          <ac:chgData name="Mari Nurminen" userId="S::marnurm@poke.fi::17c5a1dc-eab0-405b-a67f-bc2ed672bdff" providerId="AD" clId="Web-{279F6FDE-5088-A72B-7077-A21909F343F3}" dt="2020-11-02T11:40:12.483" v="2525"/>
          <ac:spMkLst>
            <pc:docMk/>
            <pc:sldMk cId="846577952" sldId="268"/>
            <ac:spMk id="2" creationId="{00000000-0000-0000-0000-000000000000}"/>
          </ac:spMkLst>
        </pc:spChg>
        <pc:spChg chg="mod ord">
          <ac:chgData name="Mari Nurminen" userId="S::marnurm@poke.fi::17c5a1dc-eab0-405b-a67f-bc2ed672bdff" providerId="AD" clId="Web-{279F6FDE-5088-A72B-7077-A21909F343F3}" dt="2020-11-02T11:40:12.483" v="2525"/>
          <ac:spMkLst>
            <pc:docMk/>
            <pc:sldMk cId="846577952" sldId="268"/>
            <ac:spMk id="3" creationId="{00000000-0000-0000-0000-000000000000}"/>
          </ac:spMkLst>
        </pc:spChg>
        <pc:spChg chg="add">
          <ac:chgData name="Mari Nurminen" userId="S::marnurm@poke.fi::17c5a1dc-eab0-405b-a67f-bc2ed672bdff" providerId="AD" clId="Web-{279F6FDE-5088-A72B-7077-A21909F343F3}" dt="2020-11-02T11:40:12.483" v="2525"/>
          <ac:spMkLst>
            <pc:docMk/>
            <pc:sldMk cId="846577952" sldId="268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0:12.483" v="2525"/>
          <ac:spMkLst>
            <pc:docMk/>
            <pc:sldMk cId="846577952" sldId="268"/>
            <ac:spMk id="10" creationId="{FD9699C9-77F1-4E33-A750-CB78C7EA29E6}"/>
          </ac:spMkLst>
        </pc:sp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4143241529" sldId="269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4143241529" sldId="269"/>
            <ac:spMk id="2" creationId="{0BFCD15F-16B3-4C72-BF04-2B5CF3274658}"/>
          </ac:spMkLst>
        </pc:spChg>
        <pc:graphicFrameChg chg="mod ord">
          <ac:chgData name="Mari Nurminen" userId="S::marnurm@poke.fi::17c5a1dc-eab0-405b-a67f-bc2ed672bdff" providerId="AD" clId="Web-{279F6FDE-5088-A72B-7077-A21909F343F3}" dt="2020-11-02T11:37:07.980" v="2513"/>
          <ac:graphicFrameMkLst>
            <pc:docMk/>
            <pc:sldMk cId="4143241529" sldId="269"/>
            <ac:graphicFrameMk id="5" creationId="{ABE0A8F7-1191-4470-B853-E060B1A0046D}"/>
          </ac:graphicFrameMkLst>
        </pc:graphicFrameChg>
      </pc:sldChg>
      <pc:sldChg chg="modSp mod modClrScheme chgLayout">
        <pc:chgData name="Mari Nurminen" userId="S::marnurm@poke.fi::17c5a1dc-eab0-405b-a67f-bc2ed672bdff" providerId="AD" clId="Web-{279F6FDE-5088-A72B-7077-A21909F343F3}" dt="2020-11-02T11:37:07.980" v="2513"/>
        <pc:sldMkLst>
          <pc:docMk/>
          <pc:sldMk cId="2208590545" sldId="270"/>
        </pc:sldMkLst>
        <pc:spChg chg="mod ord">
          <ac:chgData name="Mari Nurminen" userId="S::marnurm@poke.fi::17c5a1dc-eab0-405b-a67f-bc2ed672bdff" providerId="AD" clId="Web-{279F6FDE-5088-A72B-7077-A21909F343F3}" dt="2020-11-02T11:37:07.980" v="2513"/>
          <ac:spMkLst>
            <pc:docMk/>
            <pc:sldMk cId="2208590545" sldId="270"/>
            <ac:spMk id="2" creationId="{32ACE4C4-C847-4D9E-8378-20484A91A915}"/>
          </ac:spMkLst>
        </pc:spChg>
        <pc:picChg chg="mod ord">
          <ac:chgData name="Mari Nurminen" userId="S::marnurm@poke.fi::17c5a1dc-eab0-405b-a67f-bc2ed672bdff" providerId="AD" clId="Web-{279F6FDE-5088-A72B-7077-A21909F343F3}" dt="2020-11-02T11:37:07.980" v="2513"/>
          <ac:picMkLst>
            <pc:docMk/>
            <pc:sldMk cId="2208590545" sldId="270"/>
            <ac:picMk id="5" creationId="{70F63023-1525-4F98-AC7C-4D049920A5CD}"/>
          </ac:picMkLst>
        </pc:pic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40:45.234" v="2528" actId="20577"/>
        <pc:sldMkLst>
          <pc:docMk/>
          <pc:sldMk cId="1237579274" sldId="271"/>
        </pc:sldMkLst>
        <pc:spChg chg="mod ord">
          <ac:chgData name="Mari Nurminen" userId="S::marnurm@poke.fi::17c5a1dc-eab0-405b-a67f-bc2ed672bdff" providerId="AD" clId="Web-{279F6FDE-5088-A72B-7077-A21909F343F3}" dt="2020-11-02T11:40:45.234" v="2528" actId="20577"/>
          <ac:spMkLst>
            <pc:docMk/>
            <pc:sldMk cId="1237579274" sldId="271"/>
            <ac:spMk id="2" creationId="{78A86EF8-6BEF-435D-B348-DFCD0D8D7667}"/>
          </ac:spMkLst>
        </pc:spChg>
        <pc:spChg chg="mod ord">
          <ac:chgData name="Mari Nurminen" userId="S::marnurm@poke.fi::17c5a1dc-eab0-405b-a67f-bc2ed672bdff" providerId="AD" clId="Web-{279F6FDE-5088-A72B-7077-A21909F343F3}" dt="2020-11-02T11:40:31.593" v="2527"/>
          <ac:spMkLst>
            <pc:docMk/>
            <pc:sldMk cId="1237579274" sldId="271"/>
            <ac:spMk id="3" creationId="{8F346189-6DC8-4DAA-ACC6-29FC4E131B9C}"/>
          </ac:spMkLst>
        </pc:spChg>
        <pc:spChg chg="add">
          <ac:chgData name="Mari Nurminen" userId="S::marnurm@poke.fi::17c5a1dc-eab0-405b-a67f-bc2ed672bdff" providerId="AD" clId="Web-{279F6FDE-5088-A72B-7077-A21909F343F3}" dt="2020-11-02T11:40:31.593" v="2527"/>
          <ac:spMkLst>
            <pc:docMk/>
            <pc:sldMk cId="1237579274" sldId="271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0:31.593" v="2527"/>
          <ac:spMkLst>
            <pc:docMk/>
            <pc:sldMk cId="1237579274" sldId="271"/>
            <ac:spMk id="10" creationId="{FD9699C9-77F1-4E33-A750-CB78C7EA29E6}"/>
          </ac:spMkLst>
        </pc:spChg>
      </pc:sldChg>
      <pc:sldChg chg="addSp modSp mod setBg modClrScheme chgLayout">
        <pc:chgData name="Mari Nurminen" userId="S::marnurm@poke.fi::17c5a1dc-eab0-405b-a67f-bc2ed672bdff" providerId="AD" clId="Web-{279F6FDE-5088-A72B-7077-A21909F343F3}" dt="2020-11-02T11:40:53.656" v="2531"/>
        <pc:sldMkLst>
          <pc:docMk/>
          <pc:sldMk cId="918906151" sldId="272"/>
        </pc:sldMkLst>
        <pc:spChg chg="mod ord">
          <ac:chgData name="Mari Nurminen" userId="S::marnurm@poke.fi::17c5a1dc-eab0-405b-a67f-bc2ed672bdff" providerId="AD" clId="Web-{279F6FDE-5088-A72B-7077-A21909F343F3}" dt="2020-11-02T11:40:53.656" v="2531"/>
          <ac:spMkLst>
            <pc:docMk/>
            <pc:sldMk cId="918906151" sldId="272"/>
            <ac:spMk id="2" creationId="{AB696486-1DE8-4EDD-B402-56E91704BA83}"/>
          </ac:spMkLst>
        </pc:spChg>
        <pc:spChg chg="mod ord">
          <ac:chgData name="Mari Nurminen" userId="S::marnurm@poke.fi::17c5a1dc-eab0-405b-a67f-bc2ed672bdff" providerId="AD" clId="Web-{279F6FDE-5088-A72B-7077-A21909F343F3}" dt="2020-11-02T11:40:53.656" v="2531"/>
          <ac:spMkLst>
            <pc:docMk/>
            <pc:sldMk cId="918906151" sldId="272"/>
            <ac:spMk id="3" creationId="{E209EFD6-1B53-4941-BC5D-ED82FDA975D3}"/>
          </ac:spMkLst>
        </pc:spChg>
        <pc:spChg chg="add">
          <ac:chgData name="Mari Nurminen" userId="S::marnurm@poke.fi::17c5a1dc-eab0-405b-a67f-bc2ed672bdff" providerId="AD" clId="Web-{279F6FDE-5088-A72B-7077-A21909F343F3}" dt="2020-11-02T11:40:53.656" v="2531"/>
          <ac:spMkLst>
            <pc:docMk/>
            <pc:sldMk cId="918906151" sldId="272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0:53.656" v="2531"/>
          <ac:spMkLst>
            <pc:docMk/>
            <pc:sldMk cId="918906151" sldId="272"/>
            <ac:spMk id="10" creationId="{FD9699C9-77F1-4E33-A750-CB78C7EA29E6}"/>
          </ac:spMkLst>
        </pc:spChg>
      </pc:sldChg>
      <pc:sldChg chg="addSp modSp new mod setBg modClrScheme chgLayout">
        <pc:chgData name="Mari Nurminen" userId="S::marnurm@poke.fi::17c5a1dc-eab0-405b-a67f-bc2ed672bdff" providerId="AD" clId="Web-{279F6FDE-5088-A72B-7077-A21909F343F3}" dt="2020-11-02T11:41:08.547" v="2533"/>
        <pc:sldMkLst>
          <pc:docMk/>
          <pc:sldMk cId="3291977751" sldId="273"/>
        </pc:sldMkLst>
        <pc:spChg chg="mod ord">
          <ac:chgData name="Mari Nurminen" userId="S::marnurm@poke.fi::17c5a1dc-eab0-405b-a67f-bc2ed672bdff" providerId="AD" clId="Web-{279F6FDE-5088-A72B-7077-A21909F343F3}" dt="2020-11-02T11:41:08.547" v="2533"/>
          <ac:spMkLst>
            <pc:docMk/>
            <pc:sldMk cId="3291977751" sldId="273"/>
            <ac:spMk id="2" creationId="{7AA99CF7-ABFC-4202-85BF-DBCFFF032F86}"/>
          </ac:spMkLst>
        </pc:spChg>
        <pc:spChg chg="mod ord">
          <ac:chgData name="Mari Nurminen" userId="S::marnurm@poke.fi::17c5a1dc-eab0-405b-a67f-bc2ed672bdff" providerId="AD" clId="Web-{279F6FDE-5088-A72B-7077-A21909F343F3}" dt="2020-11-02T11:41:08.547" v="2533"/>
          <ac:spMkLst>
            <pc:docMk/>
            <pc:sldMk cId="3291977751" sldId="273"/>
            <ac:spMk id="3" creationId="{016FEE71-7340-4378-83DD-BC1BE2450563}"/>
          </ac:spMkLst>
        </pc:spChg>
        <pc:spChg chg="add">
          <ac:chgData name="Mari Nurminen" userId="S::marnurm@poke.fi::17c5a1dc-eab0-405b-a67f-bc2ed672bdff" providerId="AD" clId="Web-{279F6FDE-5088-A72B-7077-A21909F343F3}" dt="2020-11-02T11:41:08.547" v="2533"/>
          <ac:spMkLst>
            <pc:docMk/>
            <pc:sldMk cId="3291977751" sldId="273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1:08.547" v="2533"/>
          <ac:spMkLst>
            <pc:docMk/>
            <pc:sldMk cId="3291977751" sldId="273"/>
            <ac:spMk id="10" creationId="{FD9699C9-77F1-4E33-A750-CB78C7EA29E6}"/>
          </ac:spMkLst>
        </pc:spChg>
      </pc:sldChg>
      <pc:sldChg chg="addSp modSp new mod setBg modClrScheme chgLayout">
        <pc:chgData name="Mari Nurminen" userId="S::marnurm@poke.fi::17c5a1dc-eab0-405b-a67f-bc2ed672bdff" providerId="AD" clId="Web-{279F6FDE-5088-A72B-7077-A21909F343F3}" dt="2020-11-02T11:41:01.734" v="2532"/>
        <pc:sldMkLst>
          <pc:docMk/>
          <pc:sldMk cId="695648647" sldId="274"/>
        </pc:sldMkLst>
        <pc:spChg chg="mod ord">
          <ac:chgData name="Mari Nurminen" userId="S::marnurm@poke.fi::17c5a1dc-eab0-405b-a67f-bc2ed672bdff" providerId="AD" clId="Web-{279F6FDE-5088-A72B-7077-A21909F343F3}" dt="2020-11-02T11:41:01.734" v="2532"/>
          <ac:spMkLst>
            <pc:docMk/>
            <pc:sldMk cId="695648647" sldId="274"/>
            <ac:spMk id="2" creationId="{FA873238-BADF-4DA3-8771-EB5ECE21D5B4}"/>
          </ac:spMkLst>
        </pc:spChg>
        <pc:spChg chg="mod ord">
          <ac:chgData name="Mari Nurminen" userId="S::marnurm@poke.fi::17c5a1dc-eab0-405b-a67f-bc2ed672bdff" providerId="AD" clId="Web-{279F6FDE-5088-A72B-7077-A21909F343F3}" dt="2020-11-02T11:41:01.734" v="2532"/>
          <ac:spMkLst>
            <pc:docMk/>
            <pc:sldMk cId="695648647" sldId="274"/>
            <ac:spMk id="3" creationId="{480D316C-2DC8-47C7-B84F-CD2D97B36ED2}"/>
          </ac:spMkLst>
        </pc:spChg>
        <pc:spChg chg="add">
          <ac:chgData name="Mari Nurminen" userId="S::marnurm@poke.fi::17c5a1dc-eab0-405b-a67f-bc2ed672bdff" providerId="AD" clId="Web-{279F6FDE-5088-A72B-7077-A21909F343F3}" dt="2020-11-02T11:41:01.734" v="2532"/>
          <ac:spMkLst>
            <pc:docMk/>
            <pc:sldMk cId="695648647" sldId="274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1:01.734" v="2532"/>
          <ac:spMkLst>
            <pc:docMk/>
            <pc:sldMk cId="695648647" sldId="274"/>
            <ac:spMk id="10" creationId="{FD9699C9-77F1-4E33-A750-CB78C7EA29E6}"/>
          </ac:spMkLst>
        </pc:spChg>
      </pc:sldChg>
      <pc:sldChg chg="addSp modSp new mod setBg modClrScheme chgLayout">
        <pc:chgData name="Mari Nurminen" userId="S::marnurm@poke.fi::17c5a1dc-eab0-405b-a67f-bc2ed672bdff" providerId="AD" clId="Web-{279F6FDE-5088-A72B-7077-A21909F343F3}" dt="2020-11-02T11:40:19.733" v="2526"/>
        <pc:sldMkLst>
          <pc:docMk/>
          <pc:sldMk cId="3875539689" sldId="275"/>
        </pc:sldMkLst>
        <pc:spChg chg="mod ord">
          <ac:chgData name="Mari Nurminen" userId="S::marnurm@poke.fi::17c5a1dc-eab0-405b-a67f-bc2ed672bdff" providerId="AD" clId="Web-{279F6FDE-5088-A72B-7077-A21909F343F3}" dt="2020-11-02T11:40:19.733" v="2526"/>
          <ac:spMkLst>
            <pc:docMk/>
            <pc:sldMk cId="3875539689" sldId="275"/>
            <ac:spMk id="2" creationId="{22B1367F-A791-4F06-AB11-363AE842B84E}"/>
          </ac:spMkLst>
        </pc:spChg>
        <pc:spChg chg="mod ord">
          <ac:chgData name="Mari Nurminen" userId="S::marnurm@poke.fi::17c5a1dc-eab0-405b-a67f-bc2ed672bdff" providerId="AD" clId="Web-{279F6FDE-5088-A72B-7077-A21909F343F3}" dt="2020-11-02T11:40:19.733" v="2526"/>
          <ac:spMkLst>
            <pc:docMk/>
            <pc:sldMk cId="3875539689" sldId="275"/>
            <ac:spMk id="3" creationId="{77F8405E-F303-488A-9199-75A0FB177AED}"/>
          </ac:spMkLst>
        </pc:spChg>
        <pc:spChg chg="add">
          <ac:chgData name="Mari Nurminen" userId="S::marnurm@poke.fi::17c5a1dc-eab0-405b-a67f-bc2ed672bdff" providerId="AD" clId="Web-{279F6FDE-5088-A72B-7077-A21909F343F3}" dt="2020-11-02T11:40:19.733" v="2526"/>
          <ac:spMkLst>
            <pc:docMk/>
            <pc:sldMk cId="3875539689" sldId="275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40:19.733" v="2526"/>
          <ac:spMkLst>
            <pc:docMk/>
            <pc:sldMk cId="3875539689" sldId="275"/>
            <ac:spMk id="10" creationId="{FD9699C9-77F1-4E33-A750-CB78C7EA29E6}"/>
          </ac:spMkLst>
        </pc:spChg>
      </pc:sldChg>
      <pc:sldChg chg="addSp modSp new mod setBg modClrScheme chgLayout">
        <pc:chgData name="Mari Nurminen" userId="S::marnurm@poke.fi::17c5a1dc-eab0-405b-a67f-bc2ed672bdff" providerId="AD" clId="Web-{279F6FDE-5088-A72B-7077-A21909F343F3}" dt="2020-11-02T11:37:53.418" v="2517"/>
        <pc:sldMkLst>
          <pc:docMk/>
          <pc:sldMk cId="704395227" sldId="276"/>
        </pc:sldMkLst>
        <pc:spChg chg="mod ord">
          <ac:chgData name="Mari Nurminen" userId="S::marnurm@poke.fi::17c5a1dc-eab0-405b-a67f-bc2ed672bdff" providerId="AD" clId="Web-{279F6FDE-5088-A72B-7077-A21909F343F3}" dt="2020-11-02T11:37:53.418" v="2517"/>
          <ac:spMkLst>
            <pc:docMk/>
            <pc:sldMk cId="704395227" sldId="276"/>
            <ac:spMk id="2" creationId="{8BE35277-CF41-45B1-9BF9-B8664454AFD3}"/>
          </ac:spMkLst>
        </pc:spChg>
        <pc:spChg chg="mod ord">
          <ac:chgData name="Mari Nurminen" userId="S::marnurm@poke.fi::17c5a1dc-eab0-405b-a67f-bc2ed672bdff" providerId="AD" clId="Web-{279F6FDE-5088-A72B-7077-A21909F343F3}" dt="2020-11-02T11:37:53.418" v="2517"/>
          <ac:spMkLst>
            <pc:docMk/>
            <pc:sldMk cId="704395227" sldId="276"/>
            <ac:spMk id="3" creationId="{52E69156-F7F7-4E42-AADC-4DD628395B88}"/>
          </ac:spMkLst>
        </pc:spChg>
        <pc:spChg chg="add">
          <ac:chgData name="Mari Nurminen" userId="S::marnurm@poke.fi::17c5a1dc-eab0-405b-a67f-bc2ed672bdff" providerId="AD" clId="Web-{279F6FDE-5088-A72B-7077-A21909F343F3}" dt="2020-11-02T11:37:53.418" v="2517"/>
          <ac:spMkLst>
            <pc:docMk/>
            <pc:sldMk cId="704395227" sldId="276"/>
            <ac:spMk id="8" creationId="{B1CCD5EF-766D-43B9-A25D-19122E5FB181}"/>
          </ac:spMkLst>
        </pc:spChg>
        <pc:spChg chg="add">
          <ac:chgData name="Mari Nurminen" userId="S::marnurm@poke.fi::17c5a1dc-eab0-405b-a67f-bc2ed672bdff" providerId="AD" clId="Web-{279F6FDE-5088-A72B-7077-A21909F343F3}" dt="2020-11-02T11:37:53.418" v="2517"/>
          <ac:spMkLst>
            <pc:docMk/>
            <pc:sldMk cId="704395227" sldId="276"/>
            <ac:spMk id="10" creationId="{FD9699C9-77F1-4E33-A750-CB78C7EA29E6}"/>
          </ac:spMkLst>
        </pc:spChg>
      </pc:sldChg>
      <pc:sldMasterChg chg="del delSldLayout">
        <pc:chgData name="Mari Nurminen" userId="S::marnurm@poke.fi::17c5a1dc-eab0-405b-a67f-bc2ed672bdff" providerId="AD" clId="Web-{279F6FDE-5088-A72B-7077-A21909F343F3}" dt="2020-11-02T11:35:20.134" v="2507"/>
        <pc:sldMasterMkLst>
          <pc:docMk/>
          <pc:sldMasterMk cId="2423160954" sldId="2147483672"/>
        </pc:sldMasterMkLst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1344586545" sldId="2147483673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3846067641" sldId="2147483674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1551442950" sldId="2147483675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4210473021" sldId="2147483676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4133144471" sldId="2147483677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2907198979" sldId="2147483678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1825057998" sldId="2147483679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1115517802" sldId="2147483680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1345922006" sldId="2147483681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3094384873" sldId="2147483682"/>
          </pc:sldLayoutMkLst>
        </pc:sldLayoutChg>
        <pc:sldLayoutChg chg="del">
          <pc:chgData name="Mari Nurminen" userId="S::marnurm@poke.fi::17c5a1dc-eab0-405b-a67f-bc2ed672bdff" providerId="AD" clId="Web-{279F6FDE-5088-A72B-7077-A21909F343F3}" dt="2020-11-02T11:35:20.134" v="2507"/>
          <pc:sldLayoutMkLst>
            <pc:docMk/>
            <pc:sldMasterMk cId="2423160954" sldId="2147483672"/>
            <pc:sldLayoutMk cId="3946971420" sldId="2147483683"/>
          </pc:sldLayoutMkLst>
        </pc:sldLayoutChg>
      </pc:sldMasterChg>
      <pc:sldMasterChg chg="add del addSldLayout delSldLayout modSldLayout">
        <pc:chgData name="Mari Nurminen" userId="S::marnurm@poke.fi::17c5a1dc-eab0-405b-a67f-bc2ed672bdff" providerId="AD" clId="Web-{279F6FDE-5088-A72B-7077-A21909F343F3}" dt="2020-11-02T11:35:46.135" v="2508"/>
        <pc:sldMasterMkLst>
          <pc:docMk/>
          <pc:sldMasterMk cId="1311190026" sldId="2147483684"/>
        </pc:sldMasterMkLst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4062382627" sldId="2147483685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298913006" sldId="2147483686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3683013469" sldId="2147483687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137889059" sldId="2147483688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1324945912" sldId="2147483689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690068431" sldId="2147483690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793234520" sldId="2147483691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2766030018" sldId="2147483692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1762512867" sldId="2147483693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3128895037" sldId="2147483694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1465114960" sldId="2147483695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2387888183" sldId="2147483696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2950919513" sldId="2147483697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2482484312" sldId="2147483698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3645386339" sldId="2147483699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3202650070" sldId="2147483700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46.135" v="2508"/>
          <pc:sldLayoutMkLst>
            <pc:docMk/>
            <pc:sldMasterMk cId="1311190026" sldId="2147483684"/>
            <pc:sldLayoutMk cId="1198730445" sldId="2147483701"/>
          </pc:sldLayoutMkLst>
        </pc:sldLayoutChg>
      </pc:sldMasterChg>
      <pc:sldMasterChg chg="add del addSldLayout delSldLayout modSldLayout">
        <pc:chgData name="Mari Nurminen" userId="S::marnurm@poke.fi::17c5a1dc-eab0-405b-a67f-bc2ed672bdff" providerId="AD" clId="Web-{279F6FDE-5088-A72B-7077-A21909F343F3}" dt="2020-11-02T11:35:55.166" v="2509"/>
        <pc:sldMasterMkLst>
          <pc:docMk/>
          <pc:sldMasterMk cId="2968813933" sldId="2147483702"/>
        </pc:sldMasterMkLst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4162910161" sldId="2147483703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4073078060" sldId="2147483704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2684041904" sldId="2147483705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847175582" sldId="2147483706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75346089" sldId="2147483707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4265567786" sldId="2147483708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2961749214" sldId="2147483709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3116269536" sldId="2147483710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1596818217" sldId="2147483711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3914909859" sldId="2147483712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5:55.166" v="2509"/>
          <pc:sldLayoutMkLst>
            <pc:docMk/>
            <pc:sldMasterMk cId="2968813933" sldId="2147483702"/>
            <pc:sldLayoutMk cId="1808328003" sldId="2147483713"/>
          </pc:sldLayoutMkLst>
        </pc:sldLayoutChg>
      </pc:sldMasterChg>
      <pc:sldMasterChg chg="add del addSldLayout delSldLayout modSldLayout">
        <pc:chgData name="Mari Nurminen" userId="S::marnurm@poke.fi::17c5a1dc-eab0-405b-a67f-bc2ed672bdff" providerId="AD" clId="Web-{279F6FDE-5088-A72B-7077-A21909F343F3}" dt="2020-11-02T11:36:26.448" v="2512"/>
        <pc:sldMasterMkLst>
          <pc:docMk/>
          <pc:sldMasterMk cId="1118597568" sldId="2147483714"/>
        </pc:sldMasterMkLst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2533626669" sldId="2147483715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2993165501" sldId="2147483716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1826596067" sldId="2147483717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652578560" sldId="2147483718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877772962" sldId="2147483719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822454605" sldId="2147483720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589688950" sldId="2147483721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697574251" sldId="2147483722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878636734" sldId="2147483723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3561074221" sldId="2147483724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6:26.448" v="2512"/>
          <pc:sldLayoutMkLst>
            <pc:docMk/>
            <pc:sldMasterMk cId="1118597568" sldId="2147483714"/>
            <pc:sldLayoutMk cId="1409426753" sldId="2147483725"/>
          </pc:sldLayoutMkLst>
        </pc:sldLayoutChg>
      </pc:sldMasterChg>
      <pc:sldMasterChg chg="add del addSldLayout delSldLayout modSldLayout">
        <pc:chgData name="Mari Nurminen" userId="S::marnurm@poke.fi::17c5a1dc-eab0-405b-a67f-bc2ed672bdff" providerId="AD" clId="Web-{279F6FDE-5088-A72B-7077-A21909F343F3}" dt="2020-11-02T11:37:07.980" v="2513"/>
        <pc:sldMasterMkLst>
          <pc:docMk/>
          <pc:sldMasterMk cId="71570116" sldId="2147483726"/>
        </pc:sldMasterMkLst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4212941108" sldId="2147483727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2707136456" sldId="2147483728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2018589283" sldId="2147483729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2098618532" sldId="2147483730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178579065" sldId="2147483731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2003647687" sldId="2147483732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4121794381" sldId="2147483733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3450826313" sldId="2147483734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4099186666" sldId="2147483735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3558215916" sldId="2147483736"/>
          </pc:sldLayoutMkLst>
        </pc:sldLayoutChg>
        <pc:sldLayoutChg chg="add del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71570116" sldId="2147483726"/>
            <pc:sldLayoutMk cId="801115869" sldId="2147483737"/>
          </pc:sldLayoutMkLst>
        </pc:sldLayoutChg>
      </pc:sldMasterChg>
      <pc:sldMasterChg chg="add addSldLayout modSldLayout">
        <pc:chgData name="Mari Nurminen" userId="S::marnurm@poke.fi::17c5a1dc-eab0-405b-a67f-bc2ed672bdff" providerId="AD" clId="Web-{279F6FDE-5088-A72B-7077-A21909F343F3}" dt="2020-11-02T11:37:07.980" v="2513"/>
        <pc:sldMasterMkLst>
          <pc:docMk/>
          <pc:sldMasterMk cId="1668391301" sldId="2147483738"/>
        </pc:sldMasterMkLst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510400748" sldId="2147483739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2087035493" sldId="2147483740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1370741422" sldId="2147483741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820261542" sldId="2147483742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3101431686" sldId="2147483743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4078712919" sldId="2147483744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1724515707" sldId="2147483745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2521375207" sldId="2147483746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2885917332" sldId="2147483747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3953610723" sldId="2147483748"/>
          </pc:sldLayoutMkLst>
        </pc:sldLayoutChg>
        <pc:sldLayoutChg chg="add mod replId">
          <pc:chgData name="Mari Nurminen" userId="S::marnurm@poke.fi::17c5a1dc-eab0-405b-a67f-bc2ed672bdff" providerId="AD" clId="Web-{279F6FDE-5088-A72B-7077-A21909F343F3}" dt="2020-11-02T11:37:07.980" v="2513"/>
          <pc:sldLayoutMkLst>
            <pc:docMk/>
            <pc:sldMasterMk cId="1668391301" sldId="2147483738"/>
            <pc:sldLayoutMk cId="457105657" sldId="2147483749"/>
          </pc:sldLayoutMkLst>
        </pc:sldLayoutChg>
      </pc:sldMasterChg>
    </pc:docChg>
  </pc:docChgLst>
  <pc:docChgLst>
    <pc:chgData name="Mari Nurminen" userId="17c5a1dc-eab0-405b-a67f-bc2ed672bdff" providerId="ADAL" clId="{84C3F93C-26EE-4B6E-AFAA-01B5A777C98A}"/>
    <pc:docChg chg="custSel addSld modSld">
      <pc:chgData name="Mari Nurminen" userId="17c5a1dc-eab0-405b-a67f-bc2ed672bdff" providerId="ADAL" clId="{84C3F93C-26EE-4B6E-AFAA-01B5A777C98A}" dt="2020-10-30T13:54:06.561" v="582"/>
      <pc:docMkLst>
        <pc:docMk/>
      </pc:docMkLst>
      <pc:sldChg chg="modSp">
        <pc:chgData name="Mari Nurminen" userId="17c5a1dc-eab0-405b-a67f-bc2ed672bdff" providerId="ADAL" clId="{84C3F93C-26EE-4B6E-AFAA-01B5A777C98A}" dt="2020-10-30T12:44:57.061" v="353" actId="20577"/>
        <pc:sldMkLst>
          <pc:docMk/>
          <pc:sldMk cId="1148259677" sldId="257"/>
        </pc:sldMkLst>
        <pc:spChg chg="mod">
          <ac:chgData name="Mari Nurminen" userId="17c5a1dc-eab0-405b-a67f-bc2ed672bdff" providerId="ADAL" clId="{84C3F93C-26EE-4B6E-AFAA-01B5A777C98A}" dt="2020-10-30T12:43:05.679" v="198" actId="20577"/>
          <ac:spMkLst>
            <pc:docMk/>
            <pc:sldMk cId="1148259677" sldId="257"/>
            <ac:spMk id="2" creationId="{00000000-0000-0000-0000-000000000000}"/>
          </ac:spMkLst>
        </pc:spChg>
        <pc:spChg chg="mod">
          <ac:chgData name="Mari Nurminen" userId="17c5a1dc-eab0-405b-a67f-bc2ed672bdff" providerId="ADAL" clId="{84C3F93C-26EE-4B6E-AFAA-01B5A777C98A}" dt="2020-10-30T12:44:57.061" v="353" actId="20577"/>
          <ac:spMkLst>
            <pc:docMk/>
            <pc:sldMk cId="1148259677" sldId="257"/>
            <ac:spMk id="3" creationId="{00000000-0000-0000-0000-000000000000}"/>
          </ac:spMkLst>
        </pc:spChg>
      </pc:sldChg>
      <pc:sldChg chg="modSp">
        <pc:chgData name="Mari Nurminen" userId="17c5a1dc-eab0-405b-a67f-bc2ed672bdff" providerId="ADAL" clId="{84C3F93C-26EE-4B6E-AFAA-01B5A777C98A}" dt="2020-10-30T09:29:19.946" v="43" actId="5793"/>
        <pc:sldMkLst>
          <pc:docMk/>
          <pc:sldMk cId="1053843119" sldId="265"/>
        </pc:sldMkLst>
        <pc:spChg chg="mod">
          <ac:chgData name="Mari Nurminen" userId="17c5a1dc-eab0-405b-a67f-bc2ed672bdff" providerId="ADAL" clId="{84C3F93C-26EE-4B6E-AFAA-01B5A777C98A}" dt="2020-10-30T09:29:19.946" v="43" actId="5793"/>
          <ac:spMkLst>
            <pc:docMk/>
            <pc:sldMk cId="1053843119" sldId="265"/>
            <ac:spMk id="3" creationId="{00000000-0000-0000-0000-000000000000}"/>
          </ac:spMkLst>
        </pc:spChg>
      </pc:sldChg>
      <pc:sldChg chg="modSp">
        <pc:chgData name="Mari Nurminen" userId="17c5a1dc-eab0-405b-a67f-bc2ed672bdff" providerId="ADAL" clId="{84C3F93C-26EE-4B6E-AFAA-01B5A777C98A}" dt="2020-10-30T12:45:18.390" v="354" actId="20577"/>
        <pc:sldMkLst>
          <pc:docMk/>
          <pc:sldMk cId="2791922586" sldId="266"/>
        </pc:sldMkLst>
        <pc:spChg chg="mod">
          <ac:chgData name="Mari Nurminen" userId="17c5a1dc-eab0-405b-a67f-bc2ed672bdff" providerId="ADAL" clId="{84C3F93C-26EE-4B6E-AFAA-01B5A777C98A}" dt="2020-10-30T12:45:18.390" v="354" actId="20577"/>
          <ac:spMkLst>
            <pc:docMk/>
            <pc:sldMk cId="2791922586" sldId="266"/>
            <ac:spMk id="2" creationId="{00000000-0000-0000-0000-000000000000}"/>
          </ac:spMkLst>
        </pc:spChg>
      </pc:sldChg>
      <pc:sldChg chg="addSp delSp modSp">
        <pc:chgData name="Mari Nurminen" userId="17c5a1dc-eab0-405b-a67f-bc2ed672bdff" providerId="ADAL" clId="{84C3F93C-26EE-4B6E-AFAA-01B5A777C98A}" dt="2020-10-30T09:28:07.681" v="40" actId="2084"/>
        <pc:sldMkLst>
          <pc:docMk/>
          <pc:sldMk cId="4143241529" sldId="269"/>
        </pc:sldMkLst>
        <pc:spChg chg="del">
          <ac:chgData name="Mari Nurminen" userId="17c5a1dc-eab0-405b-a67f-bc2ed672bdff" providerId="ADAL" clId="{84C3F93C-26EE-4B6E-AFAA-01B5A777C98A}" dt="2020-10-30T09:25:11.507" v="0" actId="1032"/>
          <ac:spMkLst>
            <pc:docMk/>
            <pc:sldMk cId="4143241529" sldId="269"/>
            <ac:spMk id="18" creationId="{07836DE0-9B02-41B3-958C-5420F176FB99}"/>
          </ac:spMkLst>
        </pc:spChg>
        <pc:graphicFrameChg chg="add mod">
          <ac:chgData name="Mari Nurminen" userId="17c5a1dc-eab0-405b-a67f-bc2ed672bdff" providerId="ADAL" clId="{84C3F93C-26EE-4B6E-AFAA-01B5A777C98A}" dt="2020-10-30T09:28:07.681" v="40" actId="2084"/>
          <ac:graphicFrameMkLst>
            <pc:docMk/>
            <pc:sldMk cId="4143241529" sldId="269"/>
            <ac:graphicFrameMk id="5" creationId="{ABE0A8F7-1191-4470-B853-E060B1A0046D}"/>
          </ac:graphicFrameMkLst>
        </pc:graphicFrameChg>
      </pc:sldChg>
      <pc:sldChg chg="addSp delSp modSp add">
        <pc:chgData name="Mari Nurminen" userId="17c5a1dc-eab0-405b-a67f-bc2ed672bdff" providerId="ADAL" clId="{84C3F93C-26EE-4B6E-AFAA-01B5A777C98A}" dt="2020-10-30T09:33:49.563" v="131" actId="20577"/>
        <pc:sldMkLst>
          <pc:docMk/>
          <pc:sldMk cId="2208590545" sldId="270"/>
        </pc:sldMkLst>
        <pc:spChg chg="mod">
          <ac:chgData name="Mari Nurminen" userId="17c5a1dc-eab0-405b-a67f-bc2ed672bdff" providerId="ADAL" clId="{84C3F93C-26EE-4B6E-AFAA-01B5A777C98A}" dt="2020-10-30T09:33:49.563" v="131" actId="20577"/>
          <ac:spMkLst>
            <pc:docMk/>
            <pc:sldMk cId="2208590545" sldId="270"/>
            <ac:spMk id="2" creationId="{32ACE4C4-C847-4D9E-8378-20484A91A915}"/>
          </ac:spMkLst>
        </pc:spChg>
        <pc:spChg chg="del">
          <ac:chgData name="Mari Nurminen" userId="17c5a1dc-eab0-405b-a67f-bc2ed672bdff" providerId="ADAL" clId="{84C3F93C-26EE-4B6E-AFAA-01B5A777C98A}" dt="2020-10-30T09:32:16.865" v="45" actId="931"/>
          <ac:spMkLst>
            <pc:docMk/>
            <pc:sldMk cId="2208590545" sldId="270"/>
            <ac:spMk id="3" creationId="{1CE68C0F-1667-4BBC-B204-245038E421D8}"/>
          </ac:spMkLst>
        </pc:spChg>
        <pc:picChg chg="add mod">
          <ac:chgData name="Mari Nurminen" userId="17c5a1dc-eab0-405b-a67f-bc2ed672bdff" providerId="ADAL" clId="{84C3F93C-26EE-4B6E-AFAA-01B5A777C98A}" dt="2020-10-30T09:32:29.013" v="49" actId="14100"/>
          <ac:picMkLst>
            <pc:docMk/>
            <pc:sldMk cId="2208590545" sldId="270"/>
            <ac:picMk id="5" creationId="{70F63023-1525-4F98-AC7C-4D049920A5CD}"/>
          </ac:picMkLst>
        </pc:picChg>
      </pc:sldChg>
      <pc:sldChg chg="modSp add">
        <pc:chgData name="Mari Nurminen" userId="17c5a1dc-eab0-405b-a67f-bc2ed672bdff" providerId="ADAL" clId="{84C3F93C-26EE-4B6E-AFAA-01B5A777C98A}" dt="2020-10-30T13:06:44.672" v="580" actId="20577"/>
        <pc:sldMkLst>
          <pc:docMk/>
          <pc:sldMk cId="1237579274" sldId="271"/>
        </pc:sldMkLst>
        <pc:spChg chg="mod">
          <ac:chgData name="Mari Nurminen" userId="17c5a1dc-eab0-405b-a67f-bc2ed672bdff" providerId="ADAL" clId="{84C3F93C-26EE-4B6E-AFAA-01B5A777C98A}" dt="2020-10-30T13:04:26.756" v="401" actId="20577"/>
          <ac:spMkLst>
            <pc:docMk/>
            <pc:sldMk cId="1237579274" sldId="271"/>
            <ac:spMk id="2" creationId="{78A86EF8-6BEF-435D-B348-DFCD0D8D7667}"/>
          </ac:spMkLst>
        </pc:spChg>
        <pc:spChg chg="mod">
          <ac:chgData name="Mari Nurminen" userId="17c5a1dc-eab0-405b-a67f-bc2ed672bdff" providerId="ADAL" clId="{84C3F93C-26EE-4B6E-AFAA-01B5A777C98A}" dt="2020-10-30T13:06:44.672" v="580" actId="20577"/>
          <ac:spMkLst>
            <pc:docMk/>
            <pc:sldMk cId="1237579274" sldId="271"/>
            <ac:spMk id="3" creationId="{8F346189-6DC8-4DAA-ACC6-29FC4E131B9C}"/>
          </ac:spMkLst>
        </pc:spChg>
      </pc:sldChg>
      <pc:sldChg chg="modSp add">
        <pc:chgData name="Mari Nurminen" userId="17c5a1dc-eab0-405b-a67f-bc2ed672bdff" providerId="ADAL" clId="{84C3F93C-26EE-4B6E-AFAA-01B5A777C98A}" dt="2020-10-30T13:54:06.561" v="582"/>
        <pc:sldMkLst>
          <pc:docMk/>
          <pc:sldMk cId="918906151" sldId="272"/>
        </pc:sldMkLst>
        <pc:spChg chg="mod">
          <ac:chgData name="Mari Nurminen" userId="17c5a1dc-eab0-405b-a67f-bc2ed672bdff" providerId="ADAL" clId="{84C3F93C-26EE-4B6E-AFAA-01B5A777C98A}" dt="2020-10-30T12:46:46.093" v="383" actId="20577"/>
          <ac:spMkLst>
            <pc:docMk/>
            <pc:sldMk cId="918906151" sldId="272"/>
            <ac:spMk id="2" creationId="{AB696486-1DE8-4EDD-B402-56E91704BA83}"/>
          </ac:spMkLst>
        </pc:spChg>
        <pc:spChg chg="mod">
          <ac:chgData name="Mari Nurminen" userId="17c5a1dc-eab0-405b-a67f-bc2ed672bdff" providerId="ADAL" clId="{84C3F93C-26EE-4B6E-AFAA-01B5A777C98A}" dt="2020-10-30T13:54:06.561" v="582"/>
          <ac:spMkLst>
            <pc:docMk/>
            <pc:sldMk cId="918906151" sldId="272"/>
            <ac:spMk id="3" creationId="{E209EFD6-1B53-4941-BC5D-ED82FDA975D3}"/>
          </ac:spMkLst>
        </pc:spChg>
      </pc:sldChg>
    </pc:docChg>
  </pc:docChgLst>
  <pc:docChgLst>
    <pc:chgData name="Mari Nurminen" userId="S::marnurm@poke.fi::17c5a1dc-eab0-405b-a67f-bc2ed672bdff" providerId="AD" clId="Web-{A38AB47D-56DE-087E-232A-38596CFE807E}"/>
    <pc:docChg chg="delSld modSld">
      <pc:chgData name="Mari Nurminen" userId="S::marnurm@poke.fi::17c5a1dc-eab0-405b-a67f-bc2ed672bdff" providerId="AD" clId="Web-{A38AB47D-56DE-087E-232A-38596CFE807E}" dt="2020-11-03T06:54:49.679" v="323"/>
      <pc:docMkLst>
        <pc:docMk/>
      </pc:docMkLst>
      <pc:sldChg chg="addSp modSp">
        <pc:chgData name="Mari Nurminen" userId="S::marnurm@poke.fi::17c5a1dc-eab0-405b-a67f-bc2ed672bdff" providerId="AD" clId="Web-{A38AB47D-56DE-087E-232A-38596CFE807E}" dt="2020-11-03T06:29:18.069" v="3" actId="14100"/>
        <pc:sldMkLst>
          <pc:docMk/>
          <pc:sldMk cId="1816590191" sldId="256"/>
        </pc:sldMkLst>
        <pc:picChg chg="add mod">
          <ac:chgData name="Mari Nurminen" userId="S::marnurm@poke.fi::17c5a1dc-eab0-405b-a67f-bc2ed672bdff" providerId="AD" clId="Web-{A38AB47D-56DE-087E-232A-38596CFE807E}" dt="2020-11-03T06:29:18.069" v="3" actId="14100"/>
          <ac:picMkLst>
            <pc:docMk/>
            <pc:sldMk cId="1816590191" sldId="256"/>
            <ac:picMk id="4" creationId="{11E82B62-D8E0-4D4E-8BEB-077CC79EC263}"/>
          </ac:picMkLst>
        </pc:picChg>
      </pc:sldChg>
      <pc:sldChg chg="modSp">
        <pc:chgData name="Mari Nurminen" userId="S::marnurm@poke.fi::17c5a1dc-eab0-405b-a67f-bc2ed672bdff" providerId="AD" clId="Web-{A38AB47D-56DE-087E-232A-38596CFE807E}" dt="2020-11-03T06:30:07.194" v="24" actId="20577"/>
        <pc:sldMkLst>
          <pc:docMk/>
          <pc:sldMk cId="1148259677" sldId="257"/>
        </pc:sldMkLst>
        <pc:spChg chg="mod">
          <ac:chgData name="Mari Nurminen" userId="S::marnurm@poke.fi::17c5a1dc-eab0-405b-a67f-bc2ed672bdff" providerId="AD" clId="Web-{A38AB47D-56DE-087E-232A-38596CFE807E}" dt="2020-11-03T06:30:07.194" v="24" actId="20577"/>
          <ac:spMkLst>
            <pc:docMk/>
            <pc:sldMk cId="1148259677" sldId="257"/>
            <ac:spMk id="3" creationId="{00000000-0000-0000-0000-000000000000}"/>
          </ac:spMkLst>
        </pc:spChg>
      </pc:sldChg>
      <pc:sldChg chg="modSp">
        <pc:chgData name="Mari Nurminen" userId="S::marnurm@poke.fi::17c5a1dc-eab0-405b-a67f-bc2ed672bdff" providerId="AD" clId="Web-{A38AB47D-56DE-087E-232A-38596CFE807E}" dt="2020-11-03T06:54:31.570" v="321" actId="20577"/>
        <pc:sldMkLst>
          <pc:docMk/>
          <pc:sldMk cId="1053843119" sldId="265"/>
        </pc:sldMkLst>
        <pc:spChg chg="mod">
          <ac:chgData name="Mari Nurminen" userId="S::marnurm@poke.fi::17c5a1dc-eab0-405b-a67f-bc2ed672bdff" providerId="AD" clId="Web-{A38AB47D-56DE-087E-232A-38596CFE807E}" dt="2020-11-03T06:54:31.570" v="321" actId="20577"/>
          <ac:spMkLst>
            <pc:docMk/>
            <pc:sldMk cId="1053843119" sldId="265"/>
            <ac:spMk id="3" creationId="{00000000-0000-0000-0000-000000000000}"/>
          </ac:spMkLst>
        </pc:spChg>
      </pc:sldChg>
      <pc:sldChg chg="del">
        <pc:chgData name="Mari Nurminen" userId="S::marnurm@poke.fi::17c5a1dc-eab0-405b-a67f-bc2ed672bdff" providerId="AD" clId="Web-{A38AB47D-56DE-087E-232A-38596CFE807E}" dt="2020-11-03T06:54:49.679" v="323"/>
        <pc:sldMkLst>
          <pc:docMk/>
          <pc:sldMk cId="2559275587" sldId="267"/>
        </pc:sldMkLst>
      </pc:sldChg>
      <pc:sldChg chg="modSp">
        <pc:chgData name="Mari Nurminen" userId="S::marnurm@poke.fi::17c5a1dc-eab0-405b-a67f-bc2ed672bdff" providerId="AD" clId="Web-{A38AB47D-56DE-087E-232A-38596CFE807E}" dt="2020-11-03T06:45:16.673" v="111" actId="20577"/>
        <pc:sldMkLst>
          <pc:docMk/>
          <pc:sldMk cId="918906151" sldId="272"/>
        </pc:sldMkLst>
        <pc:spChg chg="mod">
          <ac:chgData name="Mari Nurminen" userId="S::marnurm@poke.fi::17c5a1dc-eab0-405b-a67f-bc2ed672bdff" providerId="AD" clId="Web-{A38AB47D-56DE-087E-232A-38596CFE807E}" dt="2020-11-03T06:45:16.673" v="111" actId="20577"/>
          <ac:spMkLst>
            <pc:docMk/>
            <pc:sldMk cId="918906151" sldId="272"/>
            <ac:spMk id="3" creationId="{E209EFD6-1B53-4941-BC5D-ED82FDA975D3}"/>
          </ac:spMkLst>
        </pc:spChg>
      </pc:sldChg>
      <pc:sldChg chg="modSp">
        <pc:chgData name="Mari Nurminen" userId="S::marnurm@poke.fi::17c5a1dc-eab0-405b-a67f-bc2ed672bdff" providerId="AD" clId="Web-{A38AB47D-56DE-087E-232A-38596CFE807E}" dt="2020-11-03T06:44:13.860" v="58" actId="20577"/>
        <pc:sldMkLst>
          <pc:docMk/>
          <pc:sldMk cId="3291977751" sldId="273"/>
        </pc:sldMkLst>
        <pc:spChg chg="mod">
          <ac:chgData name="Mari Nurminen" userId="S::marnurm@poke.fi::17c5a1dc-eab0-405b-a67f-bc2ed672bdff" providerId="AD" clId="Web-{A38AB47D-56DE-087E-232A-38596CFE807E}" dt="2020-11-03T06:44:13.860" v="58" actId="20577"/>
          <ac:spMkLst>
            <pc:docMk/>
            <pc:sldMk cId="3291977751" sldId="273"/>
            <ac:spMk id="3" creationId="{016FEE71-7340-4378-83DD-BC1BE245056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45DA8-AB48-4990-9CD3-F79B8FBA9E2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AF797B4-8D70-48E6-8EAB-351A59B1ADC6}">
      <dgm:prSet phldrT="[Teksti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i-FI" dirty="0"/>
            <a:t>Perimä</a:t>
          </a:r>
        </a:p>
      </dgm:t>
    </dgm:pt>
    <dgm:pt modelId="{6BDA7F2B-797E-4B99-A076-D89F63783611}" type="parTrans" cxnId="{F061268A-9508-44D3-85E0-20CB38FC5EC7}">
      <dgm:prSet/>
      <dgm:spPr/>
      <dgm:t>
        <a:bodyPr/>
        <a:lstStyle/>
        <a:p>
          <a:endParaRPr lang="fi-FI"/>
        </a:p>
      </dgm:t>
    </dgm:pt>
    <dgm:pt modelId="{B9308CD1-FD7F-44BB-8420-F2D9BCE2B79D}" type="sibTrans" cxnId="{F061268A-9508-44D3-85E0-20CB38FC5EC7}">
      <dgm:prSet/>
      <dgm:spPr/>
      <dgm:t>
        <a:bodyPr/>
        <a:lstStyle/>
        <a:p>
          <a:endParaRPr lang="fi-FI"/>
        </a:p>
      </dgm:t>
    </dgm:pt>
    <dgm:pt modelId="{7C380218-5E4F-41BF-923E-161B7CC21F78}">
      <dgm:prSet phldrT="[Teksti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fi-FI" dirty="0"/>
            <a:t>Ympäristö</a:t>
          </a:r>
        </a:p>
      </dgm:t>
    </dgm:pt>
    <dgm:pt modelId="{524071B8-270B-4C68-96F9-CE8E7CC5240C}" type="parTrans" cxnId="{6D5A4F23-399B-49E0-A768-06685D2F79A5}">
      <dgm:prSet/>
      <dgm:spPr/>
      <dgm:t>
        <a:bodyPr/>
        <a:lstStyle/>
        <a:p>
          <a:endParaRPr lang="fi-FI"/>
        </a:p>
      </dgm:t>
    </dgm:pt>
    <dgm:pt modelId="{4D85CBE9-07DC-4FE9-A831-8D0B0D226336}" type="sibTrans" cxnId="{6D5A4F23-399B-49E0-A768-06685D2F79A5}">
      <dgm:prSet/>
      <dgm:spPr/>
      <dgm:t>
        <a:bodyPr/>
        <a:lstStyle/>
        <a:p>
          <a:endParaRPr lang="fi-FI"/>
        </a:p>
      </dgm:t>
    </dgm:pt>
    <dgm:pt modelId="{5553464A-4D81-412F-9350-16A6A70144CF}">
      <dgm:prSet phldrT="[Teksti]"/>
      <dgm:spPr/>
      <dgm:t>
        <a:bodyPr/>
        <a:lstStyle/>
        <a:p>
          <a:r>
            <a:rPr lang="fi-FI" dirty="0"/>
            <a:t>Oma suuntautuneisuus</a:t>
          </a:r>
        </a:p>
      </dgm:t>
    </dgm:pt>
    <dgm:pt modelId="{282AB118-7E88-40AA-83AF-03FF73C1F737}" type="parTrans" cxnId="{68B19288-7A47-4C7E-B4C8-5AFC37257570}">
      <dgm:prSet/>
      <dgm:spPr/>
      <dgm:t>
        <a:bodyPr/>
        <a:lstStyle/>
        <a:p>
          <a:endParaRPr lang="fi-FI"/>
        </a:p>
      </dgm:t>
    </dgm:pt>
    <dgm:pt modelId="{BB17002F-DB95-4318-BE54-4FB68E20E095}" type="sibTrans" cxnId="{68B19288-7A47-4C7E-B4C8-5AFC37257570}">
      <dgm:prSet/>
      <dgm:spPr/>
      <dgm:t>
        <a:bodyPr/>
        <a:lstStyle/>
        <a:p>
          <a:endParaRPr lang="fi-FI"/>
        </a:p>
      </dgm:t>
    </dgm:pt>
    <dgm:pt modelId="{D36C2C0C-2E27-4727-86D0-34C3F141CC35}" type="pres">
      <dgm:prSet presAssocID="{E4845DA8-AB48-4990-9CD3-F79B8FBA9E29}" presName="compositeShape" presStyleCnt="0">
        <dgm:presLayoutVars>
          <dgm:chMax val="7"/>
          <dgm:dir/>
          <dgm:resizeHandles val="exact"/>
        </dgm:presLayoutVars>
      </dgm:prSet>
      <dgm:spPr/>
    </dgm:pt>
    <dgm:pt modelId="{D19F220E-6A93-468D-B820-CABC742A3B1F}" type="pres">
      <dgm:prSet presAssocID="{0AF797B4-8D70-48E6-8EAB-351A59B1ADC6}" presName="circ1" presStyleLbl="vennNode1" presStyleIdx="0" presStyleCnt="3"/>
      <dgm:spPr/>
    </dgm:pt>
    <dgm:pt modelId="{898EEFDB-AD8B-4EDA-B049-FA6FAD951F3F}" type="pres">
      <dgm:prSet presAssocID="{0AF797B4-8D70-48E6-8EAB-351A59B1ADC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F70514-95FE-42D3-98CC-4F31D9B7E7CB}" type="pres">
      <dgm:prSet presAssocID="{7C380218-5E4F-41BF-923E-161B7CC21F78}" presName="circ2" presStyleLbl="vennNode1" presStyleIdx="1" presStyleCnt="3"/>
      <dgm:spPr/>
    </dgm:pt>
    <dgm:pt modelId="{57DC4E80-BAF6-489C-95E2-975C662FF3AA}" type="pres">
      <dgm:prSet presAssocID="{7C380218-5E4F-41BF-923E-161B7CC21F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7923FF4-6C44-4515-9149-0AB04A413E22}" type="pres">
      <dgm:prSet presAssocID="{5553464A-4D81-412F-9350-16A6A70144CF}" presName="circ3" presStyleLbl="vennNode1" presStyleIdx="2" presStyleCnt="3"/>
      <dgm:spPr/>
    </dgm:pt>
    <dgm:pt modelId="{B902189F-9BD9-4B48-BCF1-DBC360AFB3D7}" type="pres">
      <dgm:prSet presAssocID="{5553464A-4D81-412F-9350-16A6A70144C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4F55710-3ACE-48BD-A5DF-C9DA70DFDF30}" type="presOf" srcId="{E4845DA8-AB48-4990-9CD3-F79B8FBA9E29}" destId="{D36C2C0C-2E27-4727-86D0-34C3F141CC35}" srcOrd="0" destOrd="0" presId="urn:microsoft.com/office/officeart/2005/8/layout/venn1"/>
    <dgm:cxn modelId="{64739110-F677-4150-B74D-6F752ECDDB54}" type="presOf" srcId="{0AF797B4-8D70-48E6-8EAB-351A59B1ADC6}" destId="{D19F220E-6A93-468D-B820-CABC742A3B1F}" srcOrd="0" destOrd="0" presId="urn:microsoft.com/office/officeart/2005/8/layout/venn1"/>
    <dgm:cxn modelId="{222C431F-A06D-4390-AD82-C71598A79DDF}" type="presOf" srcId="{0AF797B4-8D70-48E6-8EAB-351A59B1ADC6}" destId="{898EEFDB-AD8B-4EDA-B049-FA6FAD951F3F}" srcOrd="1" destOrd="0" presId="urn:microsoft.com/office/officeart/2005/8/layout/venn1"/>
    <dgm:cxn modelId="{6D5A4F23-399B-49E0-A768-06685D2F79A5}" srcId="{E4845DA8-AB48-4990-9CD3-F79B8FBA9E29}" destId="{7C380218-5E4F-41BF-923E-161B7CC21F78}" srcOrd="1" destOrd="0" parTransId="{524071B8-270B-4C68-96F9-CE8E7CC5240C}" sibTransId="{4D85CBE9-07DC-4FE9-A831-8D0B0D226336}"/>
    <dgm:cxn modelId="{6055A936-1163-446C-9EE0-B089E634BB4B}" type="presOf" srcId="{5553464A-4D81-412F-9350-16A6A70144CF}" destId="{F7923FF4-6C44-4515-9149-0AB04A413E22}" srcOrd="0" destOrd="0" presId="urn:microsoft.com/office/officeart/2005/8/layout/venn1"/>
    <dgm:cxn modelId="{04C7615E-B092-4DA3-87B7-7434EB4E4FB8}" type="presOf" srcId="{7C380218-5E4F-41BF-923E-161B7CC21F78}" destId="{57DC4E80-BAF6-489C-95E2-975C662FF3AA}" srcOrd="1" destOrd="0" presId="urn:microsoft.com/office/officeart/2005/8/layout/venn1"/>
    <dgm:cxn modelId="{6EA7C387-8E01-4EC3-BEF0-F7862C916679}" type="presOf" srcId="{7C380218-5E4F-41BF-923E-161B7CC21F78}" destId="{B0F70514-95FE-42D3-98CC-4F31D9B7E7CB}" srcOrd="0" destOrd="0" presId="urn:microsoft.com/office/officeart/2005/8/layout/venn1"/>
    <dgm:cxn modelId="{68B19288-7A47-4C7E-B4C8-5AFC37257570}" srcId="{E4845DA8-AB48-4990-9CD3-F79B8FBA9E29}" destId="{5553464A-4D81-412F-9350-16A6A70144CF}" srcOrd="2" destOrd="0" parTransId="{282AB118-7E88-40AA-83AF-03FF73C1F737}" sibTransId="{BB17002F-DB95-4318-BE54-4FB68E20E095}"/>
    <dgm:cxn modelId="{F061268A-9508-44D3-85E0-20CB38FC5EC7}" srcId="{E4845DA8-AB48-4990-9CD3-F79B8FBA9E29}" destId="{0AF797B4-8D70-48E6-8EAB-351A59B1ADC6}" srcOrd="0" destOrd="0" parTransId="{6BDA7F2B-797E-4B99-A076-D89F63783611}" sibTransId="{B9308CD1-FD7F-44BB-8420-F2D9BCE2B79D}"/>
    <dgm:cxn modelId="{4EE594AA-E532-41E1-9B9F-710BE3E8D099}" type="presOf" srcId="{5553464A-4D81-412F-9350-16A6A70144CF}" destId="{B902189F-9BD9-4B48-BCF1-DBC360AFB3D7}" srcOrd="1" destOrd="0" presId="urn:microsoft.com/office/officeart/2005/8/layout/venn1"/>
    <dgm:cxn modelId="{D6FFEBE3-5BBB-427B-8169-3322F226D204}" type="presParOf" srcId="{D36C2C0C-2E27-4727-86D0-34C3F141CC35}" destId="{D19F220E-6A93-468D-B820-CABC742A3B1F}" srcOrd="0" destOrd="0" presId="urn:microsoft.com/office/officeart/2005/8/layout/venn1"/>
    <dgm:cxn modelId="{E7550E96-33EE-4B70-AB2C-E5CDFA3AA55C}" type="presParOf" srcId="{D36C2C0C-2E27-4727-86D0-34C3F141CC35}" destId="{898EEFDB-AD8B-4EDA-B049-FA6FAD951F3F}" srcOrd="1" destOrd="0" presId="urn:microsoft.com/office/officeart/2005/8/layout/venn1"/>
    <dgm:cxn modelId="{B85520F5-56BD-4B33-8280-B3856D5338CD}" type="presParOf" srcId="{D36C2C0C-2E27-4727-86D0-34C3F141CC35}" destId="{B0F70514-95FE-42D3-98CC-4F31D9B7E7CB}" srcOrd="2" destOrd="0" presId="urn:microsoft.com/office/officeart/2005/8/layout/venn1"/>
    <dgm:cxn modelId="{0F8E3F8D-974E-42E0-8D62-5C8D65BBEE5C}" type="presParOf" srcId="{D36C2C0C-2E27-4727-86D0-34C3F141CC35}" destId="{57DC4E80-BAF6-489C-95E2-975C662FF3AA}" srcOrd="3" destOrd="0" presId="urn:microsoft.com/office/officeart/2005/8/layout/venn1"/>
    <dgm:cxn modelId="{F922D877-3A4D-4398-9E9F-6934E7367CB7}" type="presParOf" srcId="{D36C2C0C-2E27-4727-86D0-34C3F141CC35}" destId="{F7923FF4-6C44-4515-9149-0AB04A413E22}" srcOrd="4" destOrd="0" presId="urn:microsoft.com/office/officeart/2005/8/layout/venn1"/>
    <dgm:cxn modelId="{21ABDCBF-9821-4B22-8495-C233FC79AC98}" type="presParOf" srcId="{D36C2C0C-2E27-4727-86D0-34C3F141CC35}" destId="{B902189F-9BD9-4B48-BCF1-DBC360AFB3D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F220E-6A93-468D-B820-CABC742A3B1F}">
      <dsp:nvSpPr>
        <dsp:cNvPr id="0" name=""/>
        <dsp:cNvSpPr/>
      </dsp:nvSpPr>
      <dsp:spPr>
        <a:xfrm>
          <a:off x="2903378" y="47069"/>
          <a:ext cx="2259330" cy="2259330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Perimä</a:t>
          </a:r>
        </a:p>
      </dsp:txBody>
      <dsp:txXfrm>
        <a:off x="3204622" y="442452"/>
        <a:ext cx="1656842" cy="1016698"/>
      </dsp:txXfrm>
    </dsp:sp>
    <dsp:sp modelId="{B0F70514-95FE-42D3-98CC-4F31D9B7E7CB}">
      <dsp:nvSpPr>
        <dsp:cNvPr id="0" name=""/>
        <dsp:cNvSpPr/>
      </dsp:nvSpPr>
      <dsp:spPr>
        <a:xfrm>
          <a:off x="3718620" y="1459150"/>
          <a:ext cx="2259330" cy="2259330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Ympäristö</a:t>
          </a:r>
        </a:p>
      </dsp:txBody>
      <dsp:txXfrm>
        <a:off x="4409598" y="2042810"/>
        <a:ext cx="1355598" cy="1242631"/>
      </dsp:txXfrm>
    </dsp:sp>
    <dsp:sp modelId="{F7923FF4-6C44-4515-9149-0AB04A413E22}">
      <dsp:nvSpPr>
        <dsp:cNvPr id="0" name=""/>
        <dsp:cNvSpPr/>
      </dsp:nvSpPr>
      <dsp:spPr>
        <a:xfrm>
          <a:off x="2088136" y="1459150"/>
          <a:ext cx="2259330" cy="22593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Oma suuntautuneisuus</a:t>
          </a:r>
        </a:p>
      </dsp:txBody>
      <dsp:txXfrm>
        <a:off x="2300890" y="2042810"/>
        <a:ext cx="1355598" cy="1242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8BCAA-8CBB-46E1-9EE3-564FA7C3E4D4}" type="datetimeFigureOut">
              <a:rPr lang="fi-FI" smtClean="0"/>
              <a:t>2.11.2020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5EB92-47E5-4704-9BA3-EDCD5C7E75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96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5EB92-47E5-4704-9BA3-EDCD5C7E757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18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0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1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0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3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4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3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1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1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7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1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9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r>
              <a:rPr lang="fi-FI"/>
              <a:t>Lapsen kehitys ja oppiminen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Mari Nurminen</a:t>
            </a:r>
          </a:p>
        </p:txBody>
      </p:sp>
      <p:pic>
        <p:nvPicPr>
          <p:cNvPr id="4" name="Kuva 4" descr="Kuva, joka sisältää kohteen piirtäminen, huone&#10;&#10;Kuvaus luotu automaattisesti">
            <a:extLst>
              <a:ext uri="{FF2B5EF4-FFF2-40B4-BE49-F238E27FC236}">
                <a16:creationId xmlns:a16="http://schemas.microsoft.com/office/drawing/2014/main" id="{11E82B62-D8E0-4D4E-8BEB-077CC79EC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249" y="2727402"/>
            <a:ext cx="5874443" cy="32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9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Riskit kehitykselle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>
            <a:normAutofit/>
          </a:bodyPr>
          <a:lstStyle/>
          <a:p>
            <a:r>
              <a:rPr lang="fi-FI"/>
              <a:t>Lapsuudessa kehityksellisiä riskejä: väkivallan näkeminen / kokeminen tai sen uhka</a:t>
            </a:r>
          </a:p>
          <a:p>
            <a:r>
              <a:rPr lang="fi-FI"/>
              <a:t>Perheen taloudelliset ongelmat, työttömyys, mielenterveys- ja päihdeongelmat, vanhempien riidat</a:t>
            </a:r>
          </a:p>
          <a:p>
            <a:r>
              <a:rPr lang="fi-FI"/>
              <a:t>Geenit ja ympäristö vuorovaikutuksessa: toinen voi suojata toiselta</a:t>
            </a:r>
          </a:p>
        </p:txBody>
      </p:sp>
    </p:spTree>
    <p:extLst>
      <p:ext uri="{BB962C8B-B14F-4D97-AF65-F5344CB8AC3E}">
        <p14:creationId xmlns:p14="http://schemas.microsoft.com/office/powerpoint/2010/main" val="143594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Herkkyyskausi ja kriittinen kausi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200" dirty="0"/>
              <a:t>Herkkyyskauden aikana lapsi on erityisen herkkä oppimaan ja omaksumaan jonkun tietyn toiminnan / taidon.</a:t>
            </a:r>
          </a:p>
          <a:p>
            <a:r>
              <a:rPr lang="fi-FI" sz="2200" dirty="0"/>
              <a:t>Jotkut asiat kehityksessä on opittava tietyn ikäkauden aikana. Tällaista ajanjaksoa kutsutaan kriittiseksi kaudeksi. </a:t>
            </a:r>
            <a:endParaRPr lang="fi-FI" sz="2200" dirty="0">
              <a:cs typeface="Calibri Light"/>
            </a:endParaRPr>
          </a:p>
          <a:p>
            <a:r>
              <a:rPr lang="fi-FI" sz="2200" dirty="0"/>
              <a:t>Esim. kielen kehityksellä ja motorisella kehityksellä on omat kriittiset kautensa. Jos lapsi ei niiden aikana pääse harjoittelemaan kyseisiä taitoja, niiden oppiminen voi myöhemmin olla joko vaikeaa tai mahdotonta. (esim. susilapset)</a:t>
            </a:r>
            <a:endParaRPr lang="fi-FI" sz="22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430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Kehitystehtävä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>
            <a:normAutofit/>
          </a:bodyPr>
          <a:lstStyle/>
          <a:p>
            <a:r>
              <a:rPr lang="fi-FI" sz="1700"/>
              <a:t>Ihmisen normaaliin kehitykseen kuuluva tavoite (biologinen, psykologinen tai sosiaalinen)</a:t>
            </a:r>
          </a:p>
          <a:p>
            <a:r>
              <a:rPr lang="fi-FI" sz="1700"/>
              <a:t>Kehitystehtävän menestyksellinen ’suorittaminen’ tuo ihmiselle onnellisuutta ja auttaa seuraavan tehtävän täyttämisessä</a:t>
            </a:r>
          </a:p>
          <a:p>
            <a:r>
              <a:rPr lang="fi-FI" sz="1700"/>
              <a:t>Esimerkkejä kehitystehtävistä: kävelemään oppiminen, puhumaan oppiminen, itsenäistyminen lapsuudenkodista, ystävyyssuhteiden luominen, perheen perustaminen jne.</a:t>
            </a:r>
          </a:p>
          <a:p>
            <a:r>
              <a:rPr lang="fi-FI" sz="1700"/>
              <a:t>Aiemmin ympäristö määritteli tarkemmin tiettyjen kehitystehtävien ajankohtaa ja järjestystä. Nykyään ainakin Suomessa vapaampaa, yksilöt valitsevat itse.</a:t>
            </a:r>
          </a:p>
          <a:p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398150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Kehityksen osa-alueet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Fyysinen / motorinen</a:t>
            </a:r>
          </a:p>
          <a:p>
            <a:r>
              <a:rPr lang="fi-FI" dirty="0"/>
              <a:t>Psyykkinen </a:t>
            </a:r>
          </a:p>
          <a:p>
            <a:pPr lvl="1"/>
            <a:r>
              <a:rPr lang="fi-FI">
                <a:cs typeface="Calibri Light" panose="020F0302020204030204"/>
              </a:rPr>
              <a:t>Kognitiivinen kehitys (tarkkaavaisuus, havaitseminen, muisti, ajattelu ja kieli)</a:t>
            </a:r>
            <a:endParaRPr lang="fi-FI" dirty="0">
              <a:cs typeface="Calibri Light" panose="020F0302020204030204"/>
            </a:endParaRPr>
          </a:p>
          <a:p>
            <a:pPr lvl="1"/>
            <a:r>
              <a:rPr lang="fi-FI">
                <a:cs typeface="Calibri Light" panose="020F0302020204030204"/>
              </a:rPr>
              <a:t>Persoonallisuuden kehitys</a:t>
            </a:r>
            <a:endParaRPr lang="fi-FI" dirty="0">
              <a:cs typeface="Calibri Light" panose="020F0302020204030204"/>
            </a:endParaRPr>
          </a:p>
          <a:p>
            <a:pPr lvl="1"/>
            <a:r>
              <a:rPr lang="fi-FI">
                <a:cs typeface="Calibri Light"/>
              </a:rPr>
              <a:t>Tunne-elämän ja motivaation kehitys</a:t>
            </a:r>
            <a:endParaRPr lang="fi-FI" dirty="0"/>
          </a:p>
          <a:p>
            <a:r>
              <a:rPr lang="fi-FI" dirty="0"/>
              <a:t>Sosiaalinen</a:t>
            </a:r>
          </a:p>
        </p:txBody>
      </p:sp>
    </p:spTree>
    <p:extLst>
      <p:ext uri="{BB962C8B-B14F-4D97-AF65-F5344CB8AC3E}">
        <p14:creationId xmlns:p14="http://schemas.microsoft.com/office/powerpoint/2010/main" val="84657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2B1367F-A791-4F06-AB11-363AE842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Temperamentti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F8405E-F303-488A-9199-75A0FB177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>
                <a:cs typeface="Calibri Light"/>
              </a:rPr>
              <a:t>Temperamentilla tarkoitetaan jokaisen ihmisen synnynnäistä, yksilöllistä toimintatyyliä ja reagointitapaa.</a:t>
            </a:r>
          </a:p>
          <a:p>
            <a:r>
              <a:rPr lang="fi-FI" sz="2000">
                <a:cs typeface="Calibri Light"/>
              </a:rPr>
              <a:t>Jotkut lapset ovat "helppohoitoisia", ja toiset taas vaativat hoitajaltaan enemmän kärsivällisyyttä, hoivaa ja aikaa.</a:t>
            </a:r>
          </a:p>
          <a:p>
            <a:r>
              <a:rPr lang="fi-FI" sz="2000">
                <a:cs typeface="Calibri Light"/>
              </a:rPr>
              <a:t>Temperamenttityypit voidaan jakaa karkeasti kolmeen:</a:t>
            </a:r>
          </a:p>
          <a:p>
            <a:pPr lvl="1"/>
            <a:r>
              <a:rPr lang="fi-FI" sz="2000">
                <a:cs typeface="Calibri Light"/>
              </a:rPr>
              <a:t>Helppo temperamentti</a:t>
            </a:r>
          </a:p>
          <a:p>
            <a:pPr lvl="1"/>
            <a:r>
              <a:rPr lang="fi-FI" sz="2000">
                <a:cs typeface="Calibri Light"/>
              </a:rPr>
              <a:t>Hitaasti lämpenevä temperamentti</a:t>
            </a:r>
          </a:p>
          <a:p>
            <a:pPr lvl="1"/>
            <a:r>
              <a:rPr lang="fi-FI" sz="2000">
                <a:cs typeface="Calibri Light"/>
              </a:rPr>
              <a:t>Haastava temperamentti</a:t>
            </a:r>
          </a:p>
        </p:txBody>
      </p:sp>
    </p:spTree>
    <p:extLst>
      <p:ext uri="{BB962C8B-B14F-4D97-AF65-F5344CB8AC3E}">
        <p14:creationId xmlns:p14="http://schemas.microsoft.com/office/powerpoint/2010/main" val="387553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1" y="643467"/>
            <a:ext cx="3008121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5" y="809244"/>
            <a:ext cx="2763774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8A86EF8-6BEF-435D-B348-DFCD0D8D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969" y="1031634"/>
            <a:ext cx="2526323" cy="4844777"/>
          </a:xfrm>
        </p:spPr>
        <p:txBody>
          <a:bodyPr>
            <a:normAutofit/>
          </a:bodyPr>
          <a:lstStyle/>
          <a:p>
            <a:r>
              <a:rPr lang="fi-FI" sz="3000">
                <a:solidFill>
                  <a:srgbClr val="FFFFFF"/>
                </a:solidFill>
              </a:rPr>
              <a:t>Temperamentti </a:t>
            </a:r>
            <a:br>
              <a:rPr lang="fi-FI" sz="3000" dirty="0"/>
            </a:br>
            <a:r>
              <a:rPr lang="fi-FI" sz="2000">
                <a:solidFill>
                  <a:srgbClr val="FFFFFF"/>
                </a:solidFill>
                <a:cs typeface="Calibri Light"/>
              </a:rPr>
              <a:t>Thomas &amp; Chess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346189-6DC8-4DAA-ACC6-29FC4E13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343" y="1031634"/>
            <a:ext cx="4605442" cy="4746232"/>
          </a:xfrm>
        </p:spPr>
        <p:txBody>
          <a:bodyPr anchor="ctr">
            <a:normAutofit/>
          </a:bodyPr>
          <a:lstStyle/>
          <a:p>
            <a:r>
              <a:rPr lang="fi-FI" dirty="0"/>
              <a:t>Aktiivisuus</a:t>
            </a:r>
          </a:p>
          <a:p>
            <a:r>
              <a:rPr lang="fi-FI" dirty="0"/>
              <a:t>Biologisten toimintojen rytmi</a:t>
            </a:r>
          </a:p>
          <a:p>
            <a:r>
              <a:rPr lang="fi-FI" dirty="0"/>
              <a:t>Suhtautuminen uuteen</a:t>
            </a:r>
          </a:p>
          <a:p>
            <a:r>
              <a:rPr lang="fi-FI" dirty="0"/>
              <a:t>Sopeutuminen uuteen</a:t>
            </a:r>
          </a:p>
          <a:p>
            <a:r>
              <a:rPr lang="fi-FI" dirty="0"/>
              <a:t>Ärsytyskynnys</a:t>
            </a:r>
          </a:p>
          <a:p>
            <a:r>
              <a:rPr lang="fi-FI" dirty="0"/>
              <a:t>Reaktioiden voimakkuus</a:t>
            </a:r>
          </a:p>
          <a:p>
            <a:r>
              <a:rPr lang="fi-FI" dirty="0"/>
              <a:t>Mielialan laatu</a:t>
            </a:r>
          </a:p>
          <a:p>
            <a:r>
              <a:rPr lang="fi-FI" dirty="0"/>
              <a:t>Kyky vaihtaa huomion kohdetta</a:t>
            </a:r>
          </a:p>
          <a:p>
            <a:r>
              <a:rPr lang="fi-FI" dirty="0"/>
              <a:t>Huomiokyky</a:t>
            </a:r>
          </a:p>
        </p:txBody>
      </p:sp>
    </p:spTree>
    <p:extLst>
      <p:ext uri="{BB962C8B-B14F-4D97-AF65-F5344CB8AC3E}">
        <p14:creationId xmlns:p14="http://schemas.microsoft.com/office/powerpoint/2010/main" val="1237579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B696486-1DE8-4EDD-B402-56E9170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Kiintymyssuhde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09EFD6-1B53-4941-BC5D-ED82FDA9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900" dirty="0">
                <a:cs typeface="Calibri Light"/>
              </a:rPr>
              <a:t>Kiintymyssuhdeteoria: John </a:t>
            </a:r>
            <a:r>
              <a:rPr lang="fi-FI" sz="1900" dirty="0" err="1">
                <a:cs typeface="Calibri Light"/>
              </a:rPr>
              <a:t>Bowlby</a:t>
            </a:r>
            <a:endParaRPr lang="fi-FI" sz="1900" dirty="0" err="1"/>
          </a:p>
          <a:p>
            <a:r>
              <a:rPr lang="fi-FI" sz="1900" dirty="0">
                <a:cs typeface="Calibri Light"/>
              </a:rPr>
              <a:t>Kiintymyssuhde on vauvan ja 'ensimmäisen hoitajan' välinen kiinteä suhde</a:t>
            </a:r>
            <a:endParaRPr lang="fi-FI" sz="1900" dirty="0"/>
          </a:p>
          <a:p>
            <a:r>
              <a:rPr lang="fi-FI" sz="1900" dirty="0">
                <a:cs typeface="Calibri Light"/>
              </a:rPr>
              <a:t>Lapsi ottaa alusta lähtien kontaktia 'tarjolla oleviin ihmisiin' pysyäkseen hengissä</a:t>
            </a:r>
            <a:endParaRPr lang="fi-FI" sz="1900" dirty="0"/>
          </a:p>
          <a:p>
            <a:r>
              <a:rPr lang="fi-FI" sz="1900" dirty="0">
                <a:cs typeface="Calibri Light"/>
              </a:rPr>
              <a:t>Lapsi ei selviä ilman konkreettista huolenpitoa: ravinto, lämpö, turva</a:t>
            </a:r>
          </a:p>
          <a:p>
            <a:r>
              <a:rPr lang="fi-FI" sz="1900" dirty="0">
                <a:cs typeface="Calibri Light"/>
              </a:rPr>
              <a:t>EIKÄ ilman psyykkistä huolenpitoa: tarvitsee itsensä tyynnyttämiseen toisen ihmisen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906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873238-BADF-4DA3-8771-EB5ECE21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Kiintymyssuhdemallit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0D316C-2DC8-47C7-B84F-CD2D97B36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1500">
                <a:cs typeface="Calibri Light"/>
              </a:rPr>
              <a:t>1) </a:t>
            </a:r>
            <a:r>
              <a:rPr lang="fi-FI" sz="1500" b="1">
                <a:cs typeface="Calibri Light"/>
              </a:rPr>
              <a:t>Turvallinen</a:t>
            </a:r>
            <a:r>
              <a:rPr lang="fi-FI" sz="1500">
                <a:cs typeface="Calibri Light"/>
              </a:rPr>
              <a:t> kiintymyssuhde: Lapsi luottaa, että hänen tunteensa ja tarpeensa tunnistetaan ja niihin vastataan sopivalla tavalla.</a:t>
            </a:r>
          </a:p>
          <a:p>
            <a:r>
              <a:rPr lang="fi-FI" sz="1500">
                <a:cs typeface="Calibri Light"/>
              </a:rPr>
              <a:t>2) </a:t>
            </a:r>
            <a:r>
              <a:rPr lang="fi-FI" sz="1500" b="1">
                <a:cs typeface="Calibri Light"/>
              </a:rPr>
              <a:t>Turvaton ja välttelevä</a:t>
            </a:r>
            <a:r>
              <a:rPr lang="fi-FI" sz="1500">
                <a:cs typeface="Calibri Light"/>
              </a:rPr>
              <a:t> kiintymyssuhde: Hoitava aikuinen ei kykene vastaanottamaan lapsen tunteita. Lapsi ei opi nimeämään ja ilmaisemaan tunteitaan vaan piilottaa ne.</a:t>
            </a:r>
          </a:p>
          <a:p>
            <a:r>
              <a:rPr lang="fi-FI" sz="1500">
                <a:cs typeface="Calibri Light"/>
              </a:rPr>
              <a:t>3) </a:t>
            </a:r>
            <a:r>
              <a:rPr lang="fi-FI" sz="1500" b="1">
                <a:cs typeface="Calibri Light"/>
              </a:rPr>
              <a:t>Turvaton ja ristiriitainen</a:t>
            </a:r>
            <a:r>
              <a:rPr lang="fi-FI" sz="1500">
                <a:cs typeface="Calibri Light"/>
              </a:rPr>
              <a:t> kiintymyssuhde: Hoitava aikuinen toimii epäjohdonmukaisesti suhteessa lapsen tunnekokemuksiin. Lapsi saattaa yrittää voimakkailla tunnereaktioilla saada aikuista näkemään itsensä ja tarpeensa.</a:t>
            </a:r>
          </a:p>
          <a:p>
            <a:r>
              <a:rPr lang="fi-FI" sz="1500">
                <a:cs typeface="Calibri Light"/>
              </a:rPr>
              <a:t>4) </a:t>
            </a:r>
            <a:r>
              <a:rPr lang="fi-FI" sz="1500" b="1">
                <a:cs typeface="Calibri Light"/>
              </a:rPr>
              <a:t>Jäsentymätön ja eheytymätön</a:t>
            </a:r>
            <a:r>
              <a:rPr lang="fi-FI" sz="1500">
                <a:cs typeface="Calibri Light"/>
              </a:rPr>
              <a:t> kiintymyssuhde: Syntyy silloin, kun lapsi ei saa kokea riittävästi vuorovaikutustilanteita saman ihmisen kanssa. Muut ihmiset ovat lapselle turvattomuutta tuottavia, ja lapsen on vaikea muodostaa tuntoa itsestään.</a:t>
            </a:r>
          </a:p>
        </p:txBody>
      </p:sp>
    </p:spTree>
    <p:extLst>
      <p:ext uri="{BB962C8B-B14F-4D97-AF65-F5344CB8AC3E}">
        <p14:creationId xmlns:p14="http://schemas.microsoft.com/office/powerpoint/2010/main" val="6956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A99CF7-ABFC-4202-85BF-DBCFFF03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Kehitysteorioita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6FEE71-7340-4378-83DD-BC1BE245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 Light"/>
              </a:rPr>
              <a:t>1 Erik H. Erikson: Psykososiaalinen kehitysteoria</a:t>
            </a:r>
          </a:p>
          <a:p>
            <a:r>
              <a:rPr lang="fi-FI" dirty="0">
                <a:cs typeface="Calibri Light"/>
              </a:rPr>
              <a:t>2 Jean Piaget: Teoria ajattelun kehittymisestä</a:t>
            </a:r>
          </a:p>
          <a:p>
            <a:r>
              <a:rPr lang="fi-FI" dirty="0">
                <a:cs typeface="Calibri Light"/>
              </a:rPr>
              <a:t>3 Robert Havighurst: Kehitystehtäväteoria</a:t>
            </a:r>
          </a:p>
          <a:p>
            <a:r>
              <a:rPr lang="fi-FI" dirty="0">
                <a:cs typeface="Calibri Light"/>
              </a:rPr>
              <a:t>4 Margaret Mahler: Teoria lapsen psyykkisestä syntymästä</a:t>
            </a:r>
          </a:p>
          <a:p>
            <a:r>
              <a:rPr lang="fi-FI" dirty="0">
                <a:cs typeface="Calibri Light"/>
              </a:rPr>
              <a:t>5 </a:t>
            </a:r>
            <a:r>
              <a:rPr lang="fi-FI" dirty="0" err="1">
                <a:cs typeface="Calibri Light"/>
              </a:rPr>
              <a:t>Lev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Vygotsky</a:t>
            </a:r>
            <a:r>
              <a:rPr lang="fi-FI" dirty="0">
                <a:cs typeface="Calibri Light"/>
              </a:rPr>
              <a:t>: Sosiaalisen kehityksen teoria</a:t>
            </a:r>
          </a:p>
          <a:p>
            <a:r>
              <a:rPr lang="fi-FI" dirty="0">
                <a:cs typeface="Calibri Light"/>
              </a:rPr>
              <a:t>6 Daniel Stern: Yhteydessä kasvavan itseyden teoria</a:t>
            </a:r>
          </a:p>
          <a:p>
            <a:endParaRPr lang="fi-FI" dirty="0">
              <a:cs typeface="Calibri Light"/>
            </a:endParaRPr>
          </a:p>
          <a:p>
            <a:endParaRPr lang="fi-FI" dirty="0">
              <a:cs typeface="Calibri Light"/>
            </a:endParaRPr>
          </a:p>
          <a:p>
            <a:endParaRPr lang="fi-FI" dirty="0">
              <a:cs typeface="Calibri Light"/>
            </a:endParaRPr>
          </a:p>
          <a:p>
            <a:endParaRPr lang="fi-FI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91977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Ryhmätehtävä: Kehitysteorioihin tutustuminen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0" indent="0">
              <a:buNone/>
            </a:pPr>
            <a:r>
              <a:rPr lang="fi-FI" sz="2800" dirty="0">
                <a:cs typeface="Calibri Light"/>
              </a:rPr>
              <a:t>Valitse ryhmän kanssa yksi yllämainituista kehitysteorioista</a:t>
            </a:r>
          </a:p>
          <a:p>
            <a:pPr marL="114300" indent="0">
              <a:buNone/>
            </a:pPr>
            <a:r>
              <a:rPr lang="fi-FI" sz="2800" dirty="0">
                <a:cs typeface="Calibri Light"/>
              </a:rPr>
              <a:t>Selvittäkää ryhmänä sen pääkohdat itsellenne ja tehkää pieni esitys muille</a:t>
            </a:r>
          </a:p>
          <a:p>
            <a:pPr marL="114300" indent="0">
              <a:buNone/>
            </a:pPr>
            <a:r>
              <a:rPr lang="fi-FI" sz="2800" dirty="0">
                <a:cs typeface="Calibri Light"/>
              </a:rPr>
              <a:t>Yrittäkää löytää esimerkkejä oikeasta elämästä havainnollistamaan teoriaa, jotta se jäisi mahdollisimman hyvin mieleen myös niille, jotka tutustuivat aivan muihin teorioihin.</a:t>
            </a:r>
          </a:p>
        </p:txBody>
      </p:sp>
    </p:spTree>
    <p:extLst>
      <p:ext uri="{BB962C8B-B14F-4D97-AF65-F5344CB8AC3E}">
        <p14:creationId xmlns:p14="http://schemas.microsoft.com/office/powerpoint/2010/main" val="105384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BE35277-CF41-45B1-9BF9-B8664454A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Kurssin sisältö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E69156-F7F7-4E42-AADC-4DD628395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>
                <a:cs typeface="Calibri Light"/>
              </a:rPr>
              <a:t>Alle kouluikäisen lapsen fyysinen, psyykkinen ja sosiaalinen kehitys</a:t>
            </a:r>
          </a:p>
          <a:p>
            <a:r>
              <a:rPr lang="fi-FI" sz="2000">
                <a:cs typeface="Calibri Light"/>
              </a:rPr>
              <a:t>Kehitysvaiheteoriat</a:t>
            </a:r>
          </a:p>
          <a:p>
            <a:r>
              <a:rPr lang="fi-FI" sz="2000">
                <a:cs typeface="Calibri Light"/>
              </a:rPr>
              <a:t>Temperamentti</a:t>
            </a:r>
          </a:p>
          <a:p>
            <a:r>
              <a:rPr lang="fi-FI" sz="2000">
                <a:cs typeface="Calibri Light"/>
              </a:rPr>
              <a:t>Kiintymyssuhde</a:t>
            </a:r>
            <a:endParaRPr lang="fi-FI" sz="2000"/>
          </a:p>
          <a:p>
            <a:r>
              <a:rPr lang="fi-FI" sz="2000">
                <a:cs typeface="Calibri Light"/>
              </a:rPr>
              <a:t>Leikin merkitys kehitykselle</a:t>
            </a:r>
          </a:p>
          <a:p>
            <a:r>
              <a:rPr lang="fi-FI" sz="2000">
                <a:cs typeface="Calibri Light"/>
              </a:rPr>
              <a:t>Puolustusmekanismit</a:t>
            </a:r>
          </a:p>
          <a:p>
            <a:r>
              <a:rPr lang="fi-FI" sz="2000">
                <a:cs typeface="Calibri Light"/>
              </a:rPr>
              <a:t>Itsesäätelytaidot</a:t>
            </a:r>
          </a:p>
          <a:p>
            <a:endParaRPr lang="fi-FI" sz="2000">
              <a:cs typeface="Calibri Light"/>
            </a:endParaRPr>
          </a:p>
          <a:p>
            <a:endParaRPr lang="fi-FI" sz="2000">
              <a:cs typeface="Calibri Light"/>
            </a:endParaRPr>
          </a:p>
        </p:txBody>
      </p:sp>
      <p:pic>
        <p:nvPicPr>
          <p:cNvPr id="4" name="Kuva 4" descr="Kuva, joka sisältää kohteen vauva, henkilö, pitäminen, istuminen&#10;&#10;Kuvaus luotu automaattisesti">
            <a:extLst>
              <a:ext uri="{FF2B5EF4-FFF2-40B4-BE49-F238E27FC236}">
                <a16:creationId xmlns:a16="http://schemas.microsoft.com/office/drawing/2014/main" id="{13108D49-88E4-4831-B7C1-915E573D6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731" y="3893903"/>
            <a:ext cx="4887008" cy="240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95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 Light"/>
              </a:rPr>
              <a:t>Kronqvist ja Pulkkinen (2007) Kehityspsykologia – Matkalla muutokseen. WSOY.</a:t>
            </a:r>
            <a:endParaRPr lang="fi-FI" dirty="0"/>
          </a:p>
          <a:p>
            <a:r>
              <a:rPr lang="fi-FI">
                <a:cs typeface="Calibri Light"/>
              </a:rPr>
              <a:t>Niskanen ja Kari (2019) Kasvun ja osallisuuden edistäminen. Sanoma Pro.</a:t>
            </a:r>
            <a:endParaRPr lang="fi-FI" dirty="0"/>
          </a:p>
          <a:p>
            <a:r>
              <a:rPr lang="fi-FI"/>
              <a:t>Nurmiranta, Leppämäki ja </a:t>
            </a:r>
            <a:r>
              <a:rPr lang="fi-FI" err="1"/>
              <a:t>Horppu</a:t>
            </a:r>
            <a:r>
              <a:rPr lang="fi-FI" dirty="0"/>
              <a:t> (2011) </a:t>
            </a:r>
            <a:r>
              <a:rPr lang="fi-FI" i="1" dirty="0"/>
              <a:t>Kehityspsykologiaa lapsuudesta vanhuuteen.</a:t>
            </a:r>
            <a:r>
              <a:rPr lang="fi-FI" dirty="0"/>
              <a:t> Kirjapaja.</a:t>
            </a:r>
            <a:endParaRPr lang="fi-FI"/>
          </a:p>
          <a:p>
            <a:r>
              <a:rPr lang="fi-FI" err="1"/>
              <a:t>Vilkko-Riihelä</a:t>
            </a:r>
            <a:r>
              <a:rPr lang="fi-FI" dirty="0"/>
              <a:t> ja Laine (2012) </a:t>
            </a:r>
            <a:r>
              <a:rPr lang="fi-FI" i="1" dirty="0"/>
              <a:t>Mielen maailma 2 Kehityspsykologia</a:t>
            </a:r>
            <a:r>
              <a:rPr lang="fi-FI" dirty="0"/>
              <a:t>. </a:t>
            </a:r>
            <a:r>
              <a:rPr lang="fi-FI" err="1"/>
              <a:t>SanomaPro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772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Kehitys ja oppiminen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Ihminen kehittyy läpi elämänsä, sekä fyysisesti, psyykkisesti että sosiaalisesti </a:t>
            </a:r>
            <a:r>
              <a:rPr lang="fi-FI" dirty="0">
                <a:sym typeface="Wingdings" panose="05000000000000000000" pitchFamily="2" charset="2"/>
              </a:rPr>
              <a:t> ELÄMÄNKAARI</a:t>
            </a:r>
          </a:p>
          <a:p>
            <a:r>
              <a:rPr lang="fi-FI" dirty="0">
                <a:sym typeface="Wingdings" panose="05000000000000000000" pitchFamily="2" charset="2"/>
              </a:rPr>
              <a:t>Kehitystä tapahtuu osittain väistämättä --&gt; kypsyminen</a:t>
            </a:r>
            <a:endParaRPr lang="fi-FI" dirty="0">
              <a:cs typeface="Calibri Light"/>
            </a:endParaRPr>
          </a:p>
          <a:p>
            <a:r>
              <a:rPr lang="fi-FI" dirty="0">
                <a:cs typeface="Calibri Light"/>
              </a:rPr>
              <a:t>Osa kehityksestä vaatii otolliset olosuhteet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Oppiminen on tavoitteellista ja kokemuksellista muutosta ihmisen elämässä: taidot, tiedot, asenteet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25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Elämänkaarivaiheet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678462"/>
              </p:ext>
            </p:extLst>
          </p:nvPr>
        </p:nvGraphicFramePr>
        <p:xfrm>
          <a:off x="457200" y="1518672"/>
          <a:ext cx="76200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2000" b="1" dirty="0"/>
                        <a:t>Lapsuus (0-12 vuotta)</a:t>
                      </a:r>
                    </a:p>
                    <a:p>
                      <a:r>
                        <a:rPr lang="fi-FI" sz="2000" b="0"/>
                        <a:t>Varhaislapsuus (n. 0-2v)</a:t>
                      </a:r>
                    </a:p>
                    <a:p>
                      <a:r>
                        <a:rPr lang="fi-FI" sz="2000" b="0"/>
                        <a:t>Leikki-ikä (n. 2-7v)</a:t>
                      </a:r>
                    </a:p>
                    <a:p>
                      <a:r>
                        <a:rPr lang="fi-FI" sz="2000" b="0"/>
                        <a:t>Kouluikä (n.7-12v)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b="1" dirty="0"/>
                        <a:t>Nuoruus (12-25)</a:t>
                      </a:r>
                    </a:p>
                    <a:p>
                      <a:r>
                        <a:rPr lang="fi-FI" sz="2000"/>
                        <a:t>Varhaisnuoruus (n.12-15v)</a:t>
                      </a:r>
                    </a:p>
                    <a:p>
                      <a:r>
                        <a:rPr lang="fi-FI" sz="2000"/>
                        <a:t>Nuoruus (n. 15-18v)</a:t>
                      </a:r>
                    </a:p>
                    <a:p>
                      <a:r>
                        <a:rPr lang="fi-FI" sz="2000"/>
                        <a:t>Myöhäisnuoruus (n 18-25v)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b="1" dirty="0"/>
                        <a:t>Aikuisuus (20-65)</a:t>
                      </a:r>
                    </a:p>
                    <a:p>
                      <a:r>
                        <a:rPr lang="fi-FI" sz="2000"/>
                        <a:t>Varhaisaikuisuus (n. 25-40v)</a:t>
                      </a:r>
                    </a:p>
                    <a:p>
                      <a:r>
                        <a:rPr lang="fi-FI" sz="2000"/>
                        <a:t>Keski-ikä (n. 40-65)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r>
                        <a:rPr lang="fi-FI" sz="2000" b="1" dirty="0"/>
                        <a:t> Vanhuus</a:t>
                      </a:r>
                      <a:r>
                        <a:rPr lang="fi-FI" sz="2000" b="1" baseline="0"/>
                        <a:t> (eläkeikä --&gt;)</a:t>
                      </a:r>
                      <a:endParaRPr lang="fi-FI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92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FCD15F-16B3-4C72-BF04-2B5CF327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Kehitykseen vaikuttavat: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ABE0A8F7-1191-4470-B853-E060B1A00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58259"/>
              </p:ext>
            </p:extLst>
          </p:nvPr>
        </p:nvGraphicFramePr>
        <p:xfrm>
          <a:off x="506413" y="1993900"/>
          <a:ext cx="8066087" cy="376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24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Perimän vaikutus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>
            <a:normAutofit/>
          </a:bodyPr>
          <a:lstStyle/>
          <a:p>
            <a:r>
              <a:rPr lang="fi-FI"/>
              <a:t>Perintötekijät eli geenit määräävät mm. ihonvärin, silmien värin, hiusten värin, veriryhmän, kätisyyden, temperamentin jne.</a:t>
            </a:r>
          </a:p>
          <a:p>
            <a:r>
              <a:rPr lang="fi-FI"/>
              <a:t>Perimä ohjaa kypsymistä </a:t>
            </a:r>
            <a:r>
              <a:rPr lang="fi-FI">
                <a:sym typeface="Wingdings" panose="05000000000000000000" pitchFamily="2" charset="2"/>
              </a:rPr>
              <a:t> Kypsyminen on erilaisten toimintojen kehitystä. Toiminnot (esim. kävelemään oppiminen, puhumaan oppiminen, sukukypsyyden saavuttaminen) on ’ohjelmoitu’ ihmiseen, mutta niihin kypsymisen vauhti vaihtelee ihmisestä toiseen.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10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Ympäristön vaikutus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1900">
                <a:cs typeface="Calibri Light"/>
              </a:rPr>
              <a:t>Ympäristön kannustus, hyväksyntä tai latistaminen vaikuttavat kehitykseemme</a:t>
            </a:r>
            <a:endParaRPr lang="fi-FI" sz="1900"/>
          </a:p>
          <a:p>
            <a:r>
              <a:rPr lang="fi-FI" sz="1900">
                <a:cs typeface="Calibri Light"/>
              </a:rPr>
              <a:t>Kasvuolosuhteet vaikuttavat siihen, mitä mahdollisuuksia yksilöllä on toteuttaa perimän ja oman suuntautumisensa sallimia asioita</a:t>
            </a:r>
            <a:endParaRPr lang="fi-FI" sz="1900"/>
          </a:p>
          <a:p>
            <a:r>
              <a:rPr lang="fi-FI" sz="1900"/>
              <a:t>Lähiympäristö: perhe, päivähoito, koulu, kaverit, harrastukset, perheen sisäiset suhteet, perheessä vallitsevat arvot ja uskomukset, perheen historia jne.</a:t>
            </a:r>
          </a:p>
          <a:p>
            <a:r>
              <a:rPr lang="fi-FI" sz="1900"/>
              <a:t>Yhteiskunta ja kulttuuri, taloudellinen ja poliittinen rakenne, sosiaaliset olot, kansalliset tavat jne.  </a:t>
            </a:r>
          </a:p>
        </p:txBody>
      </p:sp>
    </p:spTree>
    <p:extLst>
      <p:ext uri="{BB962C8B-B14F-4D97-AF65-F5344CB8AC3E}">
        <p14:creationId xmlns:p14="http://schemas.microsoft.com/office/powerpoint/2010/main" val="348255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Oma suuntautuneisuus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884" y="2973313"/>
            <a:ext cx="7530175" cy="29030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Jokainen ihminen hakeutuu itseä kiinnostavien asioiden pariin, asettaa itselleen tavoitteita, tekee valintoja jne. --&gt; Oma kiinnostus ja vahva </a:t>
            </a:r>
            <a:r>
              <a:rPr lang="fi-FI" b="1"/>
              <a:t>motivaatio</a:t>
            </a:r>
            <a:r>
              <a:rPr lang="fi-FI"/>
              <a:t> johonkin asiaan voivat poistaa ympäristön rajoituksia ja esteitä.</a:t>
            </a:r>
          </a:p>
          <a:p>
            <a:r>
              <a:rPr lang="fi-FI"/>
              <a:t>Arvot ja asenteet</a:t>
            </a:r>
          </a:p>
          <a:p>
            <a:r>
              <a:rPr lang="fi-FI"/>
              <a:t>Sosialisaatio</a:t>
            </a:r>
            <a:endParaRPr lang="fi-FI">
              <a:cs typeface="Calibri Light"/>
            </a:endParaRPr>
          </a:p>
        </p:txBody>
      </p:sp>
      <p:pic>
        <p:nvPicPr>
          <p:cNvPr id="4" name="Kuva 4" descr="Kuva, joka sisältää kohteen henkilö, sisä, lapsi, vauva&#10;&#10;Kuvaus luotu automaattisesti">
            <a:extLst>
              <a:ext uri="{FF2B5EF4-FFF2-40B4-BE49-F238E27FC236}">
                <a16:creationId xmlns:a16="http://schemas.microsoft.com/office/drawing/2014/main" id="{5B6E0862-0121-46C4-AACE-46CB5DCE0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204" y="4329829"/>
            <a:ext cx="3333841" cy="22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ACE4C4-C847-4D9E-8378-20484A91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Lapsen kehitykseen vaikuttavat tekijät</a:t>
            </a:r>
            <a:br>
              <a:rPr lang="fi-FI" sz="3600" dirty="0"/>
            </a:br>
            <a:r>
              <a:rPr lang="fi-FI" sz="1400" dirty="0"/>
              <a:t>lastenmielenterveystalo.fi</a:t>
            </a:r>
            <a:endParaRPr lang="fi-FI" sz="3600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70F63023-1525-4F98-AC7C-4D049920A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39" y="1988840"/>
            <a:ext cx="6656740" cy="3744416"/>
          </a:xfrm>
        </p:spPr>
      </p:pic>
    </p:spTree>
    <p:extLst>
      <p:ext uri="{BB962C8B-B14F-4D97-AF65-F5344CB8AC3E}">
        <p14:creationId xmlns:p14="http://schemas.microsoft.com/office/powerpoint/2010/main" val="220859054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TM03457491[[fn=Suurkaupunki]]</Template>
  <TotalTime>604</TotalTime>
  <Words>554</Words>
  <Application>Microsoft Office PowerPoint</Application>
  <PresentationFormat>Näytössä katseltava diaesitys (4:3)</PresentationFormat>
  <Paragraphs>76</Paragraphs>
  <Slides>20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Metropolitan</vt:lpstr>
      <vt:lpstr>    Lapsen kehitys ja oppiminen  </vt:lpstr>
      <vt:lpstr>Kurssin sisältö</vt:lpstr>
      <vt:lpstr>Kehitys ja oppiminen</vt:lpstr>
      <vt:lpstr>Elämänkaarivaiheet </vt:lpstr>
      <vt:lpstr>Kehitykseen vaikuttavat:</vt:lpstr>
      <vt:lpstr>Perimän vaikutus</vt:lpstr>
      <vt:lpstr>Ympäristön vaikutus</vt:lpstr>
      <vt:lpstr>Oma suuntautuneisuus</vt:lpstr>
      <vt:lpstr>Lapsen kehitykseen vaikuttavat tekijät lastenmielenterveystalo.fi</vt:lpstr>
      <vt:lpstr>Riskit kehitykselle</vt:lpstr>
      <vt:lpstr>Herkkyyskausi ja kriittinen kausi</vt:lpstr>
      <vt:lpstr>Kehitystehtävä</vt:lpstr>
      <vt:lpstr>Kehityksen osa-alueet</vt:lpstr>
      <vt:lpstr>Temperamentti</vt:lpstr>
      <vt:lpstr>Temperamentti  Thomas &amp; Chess</vt:lpstr>
      <vt:lpstr>Kiintymyssuhde</vt:lpstr>
      <vt:lpstr>Kiintymyssuhdemallit</vt:lpstr>
      <vt:lpstr>Kehitysteorioita</vt:lpstr>
      <vt:lpstr>Ryhmätehtävä: Kehitysteorioihin tutustuminen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Kasvun ja kehityksen tukeminen Lapsuus</dc:title>
  <dc:creator>Mari Nurminen</dc:creator>
  <cp:lastModifiedBy>Mari Nurminen</cp:lastModifiedBy>
  <cp:revision>540</cp:revision>
  <dcterms:created xsi:type="dcterms:W3CDTF">2014-10-28T06:42:33Z</dcterms:created>
  <dcterms:modified xsi:type="dcterms:W3CDTF">2020-11-03T10:07:28Z</dcterms:modified>
</cp:coreProperties>
</file>