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63" r:id="rId4"/>
    <p:sldId id="266" r:id="rId5"/>
    <p:sldId id="262" r:id="rId6"/>
    <p:sldId id="258" r:id="rId7"/>
    <p:sldId id="268" r:id="rId8"/>
    <p:sldId id="259" r:id="rId9"/>
    <p:sldId id="265" r:id="rId10"/>
    <p:sldId id="260" r:id="rId11"/>
    <p:sldId id="264" r:id="rId12"/>
    <p:sldId id="261" r:id="rId13"/>
    <p:sldId id="269" r:id="rId14"/>
    <p:sldId id="270" r:id="rId15"/>
    <p:sldId id="271" r:id="rId16"/>
    <p:sldId id="272" r:id="rId17"/>
    <p:sldId id="26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DBDAF-1DBC-954F-9EA6-A77C8FB4D345}" v="1327" dt="2020-11-16T16:14:54.523"/>
    <p1510:client id="{B571F546-3766-485F-8A9A-929406402CC1}" v="5428" dt="2020-11-12T19:25:4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urminen" userId="S::marnurm@poke.fi::17c5a1dc-eab0-405b-a67f-bc2ed672bdff" providerId="AD" clId="Web-{9A8DBDAF-1DBC-954F-9EA6-A77C8FB4D345}"/>
    <pc:docChg chg="addSld modSld">
      <pc:chgData name="Mari Nurminen" userId="S::marnurm@poke.fi::17c5a1dc-eab0-405b-a67f-bc2ed672bdff" providerId="AD" clId="Web-{9A8DBDAF-1DBC-954F-9EA6-A77C8FB4D345}" dt="2020-11-16T16:14:54.523" v="1321" actId="20577"/>
      <pc:docMkLst>
        <pc:docMk/>
      </pc:docMkLst>
      <pc:sldChg chg="modSp new">
        <pc:chgData name="Mari Nurminen" userId="S::marnurm@poke.fi::17c5a1dc-eab0-405b-a67f-bc2ed672bdff" providerId="AD" clId="Web-{9A8DBDAF-1DBC-954F-9EA6-A77C8FB4D345}" dt="2020-11-16T15:49:58.026" v="15" actId="20577"/>
        <pc:sldMkLst>
          <pc:docMk/>
          <pc:sldMk cId="4260932418" sldId="269"/>
        </pc:sldMkLst>
        <pc:spChg chg="mod">
          <ac:chgData name="Mari Nurminen" userId="S::marnurm@poke.fi::17c5a1dc-eab0-405b-a67f-bc2ed672bdff" providerId="AD" clId="Web-{9A8DBDAF-1DBC-954F-9EA6-A77C8FB4D345}" dt="2020-11-16T15:49:58.026" v="15" actId="20577"/>
          <ac:spMkLst>
            <pc:docMk/>
            <pc:sldMk cId="4260932418" sldId="269"/>
            <ac:spMk id="2" creationId="{9D9D7403-9F53-4FD0-9F98-76366BE23702}"/>
          </ac:spMkLst>
        </pc:spChg>
      </pc:sldChg>
      <pc:sldChg chg="modSp new">
        <pc:chgData name="Mari Nurminen" userId="S::marnurm@poke.fi::17c5a1dc-eab0-405b-a67f-bc2ed672bdff" providerId="AD" clId="Web-{9A8DBDAF-1DBC-954F-9EA6-A77C8FB4D345}" dt="2020-11-16T16:14:18.553" v="1249" actId="20577"/>
        <pc:sldMkLst>
          <pc:docMk/>
          <pc:sldMk cId="3341850582" sldId="270"/>
        </pc:sldMkLst>
        <pc:spChg chg="mod">
          <ac:chgData name="Mari Nurminen" userId="S::marnurm@poke.fi::17c5a1dc-eab0-405b-a67f-bc2ed672bdff" providerId="AD" clId="Web-{9A8DBDAF-1DBC-954F-9EA6-A77C8FB4D345}" dt="2020-11-16T15:50:53.121" v="40" actId="20577"/>
          <ac:spMkLst>
            <pc:docMk/>
            <pc:sldMk cId="3341850582" sldId="270"/>
            <ac:spMk id="2" creationId="{D3568EEC-A0EE-413C-BA03-26486939ED44}"/>
          </ac:spMkLst>
        </pc:spChg>
        <pc:spChg chg="mod">
          <ac:chgData name="Mari Nurminen" userId="S::marnurm@poke.fi::17c5a1dc-eab0-405b-a67f-bc2ed672bdff" providerId="AD" clId="Web-{9A8DBDAF-1DBC-954F-9EA6-A77C8FB4D345}" dt="2020-11-16T16:14:18.553" v="1249" actId="20577"/>
          <ac:spMkLst>
            <pc:docMk/>
            <pc:sldMk cId="3341850582" sldId="270"/>
            <ac:spMk id="3" creationId="{149618FF-95C1-4D9B-B637-5A466F31600E}"/>
          </ac:spMkLst>
        </pc:spChg>
      </pc:sldChg>
      <pc:sldChg chg="modSp new">
        <pc:chgData name="Mari Nurminen" userId="S::marnurm@poke.fi::17c5a1dc-eab0-405b-a67f-bc2ed672bdff" providerId="AD" clId="Web-{9A8DBDAF-1DBC-954F-9EA6-A77C8FB4D345}" dt="2020-11-16T16:14:54.523" v="1320" actId="20577"/>
        <pc:sldMkLst>
          <pc:docMk/>
          <pc:sldMk cId="1646924393" sldId="271"/>
        </pc:sldMkLst>
        <pc:spChg chg="mod">
          <ac:chgData name="Mari Nurminen" userId="S::marnurm@poke.fi::17c5a1dc-eab0-405b-a67f-bc2ed672bdff" providerId="AD" clId="Web-{9A8DBDAF-1DBC-954F-9EA6-A77C8FB4D345}" dt="2020-11-16T16:00:18.591" v="277" actId="20577"/>
          <ac:spMkLst>
            <pc:docMk/>
            <pc:sldMk cId="1646924393" sldId="271"/>
            <ac:spMk id="2" creationId="{845A09DF-3FC2-4F54-A7FA-98F0010E9BF5}"/>
          </ac:spMkLst>
        </pc:spChg>
        <pc:spChg chg="mod">
          <ac:chgData name="Mari Nurminen" userId="S::marnurm@poke.fi::17c5a1dc-eab0-405b-a67f-bc2ed672bdff" providerId="AD" clId="Web-{9A8DBDAF-1DBC-954F-9EA6-A77C8FB4D345}" dt="2020-11-16T16:14:54.523" v="1320" actId="20577"/>
          <ac:spMkLst>
            <pc:docMk/>
            <pc:sldMk cId="1646924393" sldId="271"/>
            <ac:spMk id="3" creationId="{15F30C98-B238-43FC-B328-094CCBB9D87C}"/>
          </ac:spMkLst>
        </pc:spChg>
      </pc:sldChg>
      <pc:sldChg chg="modSp new">
        <pc:chgData name="Mari Nurminen" userId="S::marnurm@poke.fi::17c5a1dc-eab0-405b-a67f-bc2ed672bdff" providerId="AD" clId="Web-{9A8DBDAF-1DBC-954F-9EA6-A77C8FB4D345}" dt="2020-11-16T16:14:30.428" v="1261" actId="20577"/>
        <pc:sldMkLst>
          <pc:docMk/>
          <pc:sldMk cId="1788572366" sldId="272"/>
        </pc:sldMkLst>
        <pc:spChg chg="mod">
          <ac:chgData name="Mari Nurminen" userId="S::marnurm@poke.fi::17c5a1dc-eab0-405b-a67f-bc2ed672bdff" providerId="AD" clId="Web-{9A8DBDAF-1DBC-954F-9EA6-A77C8FB4D345}" dt="2020-11-16T16:08:51.309" v="937" actId="20577"/>
          <ac:spMkLst>
            <pc:docMk/>
            <pc:sldMk cId="1788572366" sldId="272"/>
            <ac:spMk id="2" creationId="{4862AA49-F5C9-4D0D-9158-43A0C439410E}"/>
          </ac:spMkLst>
        </pc:spChg>
        <pc:spChg chg="mod">
          <ac:chgData name="Mari Nurminen" userId="S::marnurm@poke.fi::17c5a1dc-eab0-405b-a67f-bc2ed672bdff" providerId="AD" clId="Web-{9A8DBDAF-1DBC-954F-9EA6-A77C8FB4D345}" dt="2020-11-16T16:14:30.428" v="1261" actId="20577"/>
          <ac:spMkLst>
            <pc:docMk/>
            <pc:sldMk cId="1788572366" sldId="272"/>
            <ac:spMk id="3" creationId="{0EF78E09-758F-4312-81FA-57988046F8B3}"/>
          </ac:spMkLst>
        </pc:spChg>
      </pc:sldChg>
    </pc:docChg>
  </pc:docChgLst>
  <pc:docChgLst>
    <pc:chgData name="Mari Nurminen" userId="S::marnurm@poke.fi::17c5a1dc-eab0-405b-a67f-bc2ed672bdff" providerId="AD" clId="Web-{B571F546-3766-485F-8A9A-929406402CC1}"/>
    <pc:docChg chg="addSld modSld sldOrd addMainMaster delMainMaster">
      <pc:chgData name="Mari Nurminen" userId="S::marnurm@poke.fi::17c5a1dc-eab0-405b-a67f-bc2ed672bdff" providerId="AD" clId="Web-{B571F546-3766-485F-8A9A-929406402CC1}" dt="2020-11-12T19:25:40.500" v="5432" actId="20577"/>
      <pc:docMkLst>
        <pc:docMk/>
      </pc:docMkLst>
      <pc:sldChg chg="addSp modSp mod setBg modClrScheme chgLayout">
        <pc:chgData name="Mari Nurminen" userId="S::marnurm@poke.fi::17c5a1dc-eab0-405b-a67f-bc2ed672bdff" providerId="AD" clId="Web-{B571F546-3766-485F-8A9A-929406402CC1}" dt="2020-11-11T15:10:27.041" v="56" actId="20577"/>
        <pc:sldMkLst>
          <pc:docMk/>
          <pc:sldMk cId="782385677" sldId="256"/>
        </pc:sldMkLst>
        <pc:spChg chg="mod">
          <ac:chgData name="Mari Nurminen" userId="S::marnurm@poke.fi::17c5a1dc-eab0-405b-a67f-bc2ed672bdff" providerId="AD" clId="Web-{B571F546-3766-485F-8A9A-929406402CC1}" dt="2020-11-11T15:10:27.041" v="56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Mari Nurminen" userId="S::marnurm@poke.fi::17c5a1dc-eab0-405b-a67f-bc2ed672bdff" providerId="AD" clId="Web-{B571F546-3766-485F-8A9A-929406402CC1}" dt="2020-11-11T15:10:07.712" v="50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Mari Nurminen" userId="S::marnurm@poke.fi::17c5a1dc-eab0-405b-a67f-bc2ed672bdff" providerId="AD" clId="Web-{B571F546-3766-485F-8A9A-929406402CC1}" dt="2020-11-11T15:09:15.336" v="0"/>
          <ac:spMkLst>
            <pc:docMk/>
            <pc:sldMk cId="782385677" sldId="256"/>
            <ac:spMk id="9" creationId="{F3CEB4D1-AA3F-4A8F-8207-6E71EC12C51C}"/>
          </ac:spMkLst>
        </pc:spChg>
        <pc:spChg chg="add">
          <ac:chgData name="Mari Nurminen" userId="S::marnurm@poke.fi::17c5a1dc-eab0-405b-a67f-bc2ed672bdff" providerId="AD" clId="Web-{B571F546-3766-485F-8A9A-929406402CC1}" dt="2020-11-11T15:09:15.336" v="0"/>
          <ac:spMkLst>
            <pc:docMk/>
            <pc:sldMk cId="782385677" sldId="256"/>
            <ac:spMk id="11" creationId="{EED8D03E-F375-4E67-B932-FF9B007BB420}"/>
          </ac:spMkLst>
        </pc:spChg>
        <pc:picChg chg="add">
          <ac:chgData name="Mari Nurminen" userId="S::marnurm@poke.fi::17c5a1dc-eab0-405b-a67f-bc2ed672bdff" providerId="AD" clId="Web-{B571F546-3766-485F-8A9A-929406402CC1}" dt="2020-11-11T15:09:15.336" v="0"/>
          <ac:picMkLst>
            <pc:docMk/>
            <pc:sldMk cId="782385677" sldId="256"/>
            <ac:picMk id="4" creationId="{7FD0B470-F179-4EE8-9885-BF42289B70A2}"/>
          </ac:picMkLst>
        </pc:picChg>
      </pc:sldChg>
      <pc:sldChg chg="addSp delSp modSp new mod setBg">
        <pc:chgData name="Mari Nurminen" userId="S::marnurm@poke.fi::17c5a1dc-eab0-405b-a67f-bc2ed672bdff" providerId="AD" clId="Web-{B571F546-3766-485F-8A9A-929406402CC1}" dt="2020-11-12T19:06:40.436" v="4225" actId="20577"/>
        <pc:sldMkLst>
          <pc:docMk/>
          <pc:sldMk cId="842250799" sldId="257"/>
        </pc:sldMkLst>
        <pc:spChg chg="mod">
          <ac:chgData name="Mari Nurminen" userId="S::marnurm@poke.fi::17c5a1dc-eab0-405b-a67f-bc2ed672bdff" providerId="AD" clId="Web-{B571F546-3766-485F-8A9A-929406402CC1}" dt="2020-11-11T15:14:11.609" v="84"/>
          <ac:spMkLst>
            <pc:docMk/>
            <pc:sldMk cId="842250799" sldId="257"/>
            <ac:spMk id="2" creationId="{CA36E1B7-9B75-484D-AF36-26DFFAFE4BFB}"/>
          </ac:spMkLst>
        </pc:spChg>
        <pc:spChg chg="del">
          <ac:chgData name="Mari Nurminen" userId="S::marnurm@poke.fi::17c5a1dc-eab0-405b-a67f-bc2ed672bdff" providerId="AD" clId="Web-{B571F546-3766-485F-8A9A-929406402CC1}" dt="2020-11-11T15:13:46.936" v="82"/>
          <ac:spMkLst>
            <pc:docMk/>
            <pc:sldMk cId="842250799" sldId="257"/>
            <ac:spMk id="3" creationId="{2EEDEC7C-A34B-4900-8ED7-63644C2CAF85}"/>
          </ac:spMkLst>
        </pc:spChg>
        <pc:spChg chg="add mod">
          <ac:chgData name="Mari Nurminen" userId="S::marnurm@poke.fi::17c5a1dc-eab0-405b-a67f-bc2ed672bdff" providerId="AD" clId="Web-{B571F546-3766-485F-8A9A-929406402CC1}" dt="2020-11-12T19:06:40.436" v="4225" actId="20577"/>
          <ac:spMkLst>
            <pc:docMk/>
            <pc:sldMk cId="842250799" sldId="257"/>
            <ac:spMk id="8" creationId="{F7DCA2EB-35D9-4657-99EA-19088046D3B2}"/>
          </ac:spMkLst>
        </pc:spChg>
        <pc:spChg chg="add">
          <ac:chgData name="Mari Nurminen" userId="S::marnurm@poke.fi::17c5a1dc-eab0-405b-a67f-bc2ed672bdff" providerId="AD" clId="Web-{B571F546-3766-485F-8A9A-929406402CC1}" dt="2020-11-11T15:14:11.609" v="84"/>
          <ac:spMkLst>
            <pc:docMk/>
            <pc:sldMk cId="842250799" sldId="257"/>
            <ac:spMk id="11" creationId="{79BB35BC-D5C2-4C8B-A22A-A71E6191913B}"/>
          </ac:spMkLst>
        </pc:spChg>
        <pc:picChg chg="add mod ord">
          <ac:chgData name="Mari Nurminen" userId="S::marnurm@poke.fi::17c5a1dc-eab0-405b-a67f-bc2ed672bdff" providerId="AD" clId="Web-{B571F546-3766-485F-8A9A-929406402CC1}" dt="2020-11-11T15:14:11.609" v="84"/>
          <ac:picMkLst>
            <pc:docMk/>
            <pc:sldMk cId="842250799" sldId="257"/>
            <ac:picMk id="4" creationId="{F950BD62-0BC3-45C1-B73E-2872A1E675F7}"/>
          </ac:picMkLst>
        </pc:picChg>
      </pc:sldChg>
      <pc:sldChg chg="addSp delSp modSp new mod setBg">
        <pc:chgData name="Mari Nurminen" userId="S::marnurm@poke.fi::17c5a1dc-eab0-405b-a67f-bc2ed672bdff" providerId="AD" clId="Web-{B571F546-3766-485F-8A9A-929406402CC1}" dt="2020-11-12T12:30:11.260" v="1610" actId="20577"/>
        <pc:sldMkLst>
          <pc:docMk/>
          <pc:sldMk cId="707743383" sldId="258"/>
        </pc:sldMkLst>
        <pc:spChg chg="mod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2" creationId="{C418DAEF-3AF3-47BE-84FF-6AFCE440F3B8}"/>
          </ac:spMkLst>
        </pc:spChg>
        <pc:spChg chg="mod ord">
          <ac:chgData name="Mari Nurminen" userId="S::marnurm@poke.fi::17c5a1dc-eab0-405b-a67f-bc2ed672bdff" providerId="AD" clId="Web-{B571F546-3766-485F-8A9A-929406402CC1}" dt="2020-11-12T12:30:11.260" v="1610" actId="20577"/>
          <ac:spMkLst>
            <pc:docMk/>
            <pc:sldMk cId="707743383" sldId="258"/>
            <ac:spMk id="3" creationId="{51AADB28-D5A8-4B67-8982-16758870DA67}"/>
          </ac:spMkLst>
        </pc:spChg>
        <pc:spChg chg="add del">
          <ac:chgData name="Mari Nurminen" userId="S::marnurm@poke.fi::17c5a1dc-eab0-405b-a67f-bc2ed672bdff" providerId="AD" clId="Web-{B571F546-3766-485F-8A9A-929406402CC1}" dt="2020-11-12T11:32:24.617" v="1229"/>
          <ac:spMkLst>
            <pc:docMk/>
            <pc:sldMk cId="707743383" sldId="258"/>
            <ac:spMk id="6" creationId="{AA866F0E-F54B-4BF5-8A88-7D97BD45FC0C}"/>
          </ac:spMkLst>
        </pc:spChg>
        <pc:spChg chg="add del">
          <ac:chgData name="Mari Nurminen" userId="S::marnurm@poke.fi::17c5a1dc-eab0-405b-a67f-bc2ed672bdff" providerId="AD" clId="Web-{B571F546-3766-485F-8A9A-929406402CC1}" dt="2020-11-12T11:32:24.617" v="1229"/>
          <ac:spMkLst>
            <pc:docMk/>
            <pc:sldMk cId="707743383" sldId="258"/>
            <ac:spMk id="7" creationId="{536F6B5C-2B5F-4FEE-8263-34996D29DC5C}"/>
          </ac:spMkLst>
        </pc:spChg>
        <pc:spChg chg="add del">
          <ac:chgData name="Mari Nurminen" userId="S::marnurm@poke.fi::17c5a1dc-eab0-405b-a67f-bc2ed672bdff" providerId="AD" clId="Web-{B571F546-3766-485F-8A9A-929406402CC1}" dt="2020-11-12T11:32:24.617" v="1229"/>
          <ac:spMkLst>
            <pc:docMk/>
            <pc:sldMk cId="707743383" sldId="258"/>
            <ac:spMk id="8" creationId="{8229EC50-E910-4AE2-9EEA-604A81EF6147}"/>
          </ac:spMkLst>
        </pc:spChg>
        <pc:spChg chg="add del">
          <ac:chgData name="Mari Nurminen" userId="S::marnurm@poke.fi::17c5a1dc-eab0-405b-a67f-bc2ed672bdff" providerId="AD" clId="Web-{B571F546-3766-485F-8A9A-929406402CC1}" dt="2020-11-12T11:32:04.601" v="1227"/>
          <ac:spMkLst>
            <pc:docMk/>
            <pc:sldMk cId="707743383" sldId="258"/>
            <ac:spMk id="9" creationId="{9720C8A5-6B45-4E4F-BA80-8A14A9F5B35D}"/>
          </ac:spMkLst>
        </pc:spChg>
        <pc:spChg chg="add del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10" creationId="{79BB35BC-D5C2-4C8B-A22A-A71E6191913B}"/>
          </ac:spMkLst>
        </pc:spChg>
        <pc:spChg chg="add del">
          <ac:chgData name="Mari Nurminen" userId="S::marnurm@poke.fi::17c5a1dc-eab0-405b-a67f-bc2ed672bdff" providerId="AD" clId="Web-{B571F546-3766-485F-8A9A-929406402CC1}" dt="2020-11-12T11:32:04.601" v="1227"/>
          <ac:spMkLst>
            <pc:docMk/>
            <pc:sldMk cId="707743383" sldId="258"/>
            <ac:spMk id="11" creationId="{C89ECBDA-51E6-4484-8F25-E777102F7D0D}"/>
          </ac:spMkLst>
        </pc:spChg>
        <pc:spChg chg="add del">
          <ac:chgData name="Mari Nurminen" userId="S::marnurm@poke.fi::17c5a1dc-eab0-405b-a67f-bc2ed672bdff" providerId="AD" clId="Web-{B571F546-3766-485F-8A9A-929406402CC1}" dt="2020-11-12T11:32:04.601" v="1227"/>
          <ac:spMkLst>
            <pc:docMk/>
            <pc:sldMk cId="707743383" sldId="258"/>
            <ac:spMk id="13" creationId="{EA2AEA56-4902-4CC1-A43B-1AC27C88CB90}"/>
          </ac:spMkLst>
        </pc:spChg>
        <pc:spChg chg="add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15" creationId="{0E3596DD-156A-473E-9BB3-C6A29F7574E9}"/>
          </ac:spMkLst>
        </pc:spChg>
        <pc:spChg chg="add">
          <ac:chgData name="Mari Nurminen" userId="S::marnurm@poke.fi::17c5a1dc-eab0-405b-a67f-bc2ed672bdff" providerId="AD" clId="Web-{B571F546-3766-485F-8A9A-929406402CC1}" dt="2020-11-12T11:33:52.651" v="1232"/>
          <ac:spMkLst>
            <pc:docMk/>
            <pc:sldMk cId="707743383" sldId="258"/>
            <ac:spMk id="17" creationId="{A0DE92DF-4769-4DE9-93FD-EE31271850CA}"/>
          </ac:spMkLst>
        </pc:spChg>
        <pc:picChg chg="add mod ord">
          <ac:chgData name="Mari Nurminen" userId="S::marnurm@poke.fi::17c5a1dc-eab0-405b-a67f-bc2ed672bdff" providerId="AD" clId="Web-{B571F546-3766-485F-8A9A-929406402CC1}" dt="2020-11-12T11:33:52.651" v="1232"/>
          <ac:picMkLst>
            <pc:docMk/>
            <pc:sldMk cId="707743383" sldId="258"/>
            <ac:picMk id="4" creationId="{C1F30E2D-4243-4207-A688-C3D5B966FDD1}"/>
          </ac:picMkLst>
        </pc:picChg>
      </pc:sldChg>
      <pc:sldChg chg="modSp new">
        <pc:chgData name="Mari Nurminen" userId="S::marnurm@poke.fi::17c5a1dc-eab0-405b-a67f-bc2ed672bdff" providerId="AD" clId="Web-{B571F546-3766-485F-8A9A-929406402CC1}" dt="2020-11-12T19:00:09.769" v="4041" actId="20577"/>
        <pc:sldMkLst>
          <pc:docMk/>
          <pc:sldMk cId="2849897956" sldId="259"/>
        </pc:sldMkLst>
        <pc:spChg chg="mod">
          <ac:chgData name="Mari Nurminen" userId="S::marnurm@poke.fi::17c5a1dc-eab0-405b-a67f-bc2ed672bdff" providerId="AD" clId="Web-{B571F546-3766-485F-8A9A-929406402CC1}" dt="2020-11-11T15:20:24.634" v="366" actId="20577"/>
          <ac:spMkLst>
            <pc:docMk/>
            <pc:sldMk cId="2849897956" sldId="259"/>
            <ac:spMk id="2" creationId="{4587771A-ACD2-4176-9DA2-2621FEFF2FFE}"/>
          </ac:spMkLst>
        </pc:spChg>
        <pc:spChg chg="mod">
          <ac:chgData name="Mari Nurminen" userId="S::marnurm@poke.fi::17c5a1dc-eab0-405b-a67f-bc2ed672bdff" providerId="AD" clId="Web-{B571F546-3766-485F-8A9A-929406402CC1}" dt="2020-11-12T19:00:09.769" v="4041" actId="20577"/>
          <ac:spMkLst>
            <pc:docMk/>
            <pc:sldMk cId="2849897956" sldId="259"/>
            <ac:spMk id="3" creationId="{2A99059E-19BF-432C-9B30-5E1C281AE0A2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9:25:27.687" v="5430" actId="20577"/>
        <pc:sldMkLst>
          <pc:docMk/>
          <pc:sldMk cId="3652850145" sldId="260"/>
        </pc:sldMkLst>
        <pc:spChg chg="mod">
          <ac:chgData name="Mari Nurminen" userId="S::marnurm@poke.fi::17c5a1dc-eab0-405b-a67f-bc2ed672bdff" providerId="AD" clId="Web-{B571F546-3766-485F-8A9A-929406402CC1}" dt="2020-11-12T19:00:51.926" v="4054" actId="20577"/>
          <ac:spMkLst>
            <pc:docMk/>
            <pc:sldMk cId="3652850145" sldId="260"/>
            <ac:spMk id="2" creationId="{E532EFE5-E82E-471A-B69C-9034D0467834}"/>
          </ac:spMkLst>
        </pc:spChg>
        <pc:spChg chg="mod">
          <ac:chgData name="Mari Nurminen" userId="S::marnurm@poke.fi::17c5a1dc-eab0-405b-a67f-bc2ed672bdff" providerId="AD" clId="Web-{B571F546-3766-485F-8A9A-929406402CC1}" dt="2020-11-12T19:25:27.687" v="5430" actId="20577"/>
          <ac:spMkLst>
            <pc:docMk/>
            <pc:sldMk cId="3652850145" sldId="260"/>
            <ac:spMk id="3" creationId="{20E3BC27-9469-4851-A560-93D225493EDD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8:06:34.078" v="3723" actId="20577"/>
        <pc:sldMkLst>
          <pc:docMk/>
          <pc:sldMk cId="600918159" sldId="261"/>
        </pc:sldMkLst>
        <pc:spChg chg="mod">
          <ac:chgData name="Mari Nurminen" userId="S::marnurm@poke.fi::17c5a1dc-eab0-405b-a67f-bc2ed672bdff" providerId="AD" clId="Web-{B571F546-3766-485F-8A9A-929406402CC1}" dt="2020-11-11T16:13:39.819" v="617" actId="20577"/>
          <ac:spMkLst>
            <pc:docMk/>
            <pc:sldMk cId="600918159" sldId="261"/>
            <ac:spMk id="2" creationId="{E6DA17C3-04FF-418D-8FE7-45F18DAA82F8}"/>
          </ac:spMkLst>
        </pc:spChg>
        <pc:spChg chg="mod">
          <ac:chgData name="Mari Nurminen" userId="S::marnurm@poke.fi::17c5a1dc-eab0-405b-a67f-bc2ed672bdff" providerId="AD" clId="Web-{B571F546-3766-485F-8A9A-929406402CC1}" dt="2020-11-12T18:06:34.078" v="3723" actId="20577"/>
          <ac:spMkLst>
            <pc:docMk/>
            <pc:sldMk cId="600918159" sldId="261"/>
            <ac:spMk id="3" creationId="{7109591C-F621-4363-8403-4C64B19621F1}"/>
          </ac:spMkLst>
        </pc:spChg>
      </pc:sldChg>
      <pc:sldChg chg="addSp modSp new mod setBg">
        <pc:chgData name="Mari Nurminen" userId="S::marnurm@poke.fi::17c5a1dc-eab0-405b-a67f-bc2ed672bdff" providerId="AD" clId="Web-{B571F546-3766-485F-8A9A-929406402CC1}" dt="2020-11-12T12:28:39.305" v="1608" actId="20577"/>
        <pc:sldMkLst>
          <pc:docMk/>
          <pc:sldMk cId="4079278616" sldId="262"/>
        </pc:sldMkLst>
        <pc:spChg chg="mod">
          <ac:chgData name="Mari Nurminen" userId="S::marnurm@poke.fi::17c5a1dc-eab0-405b-a67f-bc2ed672bdff" providerId="AD" clId="Web-{B571F546-3766-485F-8A9A-929406402CC1}" dt="2020-11-12T11:49:59.303" v="1606"/>
          <ac:spMkLst>
            <pc:docMk/>
            <pc:sldMk cId="4079278616" sldId="262"/>
            <ac:spMk id="2" creationId="{D0EE0444-D9CA-443D-91A8-A2A5A68F7ACB}"/>
          </ac:spMkLst>
        </pc:spChg>
        <pc:spChg chg="mod">
          <ac:chgData name="Mari Nurminen" userId="S::marnurm@poke.fi::17c5a1dc-eab0-405b-a67f-bc2ed672bdff" providerId="AD" clId="Web-{B571F546-3766-485F-8A9A-929406402CC1}" dt="2020-11-12T12:28:39.305" v="1608" actId="20577"/>
          <ac:spMkLst>
            <pc:docMk/>
            <pc:sldMk cId="4079278616" sldId="262"/>
            <ac:spMk id="3" creationId="{497E45E9-6397-46A6-B4E5-63AFD7E3038B}"/>
          </ac:spMkLst>
        </pc:spChg>
        <pc:spChg chg="add">
          <ac:chgData name="Mari Nurminen" userId="S::marnurm@poke.fi::17c5a1dc-eab0-405b-a67f-bc2ed672bdff" providerId="AD" clId="Web-{B571F546-3766-485F-8A9A-929406402CC1}" dt="2020-11-12T11:49:59.303" v="1606"/>
          <ac:spMkLst>
            <pc:docMk/>
            <pc:sldMk cId="4079278616" sldId="262"/>
            <ac:spMk id="9" creationId="{687AFE0E-B37D-4531-AFE8-231C8348EAF1}"/>
          </ac:spMkLst>
        </pc:spChg>
        <pc:picChg chg="add mod">
          <ac:chgData name="Mari Nurminen" userId="S::marnurm@poke.fi::17c5a1dc-eab0-405b-a67f-bc2ed672bdff" providerId="AD" clId="Web-{B571F546-3766-485F-8A9A-929406402CC1}" dt="2020-11-12T11:49:59.303" v="1606"/>
          <ac:picMkLst>
            <pc:docMk/>
            <pc:sldMk cId="4079278616" sldId="262"/>
            <ac:picMk id="4" creationId="{E5C5D8FE-78E5-412A-99FC-CFF0D9D91A64}"/>
          </ac:picMkLst>
        </pc:picChg>
      </pc:sldChg>
      <pc:sldChg chg="modSp new">
        <pc:chgData name="Mari Nurminen" userId="S::marnurm@poke.fi::17c5a1dc-eab0-405b-a67f-bc2ed672bdff" providerId="AD" clId="Web-{B571F546-3766-485F-8A9A-929406402CC1}" dt="2020-11-12T19:02:31.914" v="4106" actId="20577"/>
        <pc:sldMkLst>
          <pc:docMk/>
          <pc:sldMk cId="4118599773" sldId="263"/>
        </pc:sldMkLst>
        <pc:spChg chg="mod">
          <ac:chgData name="Mari Nurminen" userId="S::marnurm@poke.fi::17c5a1dc-eab0-405b-a67f-bc2ed672bdff" providerId="AD" clId="Web-{B571F546-3766-485F-8A9A-929406402CC1}" dt="2020-11-12T12:34:56.597" v="1642" actId="20577"/>
          <ac:spMkLst>
            <pc:docMk/>
            <pc:sldMk cId="4118599773" sldId="263"/>
            <ac:spMk id="2" creationId="{A144CFEF-B568-49AE-AA7A-0BB2B81E6DC0}"/>
          </ac:spMkLst>
        </pc:spChg>
        <pc:spChg chg="mod">
          <ac:chgData name="Mari Nurminen" userId="S::marnurm@poke.fi::17c5a1dc-eab0-405b-a67f-bc2ed672bdff" providerId="AD" clId="Web-{B571F546-3766-485F-8A9A-929406402CC1}" dt="2020-11-12T19:02:31.914" v="4106" actId="20577"/>
          <ac:spMkLst>
            <pc:docMk/>
            <pc:sldMk cId="4118599773" sldId="263"/>
            <ac:spMk id="3" creationId="{C3597980-058C-409D-852D-68A8460AB480}"/>
          </ac:spMkLst>
        </pc:spChg>
      </pc:sldChg>
      <pc:sldChg chg="addSp modSp new mod setBg">
        <pc:chgData name="Mari Nurminen" userId="S::marnurm@poke.fi::17c5a1dc-eab0-405b-a67f-bc2ed672bdff" providerId="AD" clId="Web-{B571F546-3766-485F-8A9A-929406402CC1}" dt="2020-11-12T18:58:08.359" v="3832" actId="20577"/>
        <pc:sldMkLst>
          <pc:docMk/>
          <pc:sldMk cId="618412891" sldId="264"/>
        </pc:sldMkLst>
        <pc:spChg chg="mod">
          <ac:chgData name="Mari Nurminen" userId="S::marnurm@poke.fi::17c5a1dc-eab0-405b-a67f-bc2ed672bdff" providerId="AD" clId="Web-{B571F546-3766-485F-8A9A-929406402CC1}" dt="2020-11-12T17:46:00.382" v="2833"/>
          <ac:spMkLst>
            <pc:docMk/>
            <pc:sldMk cId="618412891" sldId="264"/>
            <ac:spMk id="2" creationId="{70A2EB51-3F37-48EF-B97B-14EA3160C53D}"/>
          </ac:spMkLst>
        </pc:spChg>
        <pc:spChg chg="mod">
          <ac:chgData name="Mari Nurminen" userId="S::marnurm@poke.fi::17c5a1dc-eab0-405b-a67f-bc2ed672bdff" providerId="AD" clId="Web-{B571F546-3766-485F-8A9A-929406402CC1}" dt="2020-11-12T18:58:08.359" v="3832" actId="20577"/>
          <ac:spMkLst>
            <pc:docMk/>
            <pc:sldMk cId="618412891" sldId="264"/>
            <ac:spMk id="3" creationId="{33C97A83-9638-4636-9308-9223E47FDD3F}"/>
          </ac:spMkLst>
        </pc:spChg>
        <pc:spChg chg="add">
          <ac:chgData name="Mari Nurminen" userId="S::marnurm@poke.fi::17c5a1dc-eab0-405b-a67f-bc2ed672bdff" providerId="AD" clId="Web-{B571F546-3766-485F-8A9A-929406402CC1}" dt="2020-11-12T17:46:00.382" v="2833"/>
          <ac:spMkLst>
            <pc:docMk/>
            <pc:sldMk cId="618412891" sldId="264"/>
            <ac:spMk id="9" creationId="{94C5663A-0CE3-4AEE-B47E-FB68D9EBFE1A}"/>
          </ac:spMkLst>
        </pc:spChg>
        <pc:picChg chg="add mod">
          <ac:chgData name="Mari Nurminen" userId="S::marnurm@poke.fi::17c5a1dc-eab0-405b-a67f-bc2ed672bdff" providerId="AD" clId="Web-{B571F546-3766-485F-8A9A-929406402CC1}" dt="2020-11-12T17:46:00.382" v="2833"/>
          <ac:picMkLst>
            <pc:docMk/>
            <pc:sldMk cId="618412891" sldId="264"/>
            <ac:picMk id="4" creationId="{426D2FC7-86D3-4E35-9FAE-E556BF762F98}"/>
          </ac:picMkLst>
        </pc:picChg>
      </pc:sldChg>
      <pc:sldChg chg="modSp new">
        <pc:chgData name="Mari Nurminen" userId="S::marnurm@poke.fi::17c5a1dc-eab0-405b-a67f-bc2ed672bdff" providerId="AD" clId="Web-{B571F546-3766-485F-8A9A-929406402CC1}" dt="2020-11-12T18:02:34.627" v="3552" actId="20577"/>
        <pc:sldMkLst>
          <pc:docMk/>
          <pc:sldMk cId="2120671297" sldId="265"/>
        </pc:sldMkLst>
        <pc:spChg chg="mod">
          <ac:chgData name="Mari Nurminen" userId="S::marnurm@poke.fi::17c5a1dc-eab0-405b-a67f-bc2ed672bdff" providerId="AD" clId="Web-{B571F546-3766-485F-8A9A-929406402CC1}" dt="2020-11-12T17:58:44.661" v="3289" actId="20577"/>
          <ac:spMkLst>
            <pc:docMk/>
            <pc:sldMk cId="2120671297" sldId="265"/>
            <ac:spMk id="2" creationId="{488BDFEA-4434-4288-B78D-1B81022F1577}"/>
          </ac:spMkLst>
        </pc:spChg>
        <pc:spChg chg="mod">
          <ac:chgData name="Mari Nurminen" userId="S::marnurm@poke.fi::17c5a1dc-eab0-405b-a67f-bc2ed672bdff" providerId="AD" clId="Web-{B571F546-3766-485F-8A9A-929406402CC1}" dt="2020-11-12T18:02:34.627" v="3552" actId="20577"/>
          <ac:spMkLst>
            <pc:docMk/>
            <pc:sldMk cId="2120671297" sldId="265"/>
            <ac:spMk id="3" creationId="{48C6D050-B9C8-4667-8ACE-DC1C38B98013}"/>
          </ac:spMkLst>
        </pc:spChg>
      </pc:sldChg>
      <pc:sldChg chg="modSp new ord">
        <pc:chgData name="Mari Nurminen" userId="S::marnurm@poke.fi::17c5a1dc-eab0-405b-a67f-bc2ed672bdff" providerId="AD" clId="Web-{B571F546-3766-485F-8A9A-929406402CC1}" dt="2020-11-12T19:10:03.755" v="4560" actId="20577"/>
        <pc:sldMkLst>
          <pc:docMk/>
          <pc:sldMk cId="3107670776" sldId="266"/>
        </pc:sldMkLst>
        <pc:spChg chg="mod">
          <ac:chgData name="Mari Nurminen" userId="S::marnurm@poke.fi::17c5a1dc-eab0-405b-a67f-bc2ed672bdff" providerId="AD" clId="Web-{B571F546-3766-485F-8A9A-929406402CC1}" dt="2020-11-12T19:10:03.755" v="4560" actId="20577"/>
          <ac:spMkLst>
            <pc:docMk/>
            <pc:sldMk cId="3107670776" sldId="266"/>
            <ac:spMk id="2" creationId="{AF490A66-DF56-4F34-B07D-444718C065A6}"/>
          </ac:spMkLst>
        </pc:spChg>
        <pc:spChg chg="mod">
          <ac:chgData name="Mari Nurminen" userId="S::marnurm@poke.fi::17c5a1dc-eab0-405b-a67f-bc2ed672bdff" providerId="AD" clId="Web-{B571F546-3766-485F-8A9A-929406402CC1}" dt="2020-11-12T19:09:23.144" v="4539" actId="20577"/>
          <ac:spMkLst>
            <pc:docMk/>
            <pc:sldMk cId="3107670776" sldId="266"/>
            <ac:spMk id="3" creationId="{79BFA73A-DFE2-4274-842B-C2EDEFCB0EFC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9:15:10.810" v="5031" actId="20577"/>
        <pc:sldMkLst>
          <pc:docMk/>
          <pc:sldMk cId="3337097564" sldId="267"/>
        </pc:sldMkLst>
        <pc:spChg chg="mod">
          <ac:chgData name="Mari Nurminen" userId="S::marnurm@poke.fi::17c5a1dc-eab0-405b-a67f-bc2ed672bdff" providerId="AD" clId="Web-{B571F546-3766-485F-8A9A-929406402CC1}" dt="2020-11-12T19:10:25.240" v="4570" actId="20577"/>
          <ac:spMkLst>
            <pc:docMk/>
            <pc:sldMk cId="3337097564" sldId="267"/>
            <ac:spMk id="2" creationId="{6A650A77-9C85-482B-BE28-1B820CFE2C5C}"/>
          </ac:spMkLst>
        </pc:spChg>
        <pc:spChg chg="mod">
          <ac:chgData name="Mari Nurminen" userId="S::marnurm@poke.fi::17c5a1dc-eab0-405b-a67f-bc2ed672bdff" providerId="AD" clId="Web-{B571F546-3766-485F-8A9A-929406402CC1}" dt="2020-11-12T19:15:10.810" v="5031" actId="20577"/>
          <ac:spMkLst>
            <pc:docMk/>
            <pc:sldMk cId="3337097564" sldId="267"/>
            <ac:spMk id="3" creationId="{136BFF2C-6D4E-4B1E-A2A9-E0670D2BFA50}"/>
          </ac:spMkLst>
        </pc:spChg>
      </pc:sldChg>
      <pc:sldChg chg="modSp new">
        <pc:chgData name="Mari Nurminen" userId="S::marnurm@poke.fi::17c5a1dc-eab0-405b-a67f-bc2ed672bdff" providerId="AD" clId="Web-{B571F546-3766-485F-8A9A-929406402CC1}" dt="2020-11-12T19:24:43.811" v="5374" actId="20577"/>
        <pc:sldMkLst>
          <pc:docMk/>
          <pc:sldMk cId="3434849593" sldId="268"/>
        </pc:sldMkLst>
        <pc:spChg chg="mod">
          <ac:chgData name="Mari Nurminen" userId="S::marnurm@poke.fi::17c5a1dc-eab0-405b-a67f-bc2ed672bdff" providerId="AD" clId="Web-{B571F546-3766-485F-8A9A-929406402CC1}" dt="2020-11-12T19:16:32.969" v="5071" actId="20577"/>
          <ac:spMkLst>
            <pc:docMk/>
            <pc:sldMk cId="3434849593" sldId="268"/>
            <ac:spMk id="2" creationId="{1725DA4A-1486-4348-8C22-C088AC53FF40}"/>
          </ac:spMkLst>
        </pc:spChg>
        <pc:spChg chg="mod">
          <ac:chgData name="Mari Nurminen" userId="S::marnurm@poke.fi::17c5a1dc-eab0-405b-a67f-bc2ed672bdff" providerId="AD" clId="Web-{B571F546-3766-485F-8A9A-929406402CC1}" dt="2020-11-12T19:24:43.811" v="5374" actId="20577"/>
          <ac:spMkLst>
            <pc:docMk/>
            <pc:sldMk cId="3434849593" sldId="268"/>
            <ac:spMk id="3" creationId="{3D3BED18-2798-4313-A42A-EFFD903D7D1D}"/>
          </ac:spMkLst>
        </pc:spChg>
      </pc:sldChg>
      <pc:sldMasterChg chg="del delSldLayout">
        <pc:chgData name="Mari Nurminen" userId="S::marnurm@poke.fi::17c5a1dc-eab0-405b-a67f-bc2ed672bdff" providerId="AD" clId="Web-{B571F546-3766-485F-8A9A-929406402CC1}" dt="2020-11-11T15:09:15.336" v="0"/>
        <pc:sldMasterMkLst>
          <pc:docMk/>
          <pc:sldMasterMk cId="1034520112" sldId="2147483648"/>
        </pc:sldMasterMkLst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addSldLayout">
        <pc:chgData name="Mari Nurminen" userId="S::marnurm@poke.fi::17c5a1dc-eab0-405b-a67f-bc2ed672bdff" providerId="AD" clId="Web-{B571F546-3766-485F-8A9A-929406402CC1}" dt="2020-11-11T15:09:15.336" v="0"/>
        <pc:sldMasterMkLst>
          <pc:docMk/>
          <pc:sldMasterMk cId="722643215" sldId="2147483700"/>
        </pc:sldMasterMkLst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523167559" sldId="2147483688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3818637355" sldId="2147483689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2227006007" sldId="2147483690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390635973" sldId="2147483691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914771564" sldId="2147483692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3328031268" sldId="2147483693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3919039639" sldId="2147483694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755974734" sldId="2147483695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27123266" sldId="2147483696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961646090" sldId="2147483697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1670791552" sldId="2147483698"/>
          </pc:sldLayoutMkLst>
        </pc:sldLayoutChg>
        <pc:sldLayoutChg chg="add">
          <pc:chgData name="Mari Nurminen" userId="S::marnurm@poke.fi::17c5a1dc-eab0-405b-a67f-bc2ed672bdff" providerId="AD" clId="Web-{B571F546-3766-485F-8A9A-929406402CC1}" dt="2020-11-11T15:09:15.336" v="0"/>
          <pc:sldLayoutMkLst>
            <pc:docMk/>
            <pc:sldMasterMk cId="722643215" sldId="2147483700"/>
            <pc:sldLayoutMk cId="2463703128" sldId="214748369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3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0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4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98" r:id="rId7"/>
    <p:sldLayoutId id="2147483699" r:id="rId8"/>
    <p:sldLayoutId id="2147483688" r:id="rId9"/>
    <p:sldLayoutId id="2147483689" r:id="rId10"/>
    <p:sldLayoutId id="2147483690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CEB4D1-AA3F-4A8F-8207-6E71EC12C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0B470-F179-4EE8-9885-BF42289B7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3200" dirty="0"/>
              <a:t>Lapsen itsesäätely-taitojen kehittyminen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Mari nurminen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EFE5-E82E-471A-B69C-9034D046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on kanssasäätely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BC27-9469-4851-A560-93D22549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/>
              <a:t>Lapsen lähellä oloa voimakkaan tunteen äärellä</a:t>
            </a:r>
          </a:p>
          <a:p>
            <a:r>
              <a:rPr lang="fi-FI"/>
              <a:t>Myötätuntoista huomiointia</a:t>
            </a:r>
          </a:p>
          <a:p>
            <a:r>
              <a:rPr lang="fi-FI"/>
              <a:t>Rauhoittavaa ääntä ja kosketusta</a:t>
            </a:r>
          </a:p>
          <a:p>
            <a:r>
              <a:rPr lang="fi-FI"/>
              <a:t>Kaikki yllämainitut rauhoittavat sympaattista hermostoa</a:t>
            </a:r>
            <a:endParaRPr lang="fi-FI" dirty="0"/>
          </a:p>
          <a:p>
            <a:r>
              <a:rPr lang="fi-FI"/>
              <a:t>Vasta kun yhteys on saavutettu lapsen ja aikuisen välillä, voi lapsen mieli päästä palaamaan takaisin jäsentyneeseen tilaan</a:t>
            </a:r>
            <a:endParaRPr lang="fi-FI" dirty="0"/>
          </a:p>
          <a:p>
            <a:r>
              <a:rPr lang="fi-FI"/>
              <a:t>Lapsen lähettäminen "jäähylle" yksin tunteidensa kanssa ei kehitä itsesäätelytaitoja --&gt; ne voivat kehittyä vain yhteydessä toiseen, kanssasäätelyn kautta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5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2EB51-3F37-48EF-B97B-14EA3160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fi-FI" sz="3100"/>
              <a:t>Lisää kanssasäätelystä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7A83-9638-4636-9308-9223E47F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000"/>
              <a:t>Kanssasäätelyyn kuuluu tunteen tunnistaminen, nimeäminen, hyväksyminen ja tyynnyttely</a:t>
            </a:r>
            <a:endParaRPr lang="fi-FI" sz="2000" dirty="0"/>
          </a:p>
          <a:p>
            <a:r>
              <a:rPr lang="fi-FI" sz="2000"/>
              <a:t>Kanssasäätelyn tavoitteena on luoda lapselle pohja omatoimiselle säätelylle</a:t>
            </a:r>
            <a:endParaRPr lang="fi-FI"/>
          </a:p>
          <a:p>
            <a:pPr lvl="1"/>
            <a:r>
              <a:rPr lang="fi-FI" sz="1600">
                <a:ea typeface="+mn-lt"/>
                <a:cs typeface="+mn-lt"/>
              </a:rPr>
              <a:t>asteittainen siirtyminen</a:t>
            </a:r>
          </a:p>
          <a:p>
            <a:r>
              <a:rPr lang="fi-FI" sz="2000"/>
              <a:t>Aikuisen on pystyttävä myös antamaan pikkuhiljaa tilaa ja vastuuta lapsen omalle säätelylle - herkästi aistien</a:t>
            </a:r>
            <a:endParaRPr lang="fi-FI" sz="1600" dirty="0"/>
          </a:p>
        </p:txBody>
      </p:sp>
      <p:pic>
        <p:nvPicPr>
          <p:cNvPr id="4" name="Kuva 4" descr="Kuva, joka sisältää kohteen henkilö, sisä, pieni, nuori&#10;&#10;Kuvaus luotu automaattisesti">
            <a:extLst>
              <a:ext uri="{FF2B5EF4-FFF2-40B4-BE49-F238E27FC236}">
                <a16:creationId xmlns:a16="http://schemas.microsoft.com/office/drawing/2014/main" id="{426D2FC7-86D3-4E35-9FAE-E556BF762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0" r="1845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841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17C3-04FF-418D-8FE7-45F18DAA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Itsesäätelyn tukeminen varhaiskasvatuksessa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591C-F621-4363-8403-4C64B196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/>
              <a:t>Päivähoidon arjessa on lukemattomia tilanteita, joissa voidaan kiinnittää huomiota lapsen itsesäätelyn tukemiseen</a:t>
            </a:r>
          </a:p>
          <a:p>
            <a:r>
              <a:rPr lang="fi-FI" b="1">
                <a:ea typeface="+mn-lt"/>
                <a:cs typeface="+mn-lt"/>
              </a:rPr>
              <a:t>MILLAISIA</a:t>
            </a:r>
            <a:r>
              <a:rPr lang="fi-FI">
                <a:ea typeface="+mn-lt"/>
                <a:cs typeface="+mn-lt"/>
              </a:rPr>
              <a:t> tilanteita tunnistat?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fi-FI" sz="2800">
                <a:ea typeface="+mn-lt"/>
                <a:cs typeface="+mn-lt"/>
              </a:rPr>
              <a:t>Ennaltaehkäisyn näkökulmasta?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fi-FI" sz="2800">
                <a:ea typeface="+mn-lt"/>
                <a:cs typeface="+mn-lt"/>
              </a:rPr>
              <a:t>Kun tunteet ovat jo pinnassa?</a:t>
            </a:r>
            <a:endParaRPr lang="en-US" sz="2800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Varhaiskasvatushenkilöstön ymmärrys tunteiden säätelystä ja aikuisen roolista kanssasäätelijänä on ensiarvoisen tärkeää!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91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7403-9F53-4FD0-9F98-76366BE23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Psyykkiset puolustuskeinot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32CE5-E8E6-47D5-8CD4-38C02660C0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93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8EEC-A0EE-413C-BA03-26486939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Säätelyä ja minän puolustamista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618FF-95C1-4D9B-B637-5A466F31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Itsesäätelyn rinnalla lapselle kehittyy myös vähemmän rakentavia tapoja puolustaa ja suojella "minää"</a:t>
            </a:r>
          </a:p>
          <a:p>
            <a:r>
              <a:rPr lang="fi-FI" dirty="0"/>
              <a:t>Psyykkiset puolustuskeinot ovat usein tiedostamattomia</a:t>
            </a:r>
          </a:p>
          <a:p>
            <a:r>
              <a:rPr lang="fi-FI" dirty="0"/>
              <a:t>Ne ovat kuitenkin myös tärkeitä mielen tasapainon palauttajia</a:t>
            </a:r>
          </a:p>
          <a:p>
            <a:r>
              <a:rPr lang="fi-FI" dirty="0"/>
              <a:t>Ne muuttuvat ongelmaksi, kun niitä käyttää jatkuvasti, ja </a:t>
            </a:r>
          </a:p>
          <a:p>
            <a:r>
              <a:rPr lang="fi-FI" dirty="0"/>
              <a:t>Aikuisten käyttäytymisestä voidaan erotella ainakin seuraavanlaisia puolustuskeinoja: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85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09DF-3FC2-4F54-A7FA-98F0010E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puolustuskeinoja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0C98-B238-43FC-B328-094CCBB9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/>
            <a:r>
              <a:rPr lang="fi-FI" dirty="0">
                <a:ea typeface="+mn-lt"/>
                <a:cs typeface="+mn-lt"/>
              </a:rPr>
              <a:t>Kieltäminen = ikävä asia jää kokonaan käsittelemättä / jopa havaitsematta (liian tuskalliset tapahtumat)</a:t>
            </a:r>
          </a:p>
          <a:p>
            <a:pPr lvl="1"/>
            <a:r>
              <a:rPr lang="fi-FI" dirty="0">
                <a:ea typeface="+mn-lt"/>
                <a:cs typeface="+mn-lt"/>
              </a:rPr>
              <a:t>Torjunta = päättää tietoisesti olla ajattelematta ikävää asiaa</a:t>
            </a:r>
          </a:p>
          <a:p>
            <a:pPr lvl="1"/>
            <a:r>
              <a:rPr lang="fi-FI" dirty="0">
                <a:ea typeface="+mn-lt"/>
                <a:cs typeface="+mn-lt"/>
              </a:rPr>
              <a:t>Omnipotenssi = kaikkivoipaisuuden tunne</a:t>
            </a:r>
          </a:p>
          <a:p>
            <a:pPr lvl="1"/>
            <a:r>
              <a:rPr lang="fi-FI" dirty="0">
                <a:ea typeface="+mn-lt"/>
                <a:cs typeface="+mn-lt"/>
              </a:rPr>
              <a:t>Lohkominen = asiat jaotellaan kahteen: musta ja valkoinen / hyvä ja paha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Tunteiden eristäminen = esim. Läheisen kuoleman käsittely järjellä, kun tunteiden kokeminen on liian kivuliasta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Kohteensiirto = tunne siirretään syyttömään sivulliseen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Projektio = omien negatiivisten tunteiden / ominaisuuksien heijastaminen muihin (vihaisen ihmisen mielestä muut ovat kiukkuisia / haastavat riitaa)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/>
              <a:t>Arvon kieltäminen = "</a:t>
            </a:r>
            <a:r>
              <a:rPr lang="fi-FI" dirty="0" err="1"/>
              <a:t>Enkku</a:t>
            </a:r>
            <a:r>
              <a:rPr lang="fi-FI" dirty="0"/>
              <a:t> on ihan turha oppiaine, en </a:t>
            </a:r>
            <a:r>
              <a:rPr lang="fi-FI" dirty="0" err="1"/>
              <a:t>tuu</a:t>
            </a:r>
            <a:r>
              <a:rPr lang="fi-FI" dirty="0"/>
              <a:t> tarvitsemaan sitä missään" (repliikki huonosti menneen kokeen jälkeen)</a:t>
            </a:r>
          </a:p>
          <a:p>
            <a:pPr lvl="1"/>
            <a:r>
              <a:rPr lang="fi-FI"/>
              <a:t>Regressio = taantuminen aiemman kehitystason käyttäytymiseen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92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AA49-F5C9-4D0D-9158-43A0C439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Pienten lasten puolustuskeinot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78E09-758F-4312-81FA-57988046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Kieltäminen</a:t>
            </a:r>
          </a:p>
          <a:p>
            <a:r>
              <a:rPr lang="fi-FI" dirty="0"/>
              <a:t>Omnipotenssi</a:t>
            </a:r>
          </a:p>
          <a:p>
            <a:r>
              <a:rPr lang="fi-FI" dirty="0"/>
              <a:t>Lohkominen: "Äiti on maailman tyhmin" / "Äiti on maailman ihanin"</a:t>
            </a:r>
          </a:p>
          <a:p>
            <a:r>
              <a:rPr lang="fi-FI" dirty="0"/>
              <a:t>Regressio</a:t>
            </a:r>
          </a:p>
          <a:p>
            <a:r>
              <a:rPr lang="fi-FI" dirty="0"/>
              <a:t>Yllämainitut osa lapsen normaalia kehitystä --&gt; aikuisen käyttäminä kyseenalaisia</a:t>
            </a:r>
          </a:p>
        </p:txBody>
      </p:sp>
    </p:spTree>
    <p:extLst>
      <p:ext uri="{BB962C8B-B14F-4D97-AF65-F5344CB8AC3E}">
        <p14:creationId xmlns:p14="http://schemas.microsoft.com/office/powerpoint/2010/main" val="178857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0A77-9C85-482B-BE28-1B820CFE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FF2C-6D4E-4B1E-A2A9-E0670D2B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/>
              <a:t>Hautakangas Merja (2018): Miten voimme tukea lapsen itsesäätelytaitojen kehittymistä? Tutkittua varhaiskasvatuksesta –sivusto</a:t>
            </a:r>
            <a:endParaRPr lang="fi-FI" dirty="0"/>
          </a:p>
          <a:p>
            <a:r>
              <a:rPr lang="fi-FI"/>
              <a:t>Sajaniemi, Suhonen, Nislin ja Mäkelä (2015): Stressin säätely - kehityksen, vuorovaikutuksen ja oppimisen ydin. PS-kustannus. </a:t>
            </a:r>
            <a:endParaRPr lang="fi-FI" dirty="0"/>
          </a:p>
          <a:p>
            <a:r>
              <a:rPr lang="fi-FI"/>
              <a:t>Veijalainen Jouni (2020): Mitä on lapsen itsesäätely ja mitä sen kehittyminen edellyttää? Tutkittua varhaiskasvatuksesta –sivusto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709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6E1B7-9B75-484D-AF36-26DFFAFE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/>
              <a:t>Mitä itsesäätelytaidot ovat?</a:t>
            </a:r>
          </a:p>
        </p:txBody>
      </p:sp>
      <p:pic>
        <p:nvPicPr>
          <p:cNvPr id="4" name="Kuva 4" descr="Kuva, joka sisältää kohteen henkilö, pieni, sisä, nuori&#10;&#10;Kuvaus luotu automaattisesti">
            <a:extLst>
              <a:ext uri="{FF2B5EF4-FFF2-40B4-BE49-F238E27FC236}">
                <a16:creationId xmlns:a16="http://schemas.microsoft.com/office/drawing/2014/main" id="{F950BD62-0BC3-45C1-B73E-2872A1E67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1" r="3829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DCA2EB-35D9-4657-99EA-19088046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/>
              <a:t>Itsesäätely tarkoittaa tunteiden, käyttäytymisen ja kognitiivisen toiminnan (ajattelu, oppiminen) säätelyä</a:t>
            </a:r>
            <a:endParaRPr lang="en-US" sz="2000" dirty="0"/>
          </a:p>
          <a:p>
            <a:r>
              <a:rPr lang="en-US" sz="2000"/>
              <a:t>Intensiivisin kehityskausi osuu varhaislapsuuteen --&gt; pohjana aivojen kypsymisprosessi</a:t>
            </a:r>
          </a:p>
          <a:p>
            <a:r>
              <a:rPr lang="en-US" sz="2000"/>
              <a:t>Aivojen kypsymisen lisäksi tarvitaan myös hyvät olosuhteet ja vuorovaikutusta muihin (kehittyminen alkaa kiintymyssuhteessa)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225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CFEF-B568-49AE-AA7A-0BB2B81E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itsesäätelytaidot ovat?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7980-058C-409D-852D-68A8460AB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Osa lapsen sosiaalista kompetenssia</a:t>
            </a:r>
          </a:p>
          <a:p>
            <a:r>
              <a:rPr lang="fi-FI"/>
              <a:t>Hyvät</a:t>
            </a:r>
            <a:r>
              <a:rPr lang="fi-FI">
                <a:ea typeface="+mn-lt"/>
                <a:cs typeface="+mn-lt"/>
              </a:rPr>
              <a:t> säätelytaidot ovat suojaava tekijä lapsen sisäisiä ja ulkoisia riskitekijöitä vastaan</a:t>
            </a:r>
            <a:endParaRPr lang="fi-FI"/>
          </a:p>
          <a:p>
            <a:r>
              <a:rPr lang="fi-FI"/>
              <a:t>Mahdollistavat hyvinvoinnin</a:t>
            </a:r>
          </a:p>
          <a:p>
            <a:r>
              <a:rPr lang="fi-FI"/>
              <a:t>Itsesäätelytaidoilla on yhteys lapsen koulusuoriutumiseen ja motivaatioon sekä vuorovaikutussuhteiden laatuun ja hyväksynnälle ryhmässä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859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0A66-DF56-4F34-B07D-444718C0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Säätelyn kehittyminen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A73A-DFE2-4274-842B-C2EDEFCB0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Itsesäätely kehittyy tässä järjestyksessä:</a:t>
            </a:r>
          </a:p>
          <a:p>
            <a:pPr lvl="1"/>
            <a:r>
              <a:rPr lang="fi-FI">
                <a:ea typeface="+mn-lt"/>
                <a:cs typeface="+mn-lt"/>
              </a:rPr>
              <a:t>1 emotionaalinen säätely</a:t>
            </a:r>
          </a:p>
          <a:p>
            <a:pPr lvl="1"/>
            <a:r>
              <a:rPr lang="fi-FI">
                <a:ea typeface="+mn-lt"/>
                <a:cs typeface="+mn-lt"/>
              </a:rPr>
              <a:t>2 käyttäytymisen säätely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fi-FI">
                <a:ea typeface="+mn-lt"/>
                <a:cs typeface="+mn-lt"/>
              </a:rPr>
              <a:t>3 kognitiivisten toimintojen säätely</a:t>
            </a:r>
          </a:p>
          <a:p>
            <a:r>
              <a:rPr lang="fi-FI"/>
              <a:t>Vaikka kolme osa-aluetta eritellään, ne toimivat lopulta  kokonaisvaltaisesti yhdessä --&gt; yhden osa-alueen vahvistaminen vahvistaa muitakin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67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E0444-D9CA-443D-91A8-A2A5A68F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Säätelyyn vaikuttavia asioita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45E9-6397-46A6-B4E5-63AFD7E3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/>
              <a:t>Itsesäätely on harjaantuva taito</a:t>
            </a:r>
          </a:p>
          <a:p>
            <a:r>
              <a:rPr lang="fi-FI" sz="2400"/>
              <a:t>Liittyy lapsen psyykkisiin ja fyysisiin voimavaroihin</a:t>
            </a:r>
          </a:p>
          <a:p>
            <a:r>
              <a:rPr lang="fi-FI" sz="2400"/>
              <a:t>Sidoksissa myös tilannekohtaisiin tekijöihin (esim. kotona eri kuin päiväkodissa, levänneenä eri kuin väsyneenä, kylläisenä eri kuin nälkäisenä)</a:t>
            </a:r>
          </a:p>
          <a:p>
            <a:endParaRPr lang="fi-FI" sz="2000"/>
          </a:p>
        </p:txBody>
      </p:sp>
      <p:pic>
        <p:nvPicPr>
          <p:cNvPr id="4" name="Kuva 4" descr="Kuva, joka sisältää kohteen poika, poseeraaminen, nuori, seisominen&#10;&#10;Kuvaus luotu automaattisesti">
            <a:extLst>
              <a:ext uri="{FF2B5EF4-FFF2-40B4-BE49-F238E27FC236}">
                <a16:creationId xmlns:a16="http://schemas.microsoft.com/office/drawing/2014/main" id="{E5C5D8FE-78E5-412A-99FC-CFF0D9D91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r="-2" b="-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92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8DAEF-3AF3-47BE-84FF-6AFCE440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fi-FI" sz="3400"/>
              <a:t>Emotionaalinen itsesäätely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DB28-D5A8-4B67-8982-16758870D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ea typeface="+mn-lt"/>
                <a:cs typeface="+mn-lt"/>
              </a:rPr>
              <a:t>Emotionaalinen itsesäätely on ihmisen tiedostamatonta tai tiedostettua kykyä muokata, es-tää tai kasvattaa tunne-kokemuksia tai –ilmaisuja</a:t>
            </a:r>
            <a:endParaRPr lang="fi-FI" sz="18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800"/>
              <a:t>Säätelystä tulee helposti mieleen nimenomaan tunteiden </a:t>
            </a:r>
            <a:r>
              <a:rPr lang="en-US" sz="1800" b="1"/>
              <a:t>hillitseminen</a:t>
            </a:r>
            <a:r>
              <a:rPr lang="en-US" sz="1800"/>
              <a:t>, mutta yhtä tärkeä on säätelyn </a:t>
            </a:r>
            <a:r>
              <a:rPr lang="en-US" sz="1800" b="1"/>
              <a:t>kohottava</a:t>
            </a:r>
            <a:r>
              <a:rPr lang="en-US" sz="1800"/>
              <a:t> puoli --&gt; että lapsi pystyy herättämään itsessään esim. iloa ja uteliaisuutta, vaikka tilanteessa olisi vastoinkäymisiä 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fi-FI" sz="1700"/>
          </a:p>
        </p:txBody>
      </p:sp>
      <p:pic>
        <p:nvPicPr>
          <p:cNvPr id="4" name="Kuva 4" descr="Kuva, joka sisältää kohteen henkilö, sininen, nuori, nainen&#10;&#10;Kuvaus luotu automaattisesti">
            <a:extLst>
              <a:ext uri="{FF2B5EF4-FFF2-40B4-BE49-F238E27FC236}">
                <a16:creationId xmlns:a16="http://schemas.microsoft.com/office/drawing/2014/main" id="{C1F30E2D-4243-4207-A688-C3D5B966F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11"/>
          <a:stretch/>
        </p:blipFill>
        <p:spPr>
          <a:xfrm>
            <a:off x="7056646" y="924987"/>
            <a:ext cx="4491887" cy="50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4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DA4A-1486-4348-8C22-C088AC53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Emotionaalinen itsesäätely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ED18-2798-4313-A42A-EFFD903D7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Sympaattinen hermosto aktivoituu stressitilanteissa (taistele tai pakene)</a:t>
            </a:r>
          </a:p>
          <a:p>
            <a:r>
              <a:rPr lang="fi-FI"/>
              <a:t>Jos stressitilanne on lapselle liian suuri, eikä hän ole yhteydessä rauhoittavaan aikuiseen, hän voi joutua "säätelemättömään" tilaan --&gt; tulkitsee tilannetta uhkakokemuksen kautta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84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771A-ACD2-4176-9DA2-2621FEFF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Kognitiivinen itsesäätely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059E-19BF-432C-9B30-5E1C281A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Kognitiivinen itsesäätely on ihmisen tietoista kykyä suunni-tella, valvoa ja säädellä esim. ajattelua ja toiminnanohjausta --&gt; samalla mahdollistuu joustava työmuistin käyttö, tarkkaavaisuus ja esim. toiminnan ehkäisy</a:t>
            </a:r>
          </a:p>
          <a:p>
            <a:r>
              <a:rPr lang="en-US"/>
              <a:t>Oppimista tukevan, lämpimän ja hyväksyvän oppimisympäristön luominen on päiväkodissa ja koulussa aikuisten vastuulla </a:t>
            </a:r>
            <a:endParaRPr lang="en-US" dirty="0"/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89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DFEA-4434-4288-B78D-1B81022F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Haastavat oppimistilanteet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D050-B9C8-4667-8ACE-DC1C38B9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Haastavissa oppimisen tilanteissa turhautumisen tai epäonnistumisen tunteet voivat saada oppijan luovuttamaan</a:t>
            </a:r>
            <a:endParaRPr lang="fi-FI">
              <a:ea typeface="+mn-lt"/>
              <a:cs typeface="+mn-lt"/>
            </a:endParaRPr>
          </a:p>
          <a:p>
            <a:r>
              <a:rPr lang="fi-FI"/>
              <a:t>Aikuinen saattaa turhautua lapsen rinnalla myös</a:t>
            </a:r>
          </a:p>
          <a:p>
            <a:r>
              <a:rPr lang="fi-FI"/>
              <a:t>Ratkaisuna olisi aikuisen kyky vaihtaa näkökulmaa: jospa tilanteen aiheuttamia tunteita tai lapsen kiukuttelua ei pidettäisikään ongelmana VAAN oppimisen jatkumona, mahdollisuutena oppia jotain uutta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67129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1B2430"/>
      </a:dk2>
      <a:lt2>
        <a:srgbClr val="F0F1F3"/>
      </a:lt2>
      <a:accent1>
        <a:srgbClr val="B18D3B"/>
      </a:accent1>
      <a:accent2>
        <a:srgbClr val="C36D4D"/>
      </a:accent2>
      <a:accent3>
        <a:srgbClr val="9CA742"/>
      </a:accent3>
      <a:accent4>
        <a:srgbClr val="3BA1B1"/>
      </a:accent4>
      <a:accent5>
        <a:srgbClr val="4D81C3"/>
      </a:accent5>
      <a:accent6>
        <a:srgbClr val="4245B4"/>
      </a:accent6>
      <a:hlink>
        <a:srgbClr val="3F67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BrushVTI</vt:lpstr>
      <vt:lpstr>Lapsen itsesäätely-taitojen kehittyminen</vt:lpstr>
      <vt:lpstr>Mitä itsesäätelytaidot ovat?</vt:lpstr>
      <vt:lpstr>Mitä itsesäätelytaidot ovat? 2</vt:lpstr>
      <vt:lpstr>Säätelyn kehittyminen</vt:lpstr>
      <vt:lpstr>Säätelyyn vaikuttavia asioita</vt:lpstr>
      <vt:lpstr>Emotionaalinen itsesäätely</vt:lpstr>
      <vt:lpstr>Emotionaalinen itsesäätely 2</vt:lpstr>
      <vt:lpstr>Kognitiivinen itsesäätely</vt:lpstr>
      <vt:lpstr>Haastavat oppimistilanteet</vt:lpstr>
      <vt:lpstr>Mitä on kanssasäätely</vt:lpstr>
      <vt:lpstr>Lisää kanssasäätelystä</vt:lpstr>
      <vt:lpstr>Itsesäätelyn tukeminen varhaiskasvatuksessa</vt:lpstr>
      <vt:lpstr>Psyykkiset puolustuskeinot</vt:lpstr>
      <vt:lpstr>Säätelyä ja minän puolustamista</vt:lpstr>
      <vt:lpstr>puolustuskeinoja</vt:lpstr>
      <vt:lpstr>Pienten lasten puolustuskeinot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814</cp:revision>
  <dcterms:created xsi:type="dcterms:W3CDTF">2020-11-11T15:07:26Z</dcterms:created>
  <dcterms:modified xsi:type="dcterms:W3CDTF">2020-11-16T16:14:58Z</dcterms:modified>
</cp:coreProperties>
</file>