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8D5499-0DC1-4715-B69A-AF964C3B6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Robert Havighurst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0F8B234-CF35-4626-94BA-97F97DD5D5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Kehitystehtäväteoria</a:t>
            </a:r>
          </a:p>
        </p:txBody>
      </p:sp>
    </p:spTree>
    <p:extLst>
      <p:ext uri="{BB962C8B-B14F-4D97-AF65-F5344CB8AC3E}">
        <p14:creationId xmlns:p14="http://schemas.microsoft.com/office/powerpoint/2010/main" val="108840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6C806C-E142-493D-BC47-7B2AC880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Kehitystehtävien lähtökohdat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8C4D0F-CFF5-4AD6-9D6C-53AC1F4BE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Fyysisen kehityksen kumpuavat tehtävät (kävelyn opettelu, pidätyskyky)</a:t>
            </a:r>
          </a:p>
          <a:p>
            <a:r>
              <a:rPr lang="fi-FI" dirty="0"/>
              <a:t>Henkilökohtaisten arvojen luomat tehtävät (ammatin valinta, ideologian rakennus)</a:t>
            </a:r>
          </a:p>
          <a:p>
            <a:r>
              <a:rPr lang="fi-FI" dirty="0"/>
              <a:t>Yhteiskunnan painostuksesta lähtevät tehtävät (kunnon kansalaisuus, lukemaan oppiminen)</a:t>
            </a:r>
          </a:p>
          <a:p>
            <a:r>
              <a:rPr lang="fi-FI" dirty="0"/>
              <a:t>Teoria syntynyt Yhdysvalloissa 1940-luvulla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66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D82EA3-BE59-4A5F-ACEB-9B354269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Kehitystehtävät ikäkausittain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7097BE-3CB4-4242-B9EB-971ADD168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295"/>
            <a:ext cx="8596668" cy="5259898"/>
          </a:xfrm>
        </p:spPr>
        <p:txBody>
          <a:bodyPr/>
          <a:lstStyle/>
          <a:p>
            <a:r>
              <a:rPr lang="fi-FI" dirty="0"/>
              <a:t>Vauvaiän ja pikkulapsen kehitystehtävät (0-2)</a:t>
            </a:r>
          </a:p>
          <a:p>
            <a:pPr lvl="1"/>
            <a:r>
              <a:rPr lang="fi-FI" dirty="0"/>
              <a:t>Perusturvallisuus</a:t>
            </a:r>
          </a:p>
          <a:p>
            <a:pPr lvl="1"/>
            <a:r>
              <a:rPr lang="fi-FI" dirty="0"/>
              <a:t>Ruumiinkuvan muodostaminen</a:t>
            </a:r>
          </a:p>
          <a:p>
            <a:pPr lvl="1"/>
            <a:r>
              <a:rPr lang="fi-FI" dirty="0"/>
              <a:t>Kävelyn ja puheen opettelu</a:t>
            </a:r>
          </a:p>
          <a:p>
            <a:pPr lvl="1"/>
            <a:r>
              <a:rPr lang="fi-FI" dirty="0"/>
              <a:t>Selviäminen </a:t>
            </a:r>
            <a:r>
              <a:rPr lang="fi-FI" dirty="0" err="1"/>
              <a:t>erotilanteista</a:t>
            </a:r>
            <a:endParaRPr lang="fi-FI" dirty="0"/>
          </a:p>
          <a:p>
            <a:r>
              <a:rPr lang="fi-FI" dirty="0"/>
              <a:t>Leikki-iän (2-6) ja varhaisen kouluiän kehitystehtävät (6-12)</a:t>
            </a:r>
          </a:p>
          <a:p>
            <a:pPr lvl="1"/>
            <a:r>
              <a:rPr lang="fi-FI" dirty="0"/>
              <a:t>Minäkäsitys</a:t>
            </a:r>
          </a:p>
          <a:p>
            <a:pPr lvl="1"/>
            <a:r>
              <a:rPr lang="fi-FI" dirty="0"/>
              <a:t>Itsetunto/ itsearvostuksen kehittyminen</a:t>
            </a:r>
          </a:p>
          <a:p>
            <a:pPr lvl="1"/>
            <a:r>
              <a:rPr lang="fi-FI" dirty="0"/>
              <a:t>Oman sukupuoliroolin oppiminen</a:t>
            </a:r>
          </a:p>
          <a:p>
            <a:pPr lvl="1"/>
            <a:r>
              <a:rPr lang="fi-FI" dirty="0"/>
              <a:t>Omantunnon kehitys</a:t>
            </a:r>
          </a:p>
          <a:p>
            <a:pPr lvl="1"/>
            <a:r>
              <a:rPr lang="fi-FI" dirty="0"/>
              <a:t>Moraalin ja arvojen kehittyminen</a:t>
            </a:r>
          </a:p>
          <a:p>
            <a:pPr lvl="1"/>
            <a:r>
              <a:rPr lang="fi-FI" dirty="0"/>
              <a:t>Toimimaan ikätovereiden kanssa</a:t>
            </a:r>
          </a:p>
          <a:p>
            <a:pPr lvl="1"/>
            <a:r>
              <a:rPr lang="fi-FI" dirty="0"/>
              <a:t>Työperiaatteen oppiminen</a:t>
            </a:r>
          </a:p>
          <a:p>
            <a:pPr lvl="1"/>
            <a:r>
              <a:rPr lang="fi-FI" dirty="0"/>
              <a:t>Maskuliinisen tai feminiinisen sosiaalisen roolin oppiminen</a:t>
            </a:r>
          </a:p>
          <a:p>
            <a:pPr lvl="1"/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88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352475-EED6-4494-B5DE-C5EDEF18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Omaa pohdintaa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15C55-6BEA-400F-8734-89152D4A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Herkkyyskausien ja kriittistenkausien kehitystehtävät on samat, vauvaiässä/pikkulapsi-iässä.</a:t>
            </a:r>
          </a:p>
          <a:p>
            <a:r>
              <a:rPr lang="fi-FI" dirty="0"/>
              <a:t>Kehitystehtävät samat mutta aikataulu joustavampi, lasten erilaisuus ja kehitys otetaan huomioon yksilöllisemmin.</a:t>
            </a:r>
          </a:p>
          <a:p>
            <a:r>
              <a:rPr lang="fi-FI" dirty="0"/>
              <a:t>Nykyään saatavilla tukitoimia (kehitystehtävän käymättä jättäminen ei ole ongelma)</a:t>
            </a:r>
          </a:p>
          <a:p>
            <a:r>
              <a:rPr lang="fi-FI" dirty="0"/>
              <a:t>Nykyaikana ei niin voimakkaita sukupuolirooli jakoja. Jokaisella on oikeus olla sellainen kuin haluaa.(ohjataan sukupuoliroolittomiin leikkeihin)</a:t>
            </a:r>
          </a:p>
          <a:p>
            <a:r>
              <a:rPr lang="fi-FI" dirty="0"/>
              <a:t>Mirva, Anu ja </a:t>
            </a:r>
            <a:r>
              <a:rPr lang="fi-FI"/>
              <a:t>Suski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204964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CF06EDD7CBB904AB46AA517B2F9B33A" ma:contentTypeVersion="28" ma:contentTypeDescription="Luo uusi asiakirja." ma:contentTypeScope="" ma:versionID="be4d7810250db037faf4eac04314609b">
  <xsd:schema xmlns:xsd="http://www.w3.org/2001/XMLSchema" xmlns:xs="http://www.w3.org/2001/XMLSchema" xmlns:p="http://schemas.microsoft.com/office/2006/metadata/properties" xmlns:ns3="bcd43d10-d0f6-4345-bf03-9cf4573e1cdb" xmlns:ns4="bb1ef51b-751c-4cd6-aa1b-bfc7cd62de23" targetNamespace="http://schemas.microsoft.com/office/2006/metadata/properties" ma:root="true" ma:fieldsID="56bf2344d4107c24624abf8e2ef53ba6" ns3:_="" ns4:_="">
    <xsd:import namespace="bcd43d10-d0f6-4345-bf03-9cf4573e1cdb"/>
    <xsd:import namespace="bb1ef51b-751c-4cd6-aa1b-bfc7cd62de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43d10-d0f6-4345-bf03-9cf4573e1cd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ef51b-751c-4cd6-aa1b-bfc7cd62d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bb1ef51b-751c-4cd6-aa1b-bfc7cd62de23" xsi:nil="true"/>
    <Self_Registration_Enabled xmlns="bb1ef51b-751c-4cd6-aa1b-bfc7cd62de23" xsi:nil="true"/>
    <Teachers xmlns="bb1ef51b-751c-4cd6-aa1b-bfc7cd62de23">
      <UserInfo>
        <DisplayName/>
        <AccountId xsi:nil="true"/>
        <AccountType/>
      </UserInfo>
    </Teachers>
    <Invited_Teachers xmlns="bb1ef51b-751c-4cd6-aa1b-bfc7cd62de23" xsi:nil="true"/>
    <DefaultSectionNames xmlns="bb1ef51b-751c-4cd6-aa1b-bfc7cd62de23" xsi:nil="true"/>
    <Has_Teacher_Only_SectionGroup xmlns="bb1ef51b-751c-4cd6-aa1b-bfc7cd62de23" xsi:nil="true"/>
    <NotebookType xmlns="bb1ef51b-751c-4cd6-aa1b-bfc7cd62de23" xsi:nil="true"/>
    <Students xmlns="bb1ef51b-751c-4cd6-aa1b-bfc7cd62de23">
      <UserInfo>
        <DisplayName/>
        <AccountId xsi:nil="true"/>
        <AccountType/>
      </UserInfo>
    </Students>
    <Is_Collaboration_Space_Locked xmlns="bb1ef51b-751c-4cd6-aa1b-bfc7cd62de23" xsi:nil="true"/>
    <Owner xmlns="bb1ef51b-751c-4cd6-aa1b-bfc7cd62de23">
      <UserInfo>
        <DisplayName/>
        <AccountId xsi:nil="true"/>
        <AccountType/>
      </UserInfo>
    </Owner>
    <AppVersion xmlns="bb1ef51b-751c-4cd6-aa1b-bfc7cd62de23" xsi:nil="true"/>
    <Invited_Students xmlns="bb1ef51b-751c-4cd6-aa1b-bfc7cd62de23" xsi:nil="true"/>
    <FolderType xmlns="bb1ef51b-751c-4cd6-aa1b-bfc7cd62de23" xsi:nil="true"/>
    <CultureName xmlns="bb1ef51b-751c-4cd6-aa1b-bfc7cd62de23" xsi:nil="true"/>
    <Student_Groups xmlns="bb1ef51b-751c-4cd6-aa1b-bfc7cd62de23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7C4D881C-4999-4A46-819F-9732970BD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43d10-d0f6-4345-bf03-9cf4573e1cdb"/>
    <ds:schemaRef ds:uri="bb1ef51b-751c-4cd6-aa1b-bfc7cd62de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1988EB-64C8-4F28-B244-914680C1A5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2EC698-D8FE-48A4-A466-D435D0B4B690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bb1ef51b-751c-4cd6-aa1b-bfc7cd62de23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cd43d10-d0f6-4345-bf03-9cf4573e1cd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157</Words>
  <Application>Microsoft Office PowerPoint</Application>
  <PresentationFormat>Laajakuva</PresentationFormat>
  <Paragraphs>30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Pinta</vt:lpstr>
      <vt:lpstr>Robert Havighurst</vt:lpstr>
      <vt:lpstr>Kehitystehtävien lähtökohdat</vt:lpstr>
      <vt:lpstr>Kehitystehtävät ikäkausittain</vt:lpstr>
      <vt:lpstr>Omaa pohdintaa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Havighurst</dc:title>
  <dc:creator>Hannukainen Susanna Elisabet</dc:creator>
  <cp:lastModifiedBy>Mari Nurminen</cp:lastModifiedBy>
  <cp:revision>7</cp:revision>
  <dcterms:created xsi:type="dcterms:W3CDTF">2020-11-03T10:48:00Z</dcterms:created>
  <dcterms:modified xsi:type="dcterms:W3CDTF">2020-11-03T13:18:15Z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0x0101005CF06EDD7CBB904AB46AA517B2F9B33A</vt:lpwstr>
  </property>
</Properties>
</file>