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abin"/>
      <p:regular r:id="rId14"/>
      <p:bold r:id="rId15"/>
      <p:italic r:id="rId16"/>
      <p:boldItalic r:id="rId17"/>
    </p:embeddedFont>
    <p:embeddedFont>
      <p:font typeface="Domine"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769622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30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86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04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52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24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7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073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811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26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20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8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219200" y="3886200"/>
            <a:ext cx="6858000" cy="990599"/>
          </a:xfrm>
          <a:prstGeom prst="rect">
            <a:avLst/>
          </a:prstGeom>
          <a:noFill/>
          <a:ln>
            <a:noFill/>
          </a:ln>
        </p:spPr>
        <p:txBody>
          <a:bodyPr lIns="91425" tIns="91425" rIns="91425" bIns="91425" anchor="t" anchorCtr="0"/>
          <a:lstStyle>
            <a:lvl1pPr marL="0" marR="0" lvl="0" indent="0" algn="r" rtl="0">
              <a:spcBef>
                <a:spcPts val="0"/>
              </a:spcBef>
              <a:buClr>
                <a:schemeClr val="dk1"/>
              </a:buClr>
              <a:buFont typeface="Domine"/>
              <a:buNone/>
              <a:defRPr sz="3200" b="0" i="0" u="none" strike="noStrike" cap="none">
                <a:solidFill>
                  <a:schemeClr val="dk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1219200" y="5124450"/>
            <a:ext cx="6858000" cy="533399"/>
          </a:xfrm>
          <a:prstGeom prst="rect">
            <a:avLst/>
          </a:prstGeom>
          <a:noFill/>
          <a:ln>
            <a:noFill/>
          </a:ln>
        </p:spPr>
        <p:txBody>
          <a:bodyPr lIns="91425" tIns="91425" rIns="91425" bIns="91425" anchor="t" anchorCtr="0"/>
          <a:lstStyle>
            <a:lvl1pPr marL="0" marR="0" lvl="0" indent="0" algn="r" rtl="0">
              <a:spcBef>
                <a:spcPts val="600"/>
              </a:spcBef>
              <a:buClr>
                <a:schemeClr val="accent1"/>
              </a:buClr>
              <a:buFont typeface="Noto Sans Symbols"/>
              <a:buNone/>
              <a:defRPr sz="2000" b="0" i="0" u="none" strike="noStrike" cap="none">
                <a:solidFill>
                  <a:schemeClr val="dk2"/>
                </a:solidFill>
                <a:latin typeface="Domine"/>
                <a:ea typeface="Domine"/>
                <a:cs typeface="Domine"/>
                <a:sym typeface="Domine"/>
              </a:defRPr>
            </a:lvl1pPr>
            <a:lvl2pPr marL="457200" marR="0" lvl="1" indent="0" algn="ctr" rtl="0">
              <a:spcBef>
                <a:spcPts val="500"/>
              </a:spcBef>
              <a:buClr>
                <a:schemeClr val="accent2"/>
              </a:buClr>
              <a:buFont typeface="Noto Sans Symbols"/>
              <a:buNone/>
              <a:defRPr sz="2300" b="0" i="0" u="none" strike="noStrike" cap="none">
                <a:solidFill>
                  <a:schemeClr val="dk2"/>
                </a:solidFill>
                <a:latin typeface="Cabin"/>
                <a:ea typeface="Cabin"/>
                <a:cs typeface="Cabin"/>
                <a:sym typeface="Cabin"/>
              </a:defRPr>
            </a:lvl2pPr>
            <a:lvl3pPr marL="914400" marR="0" lvl="2" indent="0" algn="ctr" rtl="0">
              <a:spcBef>
                <a:spcPts val="500"/>
              </a:spcBef>
              <a:buClr>
                <a:srgbClr val="BABABA"/>
              </a:buClr>
              <a:buFont typeface="Noto Sans Symbols"/>
              <a:buNone/>
              <a:defRPr sz="2000" b="0" i="0" u="none" strike="noStrike" cap="none">
                <a:solidFill>
                  <a:schemeClr val="dk1"/>
                </a:solidFill>
                <a:latin typeface="Cabin"/>
                <a:ea typeface="Cabin"/>
                <a:cs typeface="Cabin"/>
                <a:sym typeface="Cabin"/>
              </a:defRPr>
            </a:lvl3pPr>
            <a:lvl4pPr marL="1371600" marR="0" lvl="3" indent="0" algn="ctr" rtl="0">
              <a:spcBef>
                <a:spcPts val="400"/>
              </a:spcBef>
              <a:buClr>
                <a:srgbClr val="8BA1B3"/>
              </a:buClr>
              <a:buFont typeface="Noto Sans Symbols"/>
              <a:buNone/>
              <a:defRPr sz="1800" b="0" i="0" u="none" strike="noStrike" cap="none">
                <a:solidFill>
                  <a:schemeClr val="dk1"/>
                </a:solidFill>
                <a:latin typeface="Cabin"/>
                <a:ea typeface="Cabin"/>
                <a:cs typeface="Cabin"/>
                <a:sym typeface="Cabin"/>
              </a:defRPr>
            </a:lvl4pPr>
            <a:lvl5pPr marL="1828800" marR="0" lvl="4" indent="0" algn="ctr" rtl="0">
              <a:spcBef>
                <a:spcPts val="300"/>
              </a:spcBef>
              <a:buClr>
                <a:schemeClr val="accent2"/>
              </a:buClr>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spcBef>
                <a:spcPts val="300"/>
              </a:spcBef>
              <a:buClr>
                <a:srgbClr val="8BA1B3"/>
              </a:buClr>
              <a:buFont typeface="Noto Sans Symbols"/>
              <a:buNone/>
              <a:defRPr sz="1600" b="0" i="0" u="none" strike="noStrike" cap="none">
                <a:solidFill>
                  <a:schemeClr val="dk1"/>
                </a:solidFill>
                <a:latin typeface="Cabin"/>
                <a:ea typeface="Cabin"/>
                <a:cs typeface="Cabin"/>
                <a:sym typeface="Cabin"/>
              </a:defRPr>
            </a:lvl6pPr>
            <a:lvl7pPr marL="2743200" marR="0" lvl="6" indent="0" algn="ctr" rtl="0">
              <a:spcBef>
                <a:spcPts val="300"/>
              </a:spcBef>
              <a:buClr>
                <a:srgbClr val="646C8F"/>
              </a:buClr>
              <a:buFont typeface="Noto Sans Symbols"/>
              <a:buNone/>
              <a:defRPr sz="1400" b="0" i="0" u="none" strike="noStrike" cap="none">
                <a:solidFill>
                  <a:schemeClr val="dk1"/>
                </a:solidFill>
                <a:latin typeface="Cabin"/>
                <a:ea typeface="Cabin"/>
                <a:cs typeface="Cabin"/>
                <a:sym typeface="Cabin"/>
              </a:defRPr>
            </a:lvl7pPr>
            <a:lvl8pPr marL="3200400" marR="0" lvl="7" indent="0" algn="ctr" rtl="0">
              <a:spcBef>
                <a:spcPts val="300"/>
              </a:spcBef>
              <a:buClr>
                <a:srgbClr val="BABABA"/>
              </a:buClr>
              <a:buFont typeface="Noto Sans Symbols"/>
              <a:buNone/>
              <a:defRPr sz="1400" b="0" i="0" u="none" strike="noStrike" cap="none">
                <a:solidFill>
                  <a:schemeClr val="dk1"/>
                </a:solidFill>
                <a:latin typeface="Cabin"/>
                <a:ea typeface="Cabin"/>
                <a:cs typeface="Cabin"/>
                <a:sym typeface="Cabin"/>
              </a:defRPr>
            </a:lvl8pPr>
            <a:lvl9pPr marL="3657600" marR="0" lvl="8" indent="0" algn="ctr" rtl="0">
              <a:spcBef>
                <a:spcPts val="300"/>
              </a:spcBef>
              <a:buClr>
                <a:srgbClr val="9FB8CD"/>
              </a:buClr>
              <a:buFont typeface="Noto Sans Symbols"/>
              <a:buNone/>
              <a:defRPr sz="1200" b="0" i="0" u="none" strike="noStrike" cap="none">
                <a:solidFill>
                  <a:schemeClr val="dk1"/>
                </a:solidFill>
                <a:latin typeface="Cabin"/>
                <a:ea typeface="Cabin"/>
                <a:cs typeface="Cabin"/>
                <a:sym typeface="Cabin"/>
              </a:defRPr>
            </a:lvl9pPr>
          </a:lstStyle>
          <a:p>
            <a:endParaRPr/>
          </a:p>
        </p:txBody>
      </p:sp>
      <p:sp>
        <p:nvSpPr>
          <p:cNvPr id="17" name="Shape 17"/>
          <p:cNvSpPr txBox="1">
            <a:spLocks noGrp="1"/>
          </p:cNvSpPr>
          <p:nvPr>
            <p:ph type="dt" idx="10"/>
          </p:nvPr>
        </p:nvSpPr>
        <p:spPr>
          <a:xfrm>
            <a:off x="6400800" y="6355080"/>
            <a:ext cx="2286000"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8" name="Shape 18"/>
          <p:cNvSpPr txBox="1">
            <a:spLocks noGrp="1"/>
          </p:cNvSpPr>
          <p:nvPr>
            <p:ph type="ftr" idx="11"/>
          </p:nvPr>
        </p:nvSpPr>
        <p:spPr>
          <a:xfrm>
            <a:off x="2898648" y="6355080"/>
            <a:ext cx="3474719"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sldNum" idx="12"/>
          </p:nvPr>
        </p:nvSpPr>
        <p:spPr>
          <a:xfrm>
            <a:off x="1216151" y="6355080"/>
            <a:ext cx="1219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sp>
        <p:nvSpPr>
          <p:cNvPr id="20" name="Shape 20"/>
          <p:cNvSpPr/>
          <p:nvPr/>
        </p:nvSpPr>
        <p:spPr>
          <a:xfrm>
            <a:off x="904875" y="3648075"/>
            <a:ext cx="7315200" cy="1280159"/>
          </a:xfrm>
          <a:prstGeom prst="rect">
            <a:avLst/>
          </a:prstGeom>
          <a:noFill/>
          <a:ln w="9525" cap="rnd"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21" name="Shape 21"/>
          <p:cNvSpPr/>
          <p:nvPr/>
        </p:nvSpPr>
        <p:spPr>
          <a:xfrm>
            <a:off x="914400" y="5048250"/>
            <a:ext cx="7315200" cy="685799"/>
          </a:xfrm>
          <a:prstGeom prst="rect">
            <a:avLst/>
          </a:prstGeom>
          <a:noFill/>
          <a:ln w="9525" cap="rnd"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22" name="Shape 22"/>
          <p:cNvSpPr/>
          <p:nvPr/>
        </p:nvSpPr>
        <p:spPr>
          <a:xfrm>
            <a:off x="904875" y="3648075"/>
            <a:ext cx="228600" cy="12801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23" name="Shape 23"/>
          <p:cNvSpPr/>
          <p:nvPr/>
        </p:nvSpPr>
        <p:spPr>
          <a:xfrm>
            <a:off x="914400" y="5048250"/>
            <a:ext cx="228600" cy="6857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152400"/>
            <a:ext cx="8229600" cy="9905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116835" y="-440436"/>
            <a:ext cx="4910327" cy="8229600"/>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89" name="Shape 89"/>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cxnSp>
        <p:nvCxnSpPr>
          <p:cNvPr id="98" name="Shape 98"/>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99" name="Shape 99"/>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cxnSp>
        <p:nvCxnSpPr>
          <p:cNvPr id="100" name="Shape 100"/>
          <p:cNvCxnSpPr/>
          <p:nvPr/>
        </p:nvCxnSpPr>
        <p:spPr>
          <a:xfrm rot="5400000">
            <a:off x="3629606" y="3201951"/>
            <a:ext cx="5852159" cy="0"/>
          </a:xfrm>
          <a:prstGeom prst="straightConnector1">
            <a:avLst/>
          </a:prstGeom>
          <a:noFill/>
          <a:ln w="9525" cap="flat" cmpd="sng">
            <a:solidFill>
              <a:schemeClr val="accent2"/>
            </a:solidFill>
            <a:prstDash val="dash"/>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152400"/>
            <a:ext cx="8229600" cy="9905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7" name="Shape 27"/>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8" name="Shape 28"/>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sp>
        <p:nvSpPr>
          <p:cNvPr id="29" name="Shape 29"/>
          <p:cNvSpPr txBox="1">
            <a:spLocks noGrp="1"/>
          </p:cNvSpPr>
          <p:nvPr>
            <p:ph type="body" idx="1"/>
          </p:nvPr>
        </p:nvSpPr>
        <p:spPr>
          <a:xfrm>
            <a:off x="457200" y="1219200"/>
            <a:ext cx="8229600" cy="4937760"/>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Osan ylätunniste">
    <p:bg>
      <p:bgPr>
        <a:solidFill>
          <a:schemeClr val="dk2"/>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219200" y="2971800"/>
            <a:ext cx="6858000" cy="1066799"/>
          </a:xfrm>
          <a:prstGeom prst="rect">
            <a:avLst/>
          </a:prstGeom>
          <a:noFill/>
          <a:ln>
            <a:noFill/>
          </a:ln>
        </p:spPr>
        <p:txBody>
          <a:bodyPr lIns="91425" tIns="91425" rIns="91425" bIns="91425" anchor="t" anchorCtr="0"/>
          <a:lstStyle>
            <a:lvl1pPr marL="0" marR="0" lvl="0" indent="0" algn="r" rtl="0">
              <a:spcBef>
                <a:spcPts val="0"/>
              </a:spcBef>
              <a:buClr>
                <a:schemeClr val="lt2"/>
              </a:buClr>
              <a:buFont typeface="Domine"/>
              <a:buNone/>
              <a:defRPr sz="3200" b="0" i="0" u="none" strike="noStrike" cap="none">
                <a:solidFill>
                  <a:schemeClr val="lt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1295400" y="4267200"/>
            <a:ext cx="6781800" cy="1143000"/>
          </a:xfrm>
          <a:prstGeom prst="rect">
            <a:avLst/>
          </a:prstGeom>
          <a:noFill/>
          <a:ln>
            <a:noFill/>
          </a:ln>
        </p:spPr>
        <p:txBody>
          <a:bodyPr lIns="91425" tIns="91425" rIns="91425" bIns="91425" anchor="t" anchorCtr="0"/>
          <a:lstStyle>
            <a:lvl1pPr marL="0" marR="0" lvl="0" indent="0" algn="r" rtl="0">
              <a:spcBef>
                <a:spcPts val="600"/>
              </a:spcBef>
              <a:buClr>
                <a:schemeClr val="accent1"/>
              </a:buClr>
              <a:buFont typeface="Noto Sans Symbols"/>
              <a:buNone/>
              <a:defRPr sz="2000" b="0" i="0" u="none" strike="noStrike" cap="none">
                <a:solidFill>
                  <a:schemeClr val="lt1"/>
                </a:solidFill>
                <a:latin typeface="Cabin"/>
                <a:ea typeface="Cabin"/>
                <a:cs typeface="Cabin"/>
                <a:sym typeface="Cabin"/>
              </a:defRPr>
            </a:lvl1pPr>
            <a:lvl2pPr marL="548640" marR="0" lvl="1" indent="-281940" algn="l" rtl="0">
              <a:spcBef>
                <a:spcPts val="500"/>
              </a:spcBef>
              <a:buClr>
                <a:schemeClr val="accent2"/>
              </a:buClr>
              <a:buFont typeface="Noto Sans Symbols"/>
              <a:buNone/>
              <a:defRPr sz="1800" b="0" i="0" u="none" strike="noStrike" cap="none">
                <a:solidFill>
                  <a:schemeClr val="lt1"/>
                </a:solidFill>
                <a:latin typeface="Cabin"/>
                <a:ea typeface="Cabin"/>
                <a:cs typeface="Cabin"/>
                <a:sym typeface="Cabin"/>
              </a:defRPr>
            </a:lvl2pPr>
            <a:lvl3pPr marL="822960" marR="0" lvl="2" indent="-238760" algn="l" rtl="0">
              <a:spcBef>
                <a:spcPts val="500"/>
              </a:spcBef>
              <a:buClr>
                <a:schemeClr val="dk1"/>
              </a:buClr>
              <a:buFont typeface="Noto Sans Symbols"/>
              <a:buNone/>
              <a:defRPr sz="1600" b="0" i="0" u="none" strike="noStrike" cap="none">
                <a:solidFill>
                  <a:schemeClr val="lt1"/>
                </a:solidFill>
                <a:latin typeface="Cabin"/>
                <a:ea typeface="Cabin"/>
                <a:cs typeface="Cabin"/>
                <a:sym typeface="Cabin"/>
              </a:defRPr>
            </a:lvl3pPr>
            <a:lvl4pPr marL="1097280" marR="0" lvl="3" indent="-233680" algn="l" rtl="0">
              <a:spcBef>
                <a:spcPts val="400"/>
              </a:spcBef>
              <a:buClr>
                <a:srgbClr val="8BA1B3"/>
              </a:buClr>
              <a:buFont typeface="Noto Sans Symbols"/>
              <a:buNone/>
              <a:defRPr sz="1400" b="0" i="0" u="none" strike="noStrike" cap="none">
                <a:solidFill>
                  <a:schemeClr val="lt1"/>
                </a:solidFill>
                <a:latin typeface="Cabin"/>
                <a:ea typeface="Cabin"/>
                <a:cs typeface="Cabin"/>
                <a:sym typeface="Cabin"/>
              </a:defRPr>
            </a:lvl4pPr>
            <a:lvl5pPr marL="1371600" marR="0" lvl="4" indent="-228600" algn="l" rtl="0">
              <a:spcBef>
                <a:spcPts val="300"/>
              </a:spcBef>
              <a:buClr>
                <a:schemeClr val="accent2"/>
              </a:buClr>
              <a:buFont typeface="Noto Sans Symbols"/>
              <a:buNone/>
              <a:defRPr sz="1400" b="0" i="0" u="none" strike="noStrike" cap="none">
                <a:solidFill>
                  <a:schemeClr val="lt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lt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lt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lt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33" name="Shape 33"/>
          <p:cNvSpPr txBox="1">
            <a:spLocks noGrp="1"/>
          </p:cNvSpPr>
          <p:nvPr>
            <p:ph type="dt" idx="10"/>
          </p:nvPr>
        </p:nvSpPr>
        <p:spPr>
          <a:xfrm>
            <a:off x="6400800" y="6355080"/>
            <a:ext cx="2286000"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lt2"/>
                </a:solidFill>
                <a:latin typeface="Cabin"/>
                <a:ea typeface="Cabin"/>
                <a:cs typeface="Cabin"/>
                <a:sym typeface="Cabin"/>
              </a:defRPr>
            </a:lvl1pPr>
            <a:lvl2pPr marL="457200" marR="0" lvl="1" indent="0" algn="l" rtl="0">
              <a:spcBef>
                <a:spcPts val="0"/>
              </a:spcBef>
              <a:buNone/>
              <a:defRPr sz="1800" b="0" i="0" u="none" strike="noStrike" cap="none">
                <a:solidFill>
                  <a:schemeClr val="lt1"/>
                </a:solidFill>
                <a:latin typeface="Cabin"/>
                <a:ea typeface="Cabin"/>
                <a:cs typeface="Cabin"/>
                <a:sym typeface="Cabin"/>
              </a:defRPr>
            </a:lvl2pPr>
            <a:lvl3pPr marL="914400" marR="0" lvl="2" indent="0" algn="l" rtl="0">
              <a:spcBef>
                <a:spcPts val="0"/>
              </a:spcBef>
              <a:buNone/>
              <a:defRPr sz="1800" b="0" i="0" u="none" strike="noStrike" cap="none">
                <a:solidFill>
                  <a:schemeClr val="lt1"/>
                </a:solidFill>
                <a:latin typeface="Cabin"/>
                <a:ea typeface="Cabin"/>
                <a:cs typeface="Cabin"/>
                <a:sym typeface="Cabin"/>
              </a:defRPr>
            </a:lvl3pPr>
            <a:lvl4pPr marL="1371600" marR="0" lvl="3" indent="0" algn="l" rtl="0">
              <a:spcBef>
                <a:spcPts val="0"/>
              </a:spcBef>
              <a:buNone/>
              <a:defRPr sz="1800" b="0" i="0" u="none" strike="noStrike" cap="none">
                <a:solidFill>
                  <a:schemeClr val="lt1"/>
                </a:solidFill>
                <a:latin typeface="Cabin"/>
                <a:ea typeface="Cabin"/>
                <a:cs typeface="Cabin"/>
                <a:sym typeface="Cabin"/>
              </a:defRPr>
            </a:lvl4pPr>
            <a:lvl5pPr marL="1828800" marR="0" lvl="4" indent="0" algn="l" rtl="0">
              <a:spcBef>
                <a:spcPts val="0"/>
              </a:spcBef>
              <a:buNone/>
              <a:defRPr sz="1800" b="0" i="0" u="none" strike="noStrike" cap="none">
                <a:solidFill>
                  <a:schemeClr val="lt1"/>
                </a:solidFill>
                <a:latin typeface="Cabin"/>
                <a:ea typeface="Cabin"/>
                <a:cs typeface="Cabin"/>
                <a:sym typeface="Cabin"/>
              </a:defRPr>
            </a:lvl5pPr>
            <a:lvl6pPr marL="2286000" marR="0" lvl="5" indent="0" algn="l" rtl="0">
              <a:spcBef>
                <a:spcPts val="0"/>
              </a:spcBef>
              <a:buNone/>
              <a:defRPr sz="1800" b="0" i="0" u="none" strike="noStrike" cap="none">
                <a:solidFill>
                  <a:schemeClr val="lt1"/>
                </a:solidFill>
                <a:latin typeface="Cabin"/>
                <a:ea typeface="Cabin"/>
                <a:cs typeface="Cabin"/>
                <a:sym typeface="Cabin"/>
              </a:defRPr>
            </a:lvl6pPr>
            <a:lvl7pPr marL="2743200" marR="0" lvl="6" indent="0" algn="l" rtl="0">
              <a:spcBef>
                <a:spcPts val="0"/>
              </a:spcBef>
              <a:buNone/>
              <a:defRPr sz="1800" b="0" i="0" u="none" strike="noStrike" cap="none">
                <a:solidFill>
                  <a:schemeClr val="lt1"/>
                </a:solidFill>
                <a:latin typeface="Cabin"/>
                <a:ea typeface="Cabin"/>
                <a:cs typeface="Cabin"/>
                <a:sym typeface="Cabin"/>
              </a:defRPr>
            </a:lvl7pPr>
            <a:lvl8pPr marL="3200400" marR="0" lvl="7" indent="0" algn="l" rtl="0">
              <a:spcBef>
                <a:spcPts val="0"/>
              </a:spcBef>
              <a:buNone/>
              <a:defRPr sz="1800" b="0" i="0" u="none" strike="noStrike" cap="none">
                <a:solidFill>
                  <a:schemeClr val="lt1"/>
                </a:solidFill>
                <a:latin typeface="Cabin"/>
                <a:ea typeface="Cabin"/>
                <a:cs typeface="Cabin"/>
                <a:sym typeface="Cabin"/>
              </a:defRPr>
            </a:lvl8pPr>
            <a:lvl9pPr marL="3657600" marR="0" lvl="8" indent="0" algn="l" rtl="0">
              <a:spcBef>
                <a:spcPts val="0"/>
              </a:spcBef>
              <a:buNone/>
              <a:defRPr sz="1800" b="0" i="0" u="none" strike="noStrike" cap="none">
                <a:solidFill>
                  <a:schemeClr val="lt1"/>
                </a:solidFill>
                <a:latin typeface="Cabin"/>
                <a:ea typeface="Cabin"/>
                <a:cs typeface="Cabin"/>
                <a:sym typeface="Cabin"/>
              </a:defRPr>
            </a:lvl9pPr>
          </a:lstStyle>
          <a:p>
            <a:endParaRPr/>
          </a:p>
        </p:txBody>
      </p:sp>
      <p:sp>
        <p:nvSpPr>
          <p:cNvPr id="34" name="Shape 34"/>
          <p:cNvSpPr txBox="1">
            <a:spLocks noGrp="1"/>
          </p:cNvSpPr>
          <p:nvPr>
            <p:ph type="ftr" idx="11"/>
          </p:nvPr>
        </p:nvSpPr>
        <p:spPr>
          <a:xfrm>
            <a:off x="2898648" y="6355080"/>
            <a:ext cx="3474719"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lt2"/>
                </a:solidFill>
                <a:latin typeface="Cabin"/>
                <a:ea typeface="Cabin"/>
                <a:cs typeface="Cabin"/>
                <a:sym typeface="Cabin"/>
              </a:defRPr>
            </a:lvl1pPr>
            <a:lvl2pPr marL="457200" marR="0" lvl="1" indent="0" algn="l" rtl="0">
              <a:spcBef>
                <a:spcPts val="0"/>
              </a:spcBef>
              <a:buNone/>
              <a:defRPr sz="1800" b="0" i="0" u="none" strike="noStrike" cap="none">
                <a:solidFill>
                  <a:schemeClr val="lt1"/>
                </a:solidFill>
                <a:latin typeface="Cabin"/>
                <a:ea typeface="Cabin"/>
                <a:cs typeface="Cabin"/>
                <a:sym typeface="Cabin"/>
              </a:defRPr>
            </a:lvl2pPr>
            <a:lvl3pPr marL="914400" marR="0" lvl="2" indent="0" algn="l" rtl="0">
              <a:spcBef>
                <a:spcPts val="0"/>
              </a:spcBef>
              <a:buNone/>
              <a:defRPr sz="1800" b="0" i="0" u="none" strike="noStrike" cap="none">
                <a:solidFill>
                  <a:schemeClr val="lt1"/>
                </a:solidFill>
                <a:latin typeface="Cabin"/>
                <a:ea typeface="Cabin"/>
                <a:cs typeface="Cabin"/>
                <a:sym typeface="Cabin"/>
              </a:defRPr>
            </a:lvl3pPr>
            <a:lvl4pPr marL="1371600" marR="0" lvl="3" indent="0" algn="l" rtl="0">
              <a:spcBef>
                <a:spcPts val="0"/>
              </a:spcBef>
              <a:buNone/>
              <a:defRPr sz="1800" b="0" i="0" u="none" strike="noStrike" cap="none">
                <a:solidFill>
                  <a:schemeClr val="lt1"/>
                </a:solidFill>
                <a:latin typeface="Cabin"/>
                <a:ea typeface="Cabin"/>
                <a:cs typeface="Cabin"/>
                <a:sym typeface="Cabin"/>
              </a:defRPr>
            </a:lvl4pPr>
            <a:lvl5pPr marL="1828800" marR="0" lvl="4" indent="0" algn="l" rtl="0">
              <a:spcBef>
                <a:spcPts val="0"/>
              </a:spcBef>
              <a:buNone/>
              <a:defRPr sz="1800" b="0" i="0" u="none" strike="noStrike" cap="none">
                <a:solidFill>
                  <a:schemeClr val="lt1"/>
                </a:solidFill>
                <a:latin typeface="Cabin"/>
                <a:ea typeface="Cabin"/>
                <a:cs typeface="Cabin"/>
                <a:sym typeface="Cabin"/>
              </a:defRPr>
            </a:lvl5pPr>
            <a:lvl6pPr marL="2286000" marR="0" lvl="5" indent="0" algn="l" rtl="0">
              <a:spcBef>
                <a:spcPts val="0"/>
              </a:spcBef>
              <a:buNone/>
              <a:defRPr sz="1800" b="0" i="0" u="none" strike="noStrike" cap="none">
                <a:solidFill>
                  <a:schemeClr val="lt1"/>
                </a:solidFill>
                <a:latin typeface="Cabin"/>
                <a:ea typeface="Cabin"/>
                <a:cs typeface="Cabin"/>
                <a:sym typeface="Cabin"/>
              </a:defRPr>
            </a:lvl6pPr>
            <a:lvl7pPr marL="2743200" marR="0" lvl="6" indent="0" algn="l" rtl="0">
              <a:spcBef>
                <a:spcPts val="0"/>
              </a:spcBef>
              <a:buNone/>
              <a:defRPr sz="1800" b="0" i="0" u="none" strike="noStrike" cap="none">
                <a:solidFill>
                  <a:schemeClr val="lt1"/>
                </a:solidFill>
                <a:latin typeface="Cabin"/>
                <a:ea typeface="Cabin"/>
                <a:cs typeface="Cabin"/>
                <a:sym typeface="Cabin"/>
              </a:defRPr>
            </a:lvl7pPr>
            <a:lvl8pPr marL="3200400" marR="0" lvl="7" indent="0" algn="l" rtl="0">
              <a:spcBef>
                <a:spcPts val="0"/>
              </a:spcBef>
              <a:buNone/>
              <a:defRPr sz="1800" b="0" i="0" u="none" strike="noStrike" cap="none">
                <a:solidFill>
                  <a:schemeClr val="lt1"/>
                </a:solidFill>
                <a:latin typeface="Cabin"/>
                <a:ea typeface="Cabin"/>
                <a:cs typeface="Cabin"/>
                <a:sym typeface="Cabin"/>
              </a:defRPr>
            </a:lvl8pPr>
            <a:lvl9pPr marL="3657600" marR="0" lvl="8" indent="0" algn="l" rtl="0">
              <a:spcBef>
                <a:spcPts val="0"/>
              </a:spcBef>
              <a:buNone/>
              <a:defRPr sz="1800" b="0" i="0" u="none" strike="noStrike" cap="none">
                <a:solidFill>
                  <a:schemeClr val="lt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1069848" y="6355080"/>
            <a:ext cx="1520951"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lt2"/>
                </a:solidFill>
                <a:latin typeface="Cabin"/>
                <a:ea typeface="Cabin"/>
                <a:cs typeface="Cabin"/>
                <a:sym typeface="Cabin"/>
              </a:rPr>
              <a:t>‹#›</a:t>
            </a:fld>
            <a:endParaRPr lang="fi-FI" sz="1400" b="0" i="0" u="none" strike="noStrike" cap="none">
              <a:solidFill>
                <a:schemeClr val="lt2"/>
              </a:solidFill>
              <a:latin typeface="Cabin"/>
              <a:ea typeface="Cabin"/>
              <a:cs typeface="Cabin"/>
              <a:sym typeface="Cabin"/>
            </a:endParaRPr>
          </a:p>
        </p:txBody>
      </p:sp>
      <p:sp>
        <p:nvSpPr>
          <p:cNvPr id="36" name="Shape 36"/>
          <p:cNvSpPr/>
          <p:nvPr/>
        </p:nvSpPr>
        <p:spPr>
          <a:xfrm>
            <a:off x="914400" y="2819400"/>
            <a:ext cx="7315200" cy="1280159"/>
          </a:xfrm>
          <a:prstGeom prst="rect">
            <a:avLst/>
          </a:prstGeom>
          <a:noFill/>
          <a:ln w="9525" cap="rnd"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37" name="Shape 37"/>
          <p:cNvSpPr/>
          <p:nvPr/>
        </p:nvSpPr>
        <p:spPr>
          <a:xfrm>
            <a:off x="914400" y="2819400"/>
            <a:ext cx="228600" cy="12801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28600"/>
            <a:ext cx="8229600" cy="914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sp>
        <p:nvSpPr>
          <p:cNvPr id="43" name="Shape 43"/>
          <p:cNvSpPr txBox="1">
            <a:spLocks noGrp="1"/>
          </p:cNvSpPr>
          <p:nvPr>
            <p:ph type="body" idx="1"/>
          </p:nvPr>
        </p:nvSpPr>
        <p:spPr>
          <a:xfrm>
            <a:off x="457200" y="1219200"/>
            <a:ext cx="4041648" cy="4937760"/>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4" name="Shape 44"/>
          <p:cNvSpPr txBox="1">
            <a:spLocks noGrp="1"/>
          </p:cNvSpPr>
          <p:nvPr>
            <p:ph type="body" idx="2"/>
          </p:nvPr>
        </p:nvSpPr>
        <p:spPr>
          <a:xfrm>
            <a:off x="4632198" y="1216151"/>
            <a:ext cx="4041648" cy="4937760"/>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28600"/>
            <a:ext cx="8229600" cy="9144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1285875"/>
            <a:ext cx="4040187" cy="685799"/>
          </a:xfrm>
          <a:prstGeom prst="rect">
            <a:avLst/>
          </a:prstGeom>
          <a:noFill/>
          <a:ln>
            <a:noFill/>
          </a:ln>
        </p:spPr>
        <p:txBody>
          <a:bodyPr lIns="91425" tIns="91425" rIns="91425" bIns="91425" anchor="b" anchorCtr="0"/>
          <a:lstStyle>
            <a:lvl1pPr marL="0" marR="0" lvl="0" indent="0" algn="l" rtl="0">
              <a:spcBef>
                <a:spcPts val="600"/>
              </a:spcBef>
              <a:buClr>
                <a:schemeClr val="accent1"/>
              </a:buClr>
              <a:buFont typeface="Noto Sans Symbols"/>
              <a:buNone/>
              <a:defRPr sz="2400" b="1" i="0" u="none" strike="noStrike" cap="none">
                <a:solidFill>
                  <a:schemeClr val="accent2"/>
                </a:solidFill>
                <a:latin typeface="Cabin"/>
                <a:ea typeface="Cabin"/>
                <a:cs typeface="Cabin"/>
                <a:sym typeface="Cabin"/>
              </a:defRPr>
            </a:lvl1pPr>
            <a:lvl2pPr marL="548640" marR="0" lvl="1" indent="-281940" algn="l" rtl="0">
              <a:spcBef>
                <a:spcPts val="500"/>
              </a:spcBef>
              <a:buClr>
                <a:schemeClr val="accent2"/>
              </a:buClr>
              <a:buFont typeface="Noto Sans Symbols"/>
              <a:buNone/>
              <a:defRPr sz="2000" b="1" i="0" u="none" strike="noStrike" cap="none">
                <a:solidFill>
                  <a:schemeClr val="dk2"/>
                </a:solidFill>
                <a:latin typeface="Cabin"/>
                <a:ea typeface="Cabin"/>
                <a:cs typeface="Cabin"/>
                <a:sym typeface="Cabin"/>
              </a:defRPr>
            </a:lvl2pPr>
            <a:lvl3pPr marL="822960" marR="0" lvl="2" indent="-238760" algn="l" rtl="0">
              <a:spcBef>
                <a:spcPts val="500"/>
              </a:spcBef>
              <a:buClr>
                <a:srgbClr val="BABABA"/>
              </a:buClr>
              <a:buFont typeface="Noto Sans Symbols"/>
              <a:buNone/>
              <a:defRPr sz="1800" b="1" i="0" u="none" strike="noStrike" cap="none">
                <a:solidFill>
                  <a:schemeClr val="dk1"/>
                </a:solidFill>
                <a:latin typeface="Cabin"/>
                <a:ea typeface="Cabin"/>
                <a:cs typeface="Cabin"/>
                <a:sym typeface="Cabin"/>
              </a:defRPr>
            </a:lvl3pPr>
            <a:lvl4pPr marL="1097280" marR="0" lvl="3" indent="-233680" algn="l" rtl="0">
              <a:spcBef>
                <a:spcPts val="400"/>
              </a:spcBef>
              <a:buClr>
                <a:srgbClr val="8BA1B3"/>
              </a:buClr>
              <a:buFont typeface="Noto Sans Symbols"/>
              <a:buNone/>
              <a:defRPr sz="1600" b="1" i="0" u="none" strike="noStrike" cap="none">
                <a:solidFill>
                  <a:schemeClr val="dk1"/>
                </a:solidFill>
                <a:latin typeface="Cabin"/>
                <a:ea typeface="Cabin"/>
                <a:cs typeface="Cabin"/>
                <a:sym typeface="Cabin"/>
              </a:defRPr>
            </a:lvl4pPr>
            <a:lvl5pPr marL="1371600" marR="0" lvl="4" indent="-228600" algn="l" rtl="0">
              <a:spcBef>
                <a:spcPts val="300"/>
              </a:spcBef>
              <a:buClr>
                <a:schemeClr val="accent2"/>
              </a:buClr>
              <a:buFont typeface="Noto Sans Symbols"/>
              <a:buNone/>
              <a:defRPr sz="1600" b="1"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body" idx="2"/>
          </p:nvPr>
        </p:nvSpPr>
        <p:spPr>
          <a:xfrm>
            <a:off x="4648200" y="1295400"/>
            <a:ext cx="4041774" cy="685799"/>
          </a:xfrm>
          <a:prstGeom prst="rect">
            <a:avLst/>
          </a:prstGeom>
          <a:noFill/>
          <a:ln>
            <a:noFill/>
          </a:ln>
        </p:spPr>
        <p:txBody>
          <a:bodyPr lIns="91425" tIns="91425" rIns="91425" bIns="91425" anchor="b" anchorCtr="0"/>
          <a:lstStyle>
            <a:lvl1pPr marL="0" marR="0" lvl="0" indent="0" algn="l" rtl="0">
              <a:spcBef>
                <a:spcPts val="600"/>
              </a:spcBef>
              <a:buClr>
                <a:schemeClr val="accent1"/>
              </a:buClr>
              <a:buFont typeface="Noto Sans Symbols"/>
              <a:buNone/>
              <a:defRPr sz="2400" b="1" i="0" u="none" strike="noStrike" cap="none">
                <a:solidFill>
                  <a:schemeClr val="accent2"/>
                </a:solidFill>
                <a:latin typeface="Cabin"/>
                <a:ea typeface="Cabin"/>
                <a:cs typeface="Cabin"/>
                <a:sym typeface="Cabin"/>
              </a:defRPr>
            </a:lvl1pPr>
            <a:lvl2pPr marL="548640" marR="0" lvl="1" indent="-281940" algn="l" rtl="0">
              <a:spcBef>
                <a:spcPts val="500"/>
              </a:spcBef>
              <a:buClr>
                <a:schemeClr val="accent2"/>
              </a:buClr>
              <a:buFont typeface="Noto Sans Symbols"/>
              <a:buNone/>
              <a:defRPr sz="2000" b="1" i="0" u="none" strike="noStrike" cap="none">
                <a:solidFill>
                  <a:schemeClr val="dk2"/>
                </a:solidFill>
                <a:latin typeface="Cabin"/>
                <a:ea typeface="Cabin"/>
                <a:cs typeface="Cabin"/>
                <a:sym typeface="Cabin"/>
              </a:defRPr>
            </a:lvl2pPr>
            <a:lvl3pPr marL="822960" marR="0" lvl="2" indent="-238760" algn="l" rtl="0">
              <a:spcBef>
                <a:spcPts val="500"/>
              </a:spcBef>
              <a:buClr>
                <a:srgbClr val="BABABA"/>
              </a:buClr>
              <a:buFont typeface="Noto Sans Symbols"/>
              <a:buNone/>
              <a:defRPr sz="1800" b="1" i="0" u="none" strike="noStrike" cap="none">
                <a:solidFill>
                  <a:schemeClr val="dk1"/>
                </a:solidFill>
                <a:latin typeface="Cabin"/>
                <a:ea typeface="Cabin"/>
                <a:cs typeface="Cabin"/>
                <a:sym typeface="Cabin"/>
              </a:defRPr>
            </a:lvl3pPr>
            <a:lvl4pPr marL="1097280" marR="0" lvl="3" indent="-233680" algn="l" rtl="0">
              <a:spcBef>
                <a:spcPts val="400"/>
              </a:spcBef>
              <a:buClr>
                <a:srgbClr val="8BA1B3"/>
              </a:buClr>
              <a:buFont typeface="Noto Sans Symbols"/>
              <a:buNone/>
              <a:defRPr sz="1600" b="1" i="0" u="none" strike="noStrike" cap="none">
                <a:solidFill>
                  <a:schemeClr val="dk1"/>
                </a:solidFill>
                <a:latin typeface="Cabin"/>
                <a:ea typeface="Cabin"/>
                <a:cs typeface="Cabin"/>
                <a:sym typeface="Cabin"/>
              </a:defRPr>
            </a:lvl4pPr>
            <a:lvl5pPr marL="1371600" marR="0" lvl="4" indent="-228600" algn="l" rtl="0">
              <a:spcBef>
                <a:spcPts val="300"/>
              </a:spcBef>
              <a:buClr>
                <a:schemeClr val="accent2"/>
              </a:buClr>
              <a:buFont typeface="Noto Sans Symbols"/>
              <a:buNone/>
              <a:defRPr sz="1600" b="1"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sp>
        <p:nvSpPr>
          <p:cNvPr id="52" name="Shape 52"/>
          <p:cNvSpPr txBox="1">
            <a:spLocks noGrp="1"/>
          </p:cNvSpPr>
          <p:nvPr>
            <p:ph type="body" idx="3"/>
          </p:nvPr>
        </p:nvSpPr>
        <p:spPr>
          <a:xfrm>
            <a:off x="457200" y="2133600"/>
            <a:ext cx="4038599" cy="4038599"/>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body" idx="4"/>
          </p:nvPr>
        </p:nvSpPr>
        <p:spPr>
          <a:xfrm>
            <a:off x="4648200" y="2133600"/>
            <a:ext cx="4038599" cy="4038599"/>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28600"/>
            <a:ext cx="8229600" cy="9144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sp>
        <p:nvSpPr>
          <p:cNvPr id="59" name="Shape 59"/>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cxnSp>
        <p:nvCxnSpPr>
          <p:cNvPr id="64" name="Shape 64"/>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65" name="Shape 65"/>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324600" y="304800"/>
            <a:ext cx="2514599" cy="8381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bin"/>
              <a:buNone/>
              <a:defRPr sz="2000" b="1" i="0" u="none" strike="noStrike" cap="none">
                <a:solidFill>
                  <a:schemeClr val="dk2"/>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324600" y="1219200"/>
            <a:ext cx="2514599" cy="4843462"/>
          </a:xfrm>
          <a:prstGeom prst="rect">
            <a:avLst/>
          </a:prstGeom>
          <a:noFill/>
          <a:ln>
            <a:noFill/>
          </a:ln>
        </p:spPr>
        <p:txBody>
          <a:bodyPr lIns="91425" tIns="91425" rIns="91425" bIns="91425" anchor="t" anchorCtr="0"/>
          <a:lstStyle>
            <a:lvl1pPr marL="0" marR="0" lvl="0" indent="0" algn="l" rtl="0">
              <a:lnSpc>
                <a:spcPct val="137500"/>
              </a:lnSpc>
              <a:spcBef>
                <a:spcPts val="600"/>
              </a:spcBef>
              <a:spcAft>
                <a:spcPts val="1000"/>
              </a:spcAft>
              <a:buClr>
                <a:schemeClr val="accent1"/>
              </a:buClr>
              <a:buFont typeface="Noto Sans Symbols"/>
              <a:buNone/>
              <a:defRPr sz="1600" b="0" i="0" u="none" strike="noStrike" cap="none">
                <a:solidFill>
                  <a:schemeClr val="dk2"/>
                </a:solidFill>
                <a:latin typeface="Cabin"/>
                <a:ea typeface="Cabin"/>
                <a:cs typeface="Cabin"/>
                <a:sym typeface="Cabin"/>
              </a:defRPr>
            </a:lvl1pPr>
            <a:lvl2pPr marL="548640" marR="0" lvl="1" indent="-281940" algn="l" rtl="0">
              <a:spcBef>
                <a:spcPts val="500"/>
              </a:spcBef>
              <a:buClr>
                <a:schemeClr val="accent2"/>
              </a:buClr>
              <a:buFont typeface="Noto Sans Symbols"/>
              <a:buNone/>
              <a:defRPr sz="1200" b="0" i="0" u="none" strike="noStrike" cap="none">
                <a:solidFill>
                  <a:schemeClr val="dk2"/>
                </a:solidFill>
                <a:latin typeface="Cabin"/>
                <a:ea typeface="Cabin"/>
                <a:cs typeface="Cabin"/>
                <a:sym typeface="Cabin"/>
              </a:defRPr>
            </a:lvl2pPr>
            <a:lvl3pPr marL="822960" marR="0" lvl="2" indent="-238760" algn="l" rtl="0">
              <a:spcBef>
                <a:spcPts val="500"/>
              </a:spcBef>
              <a:buClr>
                <a:srgbClr val="BABABA"/>
              </a:buClr>
              <a:buFont typeface="Noto Sans Symbols"/>
              <a:buNone/>
              <a:defRPr sz="1000" b="0" i="0" u="none" strike="noStrike" cap="none">
                <a:solidFill>
                  <a:schemeClr val="dk1"/>
                </a:solidFill>
                <a:latin typeface="Cabin"/>
                <a:ea typeface="Cabin"/>
                <a:cs typeface="Cabin"/>
                <a:sym typeface="Cabin"/>
              </a:defRPr>
            </a:lvl3pPr>
            <a:lvl4pPr marL="1097280" marR="0" lvl="3" indent="-233680" algn="l" rtl="0">
              <a:spcBef>
                <a:spcPts val="400"/>
              </a:spcBef>
              <a:buClr>
                <a:srgbClr val="8BA1B3"/>
              </a:buClr>
              <a:buFont typeface="Noto Sans Symbols"/>
              <a:buNone/>
              <a:defRPr sz="900" b="0" i="0" u="none" strike="noStrike" cap="none">
                <a:solidFill>
                  <a:schemeClr val="dk1"/>
                </a:solidFill>
                <a:latin typeface="Cabin"/>
                <a:ea typeface="Cabin"/>
                <a:cs typeface="Cabin"/>
                <a:sym typeface="Cabin"/>
              </a:defRPr>
            </a:lvl4pPr>
            <a:lvl5pPr marL="1371600" marR="0" lvl="4" indent="-228600" algn="l" rtl="0">
              <a:spcBef>
                <a:spcPts val="300"/>
              </a:spcBef>
              <a:buClr>
                <a:schemeClr val="accent2"/>
              </a:buClr>
              <a:buFont typeface="Noto Sans Symbols"/>
              <a:buNone/>
              <a:defRPr sz="9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cxnSp>
        <p:nvCxnSpPr>
          <p:cNvPr id="72" name="Shape 72"/>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cxnSp>
        <p:nvCxnSpPr>
          <p:cNvPr id="73" name="Shape 73"/>
          <p:cNvCxnSpPr/>
          <p:nvPr/>
        </p:nvCxnSpPr>
        <p:spPr>
          <a:xfrm rot="5400000">
            <a:off x="3160645" y="3324224"/>
            <a:ext cx="6035039" cy="0"/>
          </a:xfrm>
          <a:prstGeom prst="straightConnector1">
            <a:avLst/>
          </a:prstGeom>
          <a:noFill/>
          <a:ln w="9525" cap="flat" cmpd="sng">
            <a:solidFill>
              <a:schemeClr val="accent2"/>
            </a:solidFill>
            <a:prstDash val="dash"/>
            <a:round/>
            <a:headEnd type="none" w="med" len="med"/>
            <a:tailEnd type="none" w="med" len="med"/>
          </a:ln>
        </p:spPr>
      </p:cxnSp>
      <p:sp>
        <p:nvSpPr>
          <p:cNvPr id="74" name="Shape 74"/>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75" name="Shape 75"/>
          <p:cNvSpPr txBox="1">
            <a:spLocks noGrp="1"/>
          </p:cNvSpPr>
          <p:nvPr>
            <p:ph type="body" idx="2"/>
          </p:nvPr>
        </p:nvSpPr>
        <p:spPr>
          <a:xfrm>
            <a:off x="304800" y="304800"/>
            <a:ext cx="5714999" cy="5714999"/>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bg>
      <p:bgPr>
        <a:solidFill>
          <a:schemeClr val="dk2"/>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500856"/>
            <a:ext cx="8229600" cy="674687"/>
          </a:xfrm>
          <a:prstGeom prst="rect">
            <a:avLst/>
          </a:prstGeom>
          <a:noFill/>
          <a:ln w="9525" cap="flat" cmpd="sng">
            <a:solidFill>
              <a:schemeClr val="accent1"/>
            </a:solidFill>
            <a:prstDash val="solid"/>
            <a:round/>
            <a:headEnd type="none" w="med" len="med"/>
            <a:tailEnd type="none" w="med" len="med"/>
          </a:ln>
        </p:spPr>
        <p:txBody>
          <a:bodyPr lIns="91425" tIns="91425" rIns="91425" bIns="91425" anchor="ctr" anchorCtr="0"/>
          <a:lstStyle>
            <a:lvl1pPr marL="0" marR="0" lvl="0" indent="0" algn="r" rtl="0">
              <a:spcBef>
                <a:spcPts val="0"/>
              </a:spcBef>
              <a:buClr>
                <a:schemeClr val="lt1"/>
              </a:buClr>
              <a:buFont typeface="Domine"/>
              <a:buNone/>
              <a:defRPr sz="2000" b="0" i="0" u="none" strike="noStrike" cap="none">
                <a:solidFill>
                  <a:schemeClr val="lt1"/>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a:spLocks noGrp="1"/>
          </p:cNvSpPr>
          <p:nvPr>
            <p:ph type="pic" idx="2"/>
          </p:nvPr>
        </p:nvSpPr>
        <p:spPr>
          <a:xfrm>
            <a:off x="457200" y="1905000"/>
            <a:ext cx="8229600" cy="4270248"/>
          </a:xfrm>
          <a:prstGeom prst="rect">
            <a:avLst/>
          </a:prstGeom>
          <a:solidFill>
            <a:srgbClr val="BABABA"/>
          </a:solidFill>
          <a:ln>
            <a:noFill/>
          </a:ln>
        </p:spPr>
        <p:txBody>
          <a:bodyPr lIns="91425" tIns="91425" rIns="91425" bIns="91425" anchor="t" anchorCtr="0"/>
          <a:lstStyle>
            <a:lvl1pPr marL="0" marR="0" lvl="0" indent="0" algn="l" rtl="0">
              <a:spcBef>
                <a:spcPts val="600"/>
              </a:spcBef>
              <a:buClr>
                <a:schemeClr val="accent1"/>
              </a:buClr>
              <a:buFont typeface="Noto Sans Symbols"/>
              <a:buNone/>
              <a:defRPr sz="3200" b="0" i="0" u="none" strike="noStrike" cap="none">
                <a:solidFill>
                  <a:schemeClr val="lt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lt2"/>
                </a:solidFill>
                <a:latin typeface="Cabin"/>
                <a:ea typeface="Cabin"/>
                <a:cs typeface="Cabin"/>
                <a:sym typeface="Cabin"/>
              </a:defRPr>
            </a:lvl2pPr>
            <a:lvl3pPr marL="822960" marR="0" lvl="2" indent="-142240" algn="l" rtl="0">
              <a:spcBef>
                <a:spcPts val="500"/>
              </a:spcBef>
              <a:buClr>
                <a:schemeClr val="dk1"/>
              </a:buClr>
              <a:buSzPct val="76000"/>
              <a:buFont typeface="Noto Sans Symbols"/>
              <a:buChar char="▶"/>
              <a:defRPr sz="2000" b="0" i="0" u="none" strike="noStrike" cap="none">
                <a:solidFill>
                  <a:schemeClr val="lt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lt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lt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lt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lt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lt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79" name="Shape 79"/>
          <p:cNvSpPr txBox="1">
            <a:spLocks noGrp="1"/>
          </p:cNvSpPr>
          <p:nvPr>
            <p:ph type="body" idx="1"/>
          </p:nvPr>
        </p:nvSpPr>
        <p:spPr>
          <a:xfrm>
            <a:off x="457200" y="1219200"/>
            <a:ext cx="8229600" cy="533399"/>
          </a:xfrm>
          <a:prstGeom prst="rect">
            <a:avLst/>
          </a:prstGeom>
          <a:noFill/>
          <a:ln>
            <a:noFill/>
          </a:ln>
        </p:spPr>
        <p:txBody>
          <a:bodyPr lIns="91425" tIns="91425" rIns="91425" bIns="91425" anchor="ctr" anchorCtr="0"/>
          <a:lstStyle>
            <a:lvl1pPr marL="0" marR="0" lvl="0" indent="0" algn="l" rtl="0">
              <a:spcBef>
                <a:spcPts val="600"/>
              </a:spcBef>
              <a:buClr>
                <a:schemeClr val="accent1"/>
              </a:buClr>
              <a:buFont typeface="Noto Sans Symbols"/>
              <a:buNone/>
              <a:defRPr sz="1400" b="0" i="0" u="none" strike="noStrike" cap="none">
                <a:solidFill>
                  <a:schemeClr val="lt1"/>
                </a:solidFill>
                <a:latin typeface="Cabin"/>
                <a:ea typeface="Cabin"/>
                <a:cs typeface="Cabin"/>
                <a:sym typeface="Cabin"/>
              </a:defRPr>
            </a:lvl1pPr>
            <a:lvl2pPr marL="548640" marR="0" lvl="1" indent="-224028" algn="l" rtl="0">
              <a:spcBef>
                <a:spcPts val="500"/>
              </a:spcBef>
              <a:buClr>
                <a:schemeClr val="accent2"/>
              </a:buClr>
              <a:buSzPct val="76000"/>
              <a:buFont typeface="Noto Sans Symbols"/>
              <a:buChar char="▶"/>
              <a:defRPr sz="1200" b="0" i="0" u="none" strike="noStrike" cap="none">
                <a:solidFill>
                  <a:schemeClr val="lt2"/>
                </a:solidFill>
                <a:latin typeface="Cabin"/>
                <a:ea typeface="Cabin"/>
                <a:cs typeface="Cabin"/>
                <a:sym typeface="Cabin"/>
              </a:defRPr>
            </a:lvl2pPr>
            <a:lvl3pPr marL="822960" marR="0" lvl="2" indent="-190500" algn="l" rtl="0">
              <a:spcBef>
                <a:spcPts val="500"/>
              </a:spcBef>
              <a:buClr>
                <a:schemeClr val="dk1"/>
              </a:buClr>
              <a:buSzPct val="76000"/>
              <a:buFont typeface="Noto Sans Symbols"/>
              <a:buChar char="▶"/>
              <a:defRPr sz="1000" b="0" i="0" u="none" strike="noStrike" cap="none">
                <a:solidFill>
                  <a:schemeClr val="lt1"/>
                </a:solidFill>
                <a:latin typeface="Cabin"/>
                <a:ea typeface="Cabin"/>
                <a:cs typeface="Cabin"/>
                <a:sym typeface="Cabin"/>
              </a:defRPr>
            </a:lvl3pPr>
            <a:lvl4pPr marL="1097280" marR="0" lvl="3" indent="-193675" algn="l" rtl="0">
              <a:spcBef>
                <a:spcPts val="400"/>
              </a:spcBef>
              <a:buClr>
                <a:srgbClr val="8BA1B3"/>
              </a:buClr>
              <a:buSzPct val="70000"/>
              <a:buFont typeface="Noto Sans Symbols"/>
              <a:buChar char="◻"/>
              <a:defRPr sz="900" b="0" i="0" u="none" strike="noStrike" cap="none">
                <a:solidFill>
                  <a:schemeClr val="lt1"/>
                </a:solidFill>
                <a:latin typeface="Cabin"/>
                <a:ea typeface="Cabin"/>
                <a:cs typeface="Cabin"/>
                <a:sym typeface="Cabin"/>
              </a:defRPr>
            </a:lvl4pPr>
            <a:lvl5pPr marL="1371600" marR="0" lvl="4" indent="-188594" algn="l" rtl="0">
              <a:spcBef>
                <a:spcPts val="300"/>
              </a:spcBef>
              <a:buClr>
                <a:schemeClr val="accent2"/>
              </a:buClr>
              <a:buSzPct val="70000"/>
              <a:buFont typeface="Noto Sans Symbols"/>
              <a:buChar char="◻"/>
              <a:defRPr sz="900" b="0" i="0" u="none" strike="noStrike" cap="none">
                <a:solidFill>
                  <a:schemeClr val="lt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lt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lt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lt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0" name="Shape 80"/>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lt2"/>
                </a:solidFill>
                <a:latin typeface="Cabin"/>
                <a:ea typeface="Cabin"/>
                <a:cs typeface="Cabin"/>
                <a:sym typeface="Cabin"/>
              </a:defRPr>
            </a:lvl1pPr>
            <a:lvl2pPr marL="457200" marR="0" lvl="1" indent="0" algn="l" rtl="0">
              <a:spcBef>
                <a:spcPts val="0"/>
              </a:spcBef>
              <a:buNone/>
              <a:defRPr sz="1800" b="0" i="0" u="none" strike="noStrike" cap="none">
                <a:solidFill>
                  <a:schemeClr val="lt1"/>
                </a:solidFill>
                <a:latin typeface="Cabin"/>
                <a:ea typeface="Cabin"/>
                <a:cs typeface="Cabin"/>
                <a:sym typeface="Cabin"/>
              </a:defRPr>
            </a:lvl2pPr>
            <a:lvl3pPr marL="914400" marR="0" lvl="2" indent="0" algn="l" rtl="0">
              <a:spcBef>
                <a:spcPts val="0"/>
              </a:spcBef>
              <a:buNone/>
              <a:defRPr sz="1800" b="0" i="0" u="none" strike="noStrike" cap="none">
                <a:solidFill>
                  <a:schemeClr val="lt1"/>
                </a:solidFill>
                <a:latin typeface="Cabin"/>
                <a:ea typeface="Cabin"/>
                <a:cs typeface="Cabin"/>
                <a:sym typeface="Cabin"/>
              </a:defRPr>
            </a:lvl3pPr>
            <a:lvl4pPr marL="1371600" marR="0" lvl="3" indent="0" algn="l" rtl="0">
              <a:spcBef>
                <a:spcPts val="0"/>
              </a:spcBef>
              <a:buNone/>
              <a:defRPr sz="1800" b="0" i="0" u="none" strike="noStrike" cap="none">
                <a:solidFill>
                  <a:schemeClr val="lt1"/>
                </a:solidFill>
                <a:latin typeface="Cabin"/>
                <a:ea typeface="Cabin"/>
                <a:cs typeface="Cabin"/>
                <a:sym typeface="Cabin"/>
              </a:defRPr>
            </a:lvl4pPr>
            <a:lvl5pPr marL="1828800" marR="0" lvl="4" indent="0" algn="l" rtl="0">
              <a:spcBef>
                <a:spcPts val="0"/>
              </a:spcBef>
              <a:buNone/>
              <a:defRPr sz="1800" b="0" i="0" u="none" strike="noStrike" cap="none">
                <a:solidFill>
                  <a:schemeClr val="lt1"/>
                </a:solidFill>
                <a:latin typeface="Cabin"/>
                <a:ea typeface="Cabin"/>
                <a:cs typeface="Cabin"/>
                <a:sym typeface="Cabin"/>
              </a:defRPr>
            </a:lvl5pPr>
            <a:lvl6pPr marL="2286000" marR="0" lvl="5" indent="0" algn="l" rtl="0">
              <a:spcBef>
                <a:spcPts val="0"/>
              </a:spcBef>
              <a:buNone/>
              <a:defRPr sz="1800" b="0" i="0" u="none" strike="noStrike" cap="none">
                <a:solidFill>
                  <a:schemeClr val="lt1"/>
                </a:solidFill>
                <a:latin typeface="Cabin"/>
                <a:ea typeface="Cabin"/>
                <a:cs typeface="Cabin"/>
                <a:sym typeface="Cabin"/>
              </a:defRPr>
            </a:lvl6pPr>
            <a:lvl7pPr marL="2743200" marR="0" lvl="6" indent="0" algn="l" rtl="0">
              <a:spcBef>
                <a:spcPts val="0"/>
              </a:spcBef>
              <a:buNone/>
              <a:defRPr sz="1800" b="0" i="0" u="none" strike="noStrike" cap="none">
                <a:solidFill>
                  <a:schemeClr val="lt1"/>
                </a:solidFill>
                <a:latin typeface="Cabin"/>
                <a:ea typeface="Cabin"/>
                <a:cs typeface="Cabin"/>
                <a:sym typeface="Cabin"/>
              </a:defRPr>
            </a:lvl7pPr>
            <a:lvl8pPr marL="3200400" marR="0" lvl="7" indent="0" algn="l" rtl="0">
              <a:spcBef>
                <a:spcPts val="0"/>
              </a:spcBef>
              <a:buNone/>
              <a:defRPr sz="1800" b="0" i="0" u="none" strike="noStrike" cap="none">
                <a:solidFill>
                  <a:schemeClr val="lt1"/>
                </a:solidFill>
                <a:latin typeface="Cabin"/>
                <a:ea typeface="Cabin"/>
                <a:cs typeface="Cabin"/>
                <a:sym typeface="Cabin"/>
              </a:defRPr>
            </a:lvl8pPr>
            <a:lvl9pPr marL="3657600" marR="0" lvl="8" indent="0" algn="l" rtl="0">
              <a:spcBef>
                <a:spcPts val="0"/>
              </a:spcBef>
              <a:buNone/>
              <a:defRPr sz="1800" b="0" i="0" u="none" strike="noStrike" cap="none">
                <a:solidFill>
                  <a:schemeClr val="lt1"/>
                </a:solidFill>
                <a:latin typeface="Cabin"/>
                <a:ea typeface="Cabin"/>
                <a:cs typeface="Cabin"/>
                <a:sym typeface="Cabin"/>
              </a:defRPr>
            </a:lvl9pPr>
          </a:lstStyle>
          <a:p>
            <a:endParaRPr/>
          </a:p>
        </p:txBody>
      </p:sp>
      <p:sp>
        <p:nvSpPr>
          <p:cNvPr id="81" name="Shape 81"/>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lt2"/>
                </a:solidFill>
                <a:latin typeface="Cabin"/>
                <a:ea typeface="Cabin"/>
                <a:cs typeface="Cabin"/>
                <a:sym typeface="Cabin"/>
              </a:defRPr>
            </a:lvl1pPr>
            <a:lvl2pPr marL="457200" marR="0" lvl="1" indent="0" algn="l" rtl="0">
              <a:spcBef>
                <a:spcPts val="0"/>
              </a:spcBef>
              <a:buNone/>
              <a:defRPr sz="1800" b="0" i="0" u="none" strike="noStrike" cap="none">
                <a:solidFill>
                  <a:schemeClr val="lt1"/>
                </a:solidFill>
                <a:latin typeface="Cabin"/>
                <a:ea typeface="Cabin"/>
                <a:cs typeface="Cabin"/>
                <a:sym typeface="Cabin"/>
              </a:defRPr>
            </a:lvl2pPr>
            <a:lvl3pPr marL="914400" marR="0" lvl="2" indent="0" algn="l" rtl="0">
              <a:spcBef>
                <a:spcPts val="0"/>
              </a:spcBef>
              <a:buNone/>
              <a:defRPr sz="1800" b="0" i="0" u="none" strike="noStrike" cap="none">
                <a:solidFill>
                  <a:schemeClr val="lt1"/>
                </a:solidFill>
                <a:latin typeface="Cabin"/>
                <a:ea typeface="Cabin"/>
                <a:cs typeface="Cabin"/>
                <a:sym typeface="Cabin"/>
              </a:defRPr>
            </a:lvl3pPr>
            <a:lvl4pPr marL="1371600" marR="0" lvl="3" indent="0" algn="l" rtl="0">
              <a:spcBef>
                <a:spcPts val="0"/>
              </a:spcBef>
              <a:buNone/>
              <a:defRPr sz="1800" b="0" i="0" u="none" strike="noStrike" cap="none">
                <a:solidFill>
                  <a:schemeClr val="lt1"/>
                </a:solidFill>
                <a:latin typeface="Cabin"/>
                <a:ea typeface="Cabin"/>
                <a:cs typeface="Cabin"/>
                <a:sym typeface="Cabin"/>
              </a:defRPr>
            </a:lvl4pPr>
            <a:lvl5pPr marL="1828800" marR="0" lvl="4" indent="0" algn="l" rtl="0">
              <a:spcBef>
                <a:spcPts val="0"/>
              </a:spcBef>
              <a:buNone/>
              <a:defRPr sz="1800" b="0" i="0" u="none" strike="noStrike" cap="none">
                <a:solidFill>
                  <a:schemeClr val="lt1"/>
                </a:solidFill>
                <a:latin typeface="Cabin"/>
                <a:ea typeface="Cabin"/>
                <a:cs typeface="Cabin"/>
                <a:sym typeface="Cabin"/>
              </a:defRPr>
            </a:lvl5pPr>
            <a:lvl6pPr marL="2286000" marR="0" lvl="5" indent="0" algn="l" rtl="0">
              <a:spcBef>
                <a:spcPts val="0"/>
              </a:spcBef>
              <a:buNone/>
              <a:defRPr sz="1800" b="0" i="0" u="none" strike="noStrike" cap="none">
                <a:solidFill>
                  <a:schemeClr val="lt1"/>
                </a:solidFill>
                <a:latin typeface="Cabin"/>
                <a:ea typeface="Cabin"/>
                <a:cs typeface="Cabin"/>
                <a:sym typeface="Cabin"/>
              </a:defRPr>
            </a:lvl6pPr>
            <a:lvl7pPr marL="2743200" marR="0" lvl="6" indent="0" algn="l" rtl="0">
              <a:spcBef>
                <a:spcPts val="0"/>
              </a:spcBef>
              <a:buNone/>
              <a:defRPr sz="1800" b="0" i="0" u="none" strike="noStrike" cap="none">
                <a:solidFill>
                  <a:schemeClr val="lt1"/>
                </a:solidFill>
                <a:latin typeface="Cabin"/>
                <a:ea typeface="Cabin"/>
                <a:cs typeface="Cabin"/>
                <a:sym typeface="Cabin"/>
              </a:defRPr>
            </a:lvl7pPr>
            <a:lvl8pPr marL="3200400" marR="0" lvl="7" indent="0" algn="l" rtl="0">
              <a:spcBef>
                <a:spcPts val="0"/>
              </a:spcBef>
              <a:buNone/>
              <a:defRPr sz="1800" b="0" i="0" u="none" strike="noStrike" cap="none">
                <a:solidFill>
                  <a:schemeClr val="lt1"/>
                </a:solidFill>
                <a:latin typeface="Cabin"/>
                <a:ea typeface="Cabin"/>
                <a:cs typeface="Cabin"/>
                <a:sym typeface="Cabin"/>
              </a:defRPr>
            </a:lvl8pPr>
            <a:lvl9pPr marL="3657600" marR="0" lvl="8" indent="0" algn="l" rtl="0">
              <a:spcBef>
                <a:spcPts val="0"/>
              </a:spcBef>
              <a:buNone/>
              <a:defRPr sz="1800" b="0" i="0" u="none" strike="noStrike" cap="none">
                <a:solidFill>
                  <a:schemeClr val="lt1"/>
                </a:solidFill>
                <a:latin typeface="Cabin"/>
                <a:ea typeface="Cabin"/>
                <a:cs typeface="Cabin"/>
                <a:sym typeface="Cabin"/>
              </a:defRPr>
            </a:lvl9pPr>
          </a:lstStyle>
          <a:p>
            <a:endParaRPr/>
          </a:p>
        </p:txBody>
      </p:sp>
      <p:sp>
        <p:nvSpPr>
          <p:cNvPr id="82" name="Shape 82"/>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lt2"/>
                </a:solidFill>
                <a:latin typeface="Cabin"/>
                <a:ea typeface="Cabin"/>
                <a:cs typeface="Cabin"/>
                <a:sym typeface="Cabin"/>
              </a:rPr>
              <a:t>‹#›</a:t>
            </a:fld>
            <a:endParaRPr lang="fi-FI" sz="1400" b="0" i="0" u="none" strike="noStrike" cap="none">
              <a:solidFill>
                <a:schemeClr val="lt2"/>
              </a:solidFill>
              <a:latin typeface="Cabin"/>
              <a:ea typeface="Cabin"/>
              <a:cs typeface="Cabin"/>
              <a:sym typeface="Cabin"/>
            </a:endParaRPr>
          </a:p>
        </p:txBody>
      </p:sp>
      <p:cxnSp>
        <p:nvCxnSpPr>
          <p:cNvPr id="83" name="Shape 83"/>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84" name="Shape 84"/>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5" name="Shape 85"/>
          <p:cNvSpPr/>
          <p:nvPr/>
        </p:nvSpPr>
        <p:spPr>
          <a:xfrm>
            <a:off x="457200" y="500856"/>
            <a:ext cx="18287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400"/>
            <a:ext cx="8229600" cy="9905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Domine"/>
              <a:buNone/>
              <a:defRPr sz="3200" b="0" i="0" u="none" strike="noStrike" cap="none">
                <a:solidFill>
                  <a:schemeClr val="dk2"/>
                </a:solidFill>
                <a:latin typeface="Domine"/>
                <a:ea typeface="Domine"/>
                <a:cs typeface="Domine"/>
                <a:sym typeface="Domin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19200"/>
            <a:ext cx="8229600" cy="4910327"/>
          </a:xfrm>
          <a:prstGeom prst="rect">
            <a:avLst/>
          </a:prstGeom>
          <a:noFill/>
          <a:ln>
            <a:noFill/>
          </a:ln>
        </p:spPr>
        <p:txBody>
          <a:bodyPr lIns="91425" tIns="91425" rIns="91425" bIns="91425" anchor="t" anchorCtr="0"/>
          <a:lstStyle>
            <a:lvl1pPr marL="274320" marR="0" lvl="0" indent="-148844" algn="l" rtl="0">
              <a:spcBef>
                <a:spcPts val="600"/>
              </a:spcBef>
              <a:buClr>
                <a:schemeClr val="accent1"/>
              </a:buClr>
              <a:buSzPct val="76000"/>
              <a:buFont typeface="Noto Sans Symbols"/>
              <a:buChar char="▶"/>
              <a:defRPr sz="2600" b="0" i="0" u="none" strike="noStrike" cap="none">
                <a:solidFill>
                  <a:schemeClr val="dk1"/>
                </a:solidFill>
                <a:latin typeface="Cabin"/>
                <a:ea typeface="Cabin"/>
                <a:cs typeface="Cabin"/>
                <a:sym typeface="Cabin"/>
              </a:defRPr>
            </a:lvl1pPr>
            <a:lvl2pPr marL="548640" marR="0" lvl="1" indent="-170942" algn="l" rtl="0">
              <a:spcBef>
                <a:spcPts val="500"/>
              </a:spcBef>
              <a:buClr>
                <a:schemeClr val="accent2"/>
              </a:buClr>
              <a:buSzPct val="76000"/>
              <a:buFont typeface="Noto Sans Symbols"/>
              <a:buChar char="▶"/>
              <a:defRPr sz="2300" b="0" i="0" u="none" strike="noStrike" cap="none">
                <a:solidFill>
                  <a:schemeClr val="dk2"/>
                </a:solidFill>
                <a:latin typeface="Cabin"/>
                <a:ea typeface="Cabin"/>
                <a:cs typeface="Cabin"/>
                <a:sym typeface="Cabin"/>
              </a:defRPr>
            </a:lvl2pPr>
            <a:lvl3pPr marL="822960" marR="0" lvl="2" indent="-142240" algn="l" rtl="0">
              <a:spcBef>
                <a:spcPts val="500"/>
              </a:spcBef>
              <a:buClr>
                <a:srgbClr val="BABABA"/>
              </a:buClr>
              <a:buSzPct val="76000"/>
              <a:buFont typeface="Noto Sans Symbols"/>
              <a:buChar char="▶"/>
              <a:defRPr sz="2000" b="0" i="0" u="none" strike="noStrike" cap="none">
                <a:solidFill>
                  <a:schemeClr val="dk1"/>
                </a:solidFill>
                <a:latin typeface="Cabin"/>
                <a:ea typeface="Cabin"/>
                <a:cs typeface="Cabin"/>
                <a:sym typeface="Cabin"/>
              </a:defRPr>
            </a:lvl3pPr>
            <a:lvl4pPr marL="1097280" marR="0" lvl="3" indent="-153669" algn="l" rtl="0">
              <a:spcBef>
                <a:spcPts val="400"/>
              </a:spcBef>
              <a:buClr>
                <a:srgbClr val="8BA1B3"/>
              </a:buClr>
              <a:buSzPct val="70000"/>
              <a:buFont typeface="Noto Sans Symbols"/>
              <a:buChar char="◻"/>
              <a:defRPr sz="1800" b="0" i="0" u="none" strike="noStrike" cap="none">
                <a:solidFill>
                  <a:schemeClr val="dk1"/>
                </a:solidFill>
                <a:latin typeface="Cabin"/>
                <a:ea typeface="Cabin"/>
                <a:cs typeface="Cabin"/>
                <a:sym typeface="Cabin"/>
              </a:defRPr>
            </a:lvl4pPr>
            <a:lvl5pPr marL="1371600" marR="0" lvl="4" indent="-157480" algn="l" rtl="0">
              <a:spcBef>
                <a:spcPts val="300"/>
              </a:spcBef>
              <a:buClr>
                <a:schemeClr val="accent2"/>
              </a:buClr>
              <a:buSzPct val="70000"/>
              <a:buFont typeface="Noto Sans Symbols"/>
              <a:buChar char="◻"/>
              <a:defRPr sz="1600" b="0" i="0" u="none" strike="noStrike" cap="none">
                <a:solidFill>
                  <a:schemeClr val="dk1"/>
                </a:solidFill>
                <a:latin typeface="Cabin"/>
                <a:ea typeface="Cabin"/>
                <a:cs typeface="Cabin"/>
                <a:sym typeface="Cabin"/>
              </a:defRPr>
            </a:lvl5pPr>
            <a:lvl6pPr marL="1645920" marR="0" lvl="5" indent="-109220" algn="l" rtl="0">
              <a:spcBef>
                <a:spcPts val="300"/>
              </a:spcBef>
              <a:buClr>
                <a:srgbClr val="8BA1B3"/>
              </a:buClr>
              <a:buSzPct val="75000"/>
              <a:buFont typeface="Noto Sans Symbols"/>
              <a:buChar char="▶"/>
              <a:defRPr sz="1600" b="0" i="0" u="none" strike="noStrike" cap="none">
                <a:solidFill>
                  <a:schemeClr val="dk1"/>
                </a:solidFill>
                <a:latin typeface="Cabin"/>
                <a:ea typeface="Cabin"/>
                <a:cs typeface="Cabin"/>
                <a:sym typeface="Cabin"/>
              </a:defRPr>
            </a:lvl6pPr>
            <a:lvl7pPr marL="1828800" marR="0" lvl="6" indent="-123825" algn="l" rtl="0">
              <a:spcBef>
                <a:spcPts val="300"/>
              </a:spcBef>
              <a:buClr>
                <a:srgbClr val="646C8F"/>
              </a:buClr>
              <a:buSzPct val="75000"/>
              <a:buFont typeface="Noto Sans Symbols"/>
              <a:buChar char="▶"/>
              <a:defRPr sz="1400" b="0" i="0" u="none" strike="noStrike" cap="none">
                <a:solidFill>
                  <a:schemeClr val="dk1"/>
                </a:solidFill>
                <a:latin typeface="Cabin"/>
                <a:ea typeface="Cabin"/>
                <a:cs typeface="Cabin"/>
                <a:sym typeface="Cabin"/>
              </a:defRPr>
            </a:lvl7pPr>
            <a:lvl8pPr marL="2011679" marR="0" lvl="7" indent="-116204" algn="l" rtl="0">
              <a:spcBef>
                <a:spcPts val="300"/>
              </a:spcBef>
              <a:buClr>
                <a:srgbClr val="BABABA"/>
              </a:buClr>
              <a:buSzPct val="75000"/>
              <a:buFont typeface="Noto Sans Symbols"/>
              <a:buChar char="▶"/>
              <a:defRPr sz="1400" b="0" i="0" u="none" strike="noStrike" cap="none">
                <a:solidFill>
                  <a:schemeClr val="dk1"/>
                </a:solidFill>
                <a:latin typeface="Cabin"/>
                <a:ea typeface="Cabin"/>
                <a:cs typeface="Cabin"/>
                <a:sym typeface="Cabin"/>
              </a:defRPr>
            </a:lvl8pPr>
            <a:lvl9pPr marL="2194560" marR="0" lvl="8" indent="-130810" algn="l" rtl="0">
              <a:spcBef>
                <a:spcPts val="300"/>
              </a:spcBef>
              <a:buClr>
                <a:srgbClr val="9FB8CD"/>
              </a:buClr>
              <a:buSzPct val="750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8" name="Shape 8"/>
          <p:cNvSpPr txBox="1">
            <a:spLocks noGrp="1"/>
          </p:cNvSpPr>
          <p:nvPr>
            <p:ph type="dt" idx="10"/>
          </p:nvPr>
        </p:nvSpPr>
        <p:spPr>
          <a:xfrm>
            <a:off x="6400800" y="6356350"/>
            <a:ext cx="2289047" cy="365759"/>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 name="Shape 9"/>
          <p:cNvSpPr txBox="1">
            <a:spLocks noGrp="1"/>
          </p:cNvSpPr>
          <p:nvPr>
            <p:ph type="ftr" idx="11"/>
          </p:nvPr>
        </p:nvSpPr>
        <p:spPr>
          <a:xfrm>
            <a:off x="2898648" y="6356350"/>
            <a:ext cx="3505200" cy="365759"/>
          </a:xfrm>
          <a:prstGeom prst="rect">
            <a:avLst/>
          </a:prstGeom>
          <a:noFill/>
          <a:ln>
            <a:noFill/>
          </a:ln>
        </p:spPr>
        <p:txBody>
          <a:bodyPr lIns="91425" tIns="91425" rIns="91425" bIns="91425" anchor="t" anchorCtr="0"/>
          <a:lstStyle>
            <a:lvl1pPr marL="0" marR="0" lvl="0" indent="0" algn="r" rtl="0">
              <a:spcBef>
                <a:spcPts val="0"/>
              </a:spcBef>
              <a:buNone/>
              <a:defRPr sz="1400" b="0" i="0" u="none" strike="noStrike" cap="none">
                <a:solidFill>
                  <a:schemeClr val="dk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0" name="Shape 10"/>
          <p:cNvSpPr txBox="1">
            <a:spLocks noGrp="1"/>
          </p:cNvSpPr>
          <p:nvPr>
            <p:ph type="sldNum" idx="12"/>
          </p:nvPr>
        </p:nvSpPr>
        <p:spPr>
          <a:xfrm>
            <a:off x="612647" y="6356350"/>
            <a:ext cx="1981199" cy="3657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fi-FI" sz="1400" b="0" i="0" u="none" strike="noStrike" cap="none">
                <a:solidFill>
                  <a:schemeClr val="dk2"/>
                </a:solidFill>
                <a:latin typeface="Cabin"/>
                <a:ea typeface="Cabin"/>
                <a:cs typeface="Cabin"/>
                <a:sym typeface="Cabin"/>
              </a:rPr>
              <a:t>‹#›</a:t>
            </a:fld>
            <a:endParaRPr lang="fi-FI" sz="1400" b="0" i="0" u="none" strike="noStrike" cap="none">
              <a:solidFill>
                <a:schemeClr val="dk2"/>
              </a:solidFill>
              <a:latin typeface="Cabin"/>
              <a:ea typeface="Cabin"/>
              <a:cs typeface="Cabin"/>
              <a:sym typeface="Cabin"/>
            </a:endParaRPr>
          </a:p>
        </p:txBody>
      </p:sp>
      <p:cxnSp>
        <p:nvCxnSpPr>
          <p:cNvPr id="11" name="Shape 11"/>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cxnSp>
        <p:nvCxnSpPr>
          <p:cNvPr id="12" name="Shape 12"/>
          <p:cNvCxnSpPr/>
          <p:nvPr/>
        </p:nvCxnSpPr>
        <p:spPr>
          <a:xfrm>
            <a:off x="457200" y="1143000"/>
            <a:ext cx="8229600" cy="0"/>
          </a:xfrm>
          <a:prstGeom prst="straightConnector1">
            <a:avLst/>
          </a:prstGeom>
          <a:noFill/>
          <a:ln w="9525" cap="flat" cmpd="sng">
            <a:solidFill>
              <a:schemeClr val="accent2"/>
            </a:solidFill>
            <a:prstDash val="dash"/>
            <a:round/>
            <a:headEnd type="none" w="med" len="med"/>
            <a:tailEnd type="none" w="med" len="med"/>
          </a:ln>
        </p:spPr>
      </p:cxnSp>
      <p:sp>
        <p:nvSpPr>
          <p:cNvPr id="13" name="Shape 13"/>
          <p:cNvSpPr/>
          <p:nvPr/>
        </p:nvSpPr>
        <p:spPr>
          <a:xfrm rot="5400000">
            <a:off x="419099" y="6467474"/>
            <a:ext cx="190849" cy="120313"/>
          </a:xfrm>
          <a:prstGeom prst="triangle">
            <a:avLst>
              <a:gd name="adj" fmla="val 50000"/>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19200"/>
            <a:ext cx="8229600" cy="5334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ans Symbols"/>
              <a:buNone/>
            </a:pPr>
            <a:r>
              <a:rPr lang="fi-FI" sz="3000"/>
              <a:t>Kulttuuri-identiteetti</a:t>
            </a:r>
          </a:p>
          <a:p>
            <a:pPr marL="0" marR="0" lvl="0" indent="0" algn="l" rtl="0">
              <a:spcBef>
                <a:spcPts val="0"/>
              </a:spcBef>
              <a:buClr>
                <a:schemeClr val="accent1"/>
              </a:buClr>
              <a:buSzPct val="25000"/>
              <a:buFont typeface="Noto Sans Symbols"/>
              <a:buNone/>
            </a:pPr>
            <a:endParaRPr/>
          </a:p>
          <a:p>
            <a:pPr marL="0" marR="0" lvl="0" indent="0" algn="l" rtl="0">
              <a:spcBef>
                <a:spcPts val="0"/>
              </a:spcBef>
              <a:buClr>
                <a:schemeClr val="accent1"/>
              </a:buClr>
              <a:buSzPct val="25000"/>
              <a:buFont typeface="Noto Sans Symbols"/>
              <a:buNone/>
            </a:pPr>
            <a:r>
              <a:rPr lang="fi-FI"/>
              <a:t>Mari Nurminen</a:t>
            </a:r>
          </a:p>
          <a:p>
            <a:pPr marL="0" marR="0" lvl="0" indent="0" algn="l" rtl="0">
              <a:spcBef>
                <a:spcPts val="0"/>
              </a:spcBef>
              <a:buClr>
                <a:schemeClr val="accent1"/>
              </a:buClr>
              <a:buSzPct val="25000"/>
              <a:buFont typeface="Noto Sans Symbols"/>
              <a:buNone/>
            </a:pPr>
            <a:endParaRPr/>
          </a:p>
        </p:txBody>
      </p:sp>
      <p:pic>
        <p:nvPicPr>
          <p:cNvPr id="106" name="Shape 106" descr="kuva.JPG"/>
          <p:cNvPicPr preferRelativeResize="0"/>
          <p:nvPr/>
        </p:nvPicPr>
        <p:blipFill>
          <a:blip r:embed="rId3">
            <a:alphaModFix/>
          </a:blip>
          <a:stretch>
            <a:fillRect/>
          </a:stretch>
        </p:blipFill>
        <p:spPr>
          <a:xfrm>
            <a:off x="136850" y="180125"/>
            <a:ext cx="6096000" cy="4819650"/>
          </a:xfrm>
          <a:prstGeom prst="rect">
            <a:avLst/>
          </a:prstGeom>
          <a:noFill/>
          <a:ln>
            <a:noFill/>
          </a:ln>
        </p:spPr>
      </p:pic>
      <p:sp>
        <p:nvSpPr>
          <p:cNvPr id="107" name="Shape 107"/>
          <p:cNvSpPr>
            <a:spLocks noGrp="1"/>
          </p:cNvSpPr>
          <p:nvPr>
            <p:ph type="pic" idx="2"/>
          </p:nvPr>
        </p:nvSpPr>
        <p:spPr>
          <a:xfrm>
            <a:off x="2680850" y="5096750"/>
            <a:ext cx="6006000" cy="1231200"/>
          </a:xfrm>
          <a:prstGeom prst="rect">
            <a:avLst/>
          </a:prstGeom>
        </p:spPr>
        <p:txBody>
          <a:bodyPr lIns="91425" tIns="91425" rIns="91425" bIns="91425" anchor="t" anchorCtr="0">
            <a:noAutofit/>
          </a:bodyPr>
          <a:lstStyle/>
          <a:p>
            <a:pPr lvl="0">
              <a:spcBef>
                <a:spcPts val="0"/>
              </a:spcBef>
              <a:buNone/>
            </a:pPr>
            <a:r>
              <a:rPr lang="fi-FI"/>
              <a:t>Kulttuuri-identiteetti</a:t>
            </a:r>
          </a:p>
          <a:p>
            <a:pPr lvl="0">
              <a:spcBef>
                <a:spcPts val="0"/>
              </a:spcBef>
              <a:buNone/>
            </a:pPr>
            <a:r>
              <a:rPr lang="fi-FI" sz="2400"/>
              <a:t>Mari Nurminen</a:t>
            </a:r>
          </a:p>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br>
              <a:rPr lang="fi-FI" sz="2880" b="0" i="0" u="none" strike="noStrike" cap="none">
                <a:solidFill>
                  <a:schemeClr val="dk2"/>
                </a:solidFill>
                <a:latin typeface="Domine"/>
                <a:ea typeface="Domine"/>
                <a:cs typeface="Domine"/>
                <a:sym typeface="Domine"/>
              </a:rPr>
            </a:br>
            <a:br>
              <a:rPr lang="fi-FI" sz="2880" b="0" i="0" u="none" strike="noStrike" cap="none">
                <a:solidFill>
                  <a:schemeClr val="dk2"/>
                </a:solidFill>
                <a:latin typeface="Domine"/>
                <a:ea typeface="Domine"/>
                <a:cs typeface="Domine"/>
                <a:sym typeface="Domine"/>
              </a:rPr>
            </a:br>
            <a:br>
              <a:rPr lang="fi-FI" sz="2880" b="0" i="0" u="none" strike="noStrike" cap="none">
                <a:solidFill>
                  <a:schemeClr val="dk2"/>
                </a:solidFill>
                <a:latin typeface="Domine"/>
                <a:ea typeface="Domine"/>
                <a:cs typeface="Domine"/>
                <a:sym typeface="Domine"/>
              </a:rPr>
            </a:br>
            <a:r>
              <a:rPr lang="fi-FI" sz="2880" b="0" i="0" u="none" strike="noStrike" cap="none">
                <a:solidFill>
                  <a:schemeClr val="dk2"/>
                </a:solidFill>
                <a:latin typeface="Domine"/>
                <a:ea typeface="Domine"/>
                <a:cs typeface="Domine"/>
                <a:sym typeface="Domine"/>
              </a:rPr>
              <a:t>Oppimistehtävät: Kulttuuri-identiteetti ja kulttuurien moninaisuus</a:t>
            </a:r>
          </a:p>
        </p:txBody>
      </p:sp>
      <p:sp>
        <p:nvSpPr>
          <p:cNvPr id="176" name="Shape 176"/>
          <p:cNvSpPr txBox="1">
            <a:spLocks noGrp="1"/>
          </p:cNvSpPr>
          <p:nvPr>
            <p:ph type="body" idx="1"/>
          </p:nvPr>
        </p:nvSpPr>
        <p:spPr>
          <a:xfrm>
            <a:off x="457200" y="1219200"/>
            <a:ext cx="8229600" cy="493776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fi-FI" sz="2210" b="0" i="0" u="none" strike="noStrike" cap="none">
                <a:solidFill>
                  <a:schemeClr val="dk1"/>
                </a:solidFill>
                <a:latin typeface="Cabin"/>
                <a:ea typeface="Cabin"/>
                <a:cs typeface="Cabin"/>
                <a:sym typeface="Cabin"/>
              </a:rPr>
              <a:t>1) Millaisista osista oma kulttuurinen identiteettisi muodostuu? Kirjoita aiheesta pohdiskeleva essee. Ohessa apukysymyksiä, joita voit halutessasi käyttää hyödyksi kirjoitelmaa rakentaessasi.</a:t>
            </a:r>
          </a:p>
          <a:p>
            <a:pPr marL="274320" marR="0" lvl="0" indent="-274320" algn="l" rtl="0">
              <a:lnSpc>
                <a:spcPct val="80000"/>
              </a:lnSpc>
              <a:spcBef>
                <a:spcPts val="600"/>
              </a:spcBef>
              <a:spcAft>
                <a:spcPts val="0"/>
              </a:spcAft>
              <a:buClr>
                <a:schemeClr val="accent1"/>
              </a:buClr>
              <a:buSzPct val="76345"/>
              <a:buFont typeface="Noto Sans Symbols"/>
              <a:buChar char="▶"/>
            </a:pPr>
            <a:r>
              <a:rPr lang="fi-FI" sz="2210" b="0" i="0" u="none" strike="noStrike" cap="none">
                <a:solidFill>
                  <a:schemeClr val="dk1"/>
                </a:solidFill>
                <a:latin typeface="Cabin"/>
                <a:ea typeface="Cabin"/>
                <a:cs typeface="Cabin"/>
                <a:sym typeface="Cabin"/>
              </a:rPr>
              <a:t>Mihin päin Suomea / maailmaa juuresi johtavat? Mistä sanot olevasi kotoisin?</a:t>
            </a:r>
          </a:p>
          <a:p>
            <a:pPr marL="274320" marR="0" lvl="0" indent="-274320" algn="l" rtl="0">
              <a:lnSpc>
                <a:spcPct val="80000"/>
              </a:lnSpc>
              <a:spcBef>
                <a:spcPts val="600"/>
              </a:spcBef>
              <a:spcAft>
                <a:spcPts val="0"/>
              </a:spcAft>
              <a:buClr>
                <a:schemeClr val="accent1"/>
              </a:buClr>
              <a:buSzPct val="76345"/>
              <a:buFont typeface="Noto Sans Symbols"/>
              <a:buChar char="▶"/>
            </a:pPr>
            <a:r>
              <a:rPr lang="fi-FI" sz="2210" b="0" i="0" u="none" strike="noStrike" cap="none">
                <a:solidFill>
                  <a:schemeClr val="dk1"/>
                </a:solidFill>
                <a:latin typeface="Cabin"/>
                <a:ea typeface="Cabin"/>
                <a:cs typeface="Cabin"/>
                <a:sym typeface="Cabin"/>
              </a:rPr>
              <a:t>Millaisessa kasvatuskulttuurissa olet itse kasvanut (koti, päivähoito, koulu jne.)?</a:t>
            </a:r>
          </a:p>
          <a:p>
            <a:pPr marL="274320" marR="0" lvl="0" indent="-274320" algn="l" rtl="0">
              <a:lnSpc>
                <a:spcPct val="80000"/>
              </a:lnSpc>
              <a:spcBef>
                <a:spcPts val="600"/>
              </a:spcBef>
              <a:spcAft>
                <a:spcPts val="0"/>
              </a:spcAft>
              <a:buClr>
                <a:schemeClr val="accent1"/>
              </a:buClr>
              <a:buSzPct val="76345"/>
              <a:buFont typeface="Noto Sans Symbols"/>
              <a:buChar char="▶"/>
            </a:pPr>
            <a:r>
              <a:rPr lang="fi-FI" sz="2210" b="0" i="0" u="none" strike="noStrike" cap="none">
                <a:solidFill>
                  <a:schemeClr val="dk1"/>
                </a:solidFill>
                <a:latin typeface="Cabin"/>
                <a:ea typeface="Cabin"/>
                <a:cs typeface="Cabin"/>
                <a:sym typeface="Cabin"/>
              </a:rPr>
              <a:t>Kuvaako ’suomalainen’ sinun identiteettiäsi? Miten? tai Miksi ei?</a:t>
            </a:r>
          </a:p>
          <a:p>
            <a:pPr marL="274320" marR="0" lvl="0" indent="-274320" algn="l" rtl="0">
              <a:lnSpc>
                <a:spcPct val="80000"/>
              </a:lnSpc>
              <a:spcBef>
                <a:spcPts val="600"/>
              </a:spcBef>
              <a:spcAft>
                <a:spcPts val="0"/>
              </a:spcAft>
              <a:buClr>
                <a:schemeClr val="accent1"/>
              </a:buClr>
              <a:buSzPct val="76345"/>
              <a:buFont typeface="Noto Sans Symbols"/>
              <a:buChar char="▶"/>
            </a:pPr>
            <a:r>
              <a:rPr lang="fi-FI" sz="2210" b="0" i="0" u="none" strike="noStrike" cap="none">
                <a:solidFill>
                  <a:schemeClr val="dk1"/>
                </a:solidFill>
                <a:latin typeface="Cabin"/>
                <a:ea typeface="Cabin"/>
                <a:cs typeface="Cabin"/>
                <a:sym typeface="Cabin"/>
              </a:rPr>
              <a:t>Mihin muihin kulttuureihin tunnet kuuluvasi, ja miten ne näkyvät elämässäsi? (alakulttuurit, harrastusryhmät, vakaumuksellinen viiteryhmä, ammatin kautta avautuva kulttuuri tms.)</a:t>
            </a:r>
          </a:p>
          <a:p>
            <a:pPr marL="274320" marR="0" lvl="0" indent="-274320" algn="l" rtl="0">
              <a:lnSpc>
                <a:spcPct val="80000"/>
              </a:lnSpc>
              <a:spcBef>
                <a:spcPts val="600"/>
              </a:spcBef>
              <a:spcAft>
                <a:spcPts val="0"/>
              </a:spcAft>
              <a:buClr>
                <a:schemeClr val="accent1"/>
              </a:buClr>
              <a:buSzPct val="76345"/>
              <a:buFont typeface="Noto Sans Symbols"/>
              <a:buChar char="▶"/>
            </a:pPr>
            <a:r>
              <a:rPr lang="fi-FI" sz="2210" b="0" i="0" u="none" strike="noStrike" cap="none">
                <a:solidFill>
                  <a:schemeClr val="dk1"/>
                </a:solidFill>
                <a:latin typeface="Cabin"/>
                <a:ea typeface="Cabin"/>
                <a:cs typeface="Cabin"/>
                <a:sym typeface="Cabin"/>
              </a:rPr>
              <a:t>Miten sinun ’kulttuurinen selkäreppusi’ vaikuttaa toimintaasi työelämässä?</a:t>
            </a:r>
          </a:p>
          <a:p>
            <a:pPr marL="274320" marR="0" lvl="0" indent="-274320" algn="l" rtl="0">
              <a:lnSpc>
                <a:spcPct val="80000"/>
              </a:lnSpc>
              <a:spcBef>
                <a:spcPts val="600"/>
              </a:spcBef>
              <a:buClr>
                <a:schemeClr val="accent1"/>
              </a:buClr>
              <a:buSzPct val="76345"/>
              <a:buFont typeface="Noto Sans Symbols"/>
              <a:buNone/>
            </a:pPr>
            <a:endParaRPr sz="2210" b="0" i="0" u="none" strike="noStrike" cap="none">
              <a:solidFill>
                <a:schemeClr val="dk1"/>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2880" b="0" i="0" u="none" strike="noStrike" cap="none">
                <a:solidFill>
                  <a:schemeClr val="dk2"/>
                </a:solidFill>
                <a:latin typeface="Domine"/>
                <a:ea typeface="Domine"/>
                <a:cs typeface="Domine"/>
                <a:sym typeface="Domine"/>
              </a:rPr>
              <a:t>Oppimistehtävät: Kulttuuri-identiteetti ja kulttuurien moninaisuus</a:t>
            </a:r>
          </a:p>
        </p:txBody>
      </p:sp>
      <p:sp>
        <p:nvSpPr>
          <p:cNvPr id="182" name="Shape 182"/>
          <p:cNvSpPr txBox="1">
            <a:spLocks noGrp="1"/>
          </p:cNvSpPr>
          <p:nvPr>
            <p:ph type="body" idx="1"/>
          </p:nvPr>
        </p:nvSpPr>
        <p:spPr>
          <a:xfrm>
            <a:off x="457200" y="1219200"/>
            <a:ext cx="8229600" cy="49377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fi-FI" sz="2600" b="0" i="0" u="none" strike="noStrike" cap="none">
                <a:solidFill>
                  <a:schemeClr val="dk1"/>
                </a:solidFill>
                <a:latin typeface="Cabin"/>
                <a:ea typeface="Cabin"/>
                <a:cs typeface="Cabin"/>
                <a:sym typeface="Cabin"/>
              </a:rPr>
              <a:t>2) Kulttuurivähemmistöt Suomessa</a:t>
            </a:r>
          </a:p>
          <a:p>
            <a:pPr marL="0" marR="0" lvl="0" indent="0" algn="l" rtl="0">
              <a:spcBef>
                <a:spcPts val="600"/>
              </a:spcBef>
              <a:spcAft>
                <a:spcPts val="0"/>
              </a:spcAft>
              <a:buClr>
                <a:schemeClr val="accent1"/>
              </a:buClr>
              <a:buSzPct val="25000"/>
              <a:buFont typeface="Noto Sans Symbols"/>
              <a:buNone/>
            </a:pPr>
            <a:r>
              <a:rPr lang="fi-FI" sz="2400" b="0" i="0" u="none" strike="noStrike" cap="none">
                <a:solidFill>
                  <a:schemeClr val="dk1"/>
                </a:solidFill>
                <a:latin typeface="Cabin"/>
                <a:ea typeface="Cabin"/>
                <a:cs typeface="Cabin"/>
                <a:sym typeface="Cabin"/>
              </a:rPr>
              <a:t>Valitse joku Suomessa elävä vähemmistöryhmä, jonka kulttuuriin ja tämänhetkiseen tilanteeseen tutustut. Yritä miettiä, että millaisia asioita OHJAAJAN on hyvä tiedostaa, jos ohjattavassa ryhmässä on tähän kulttuuriin kuuluvia henkilöitä. Pohdi myös KUINKA tärkeää on tietää kulttuuriryhmien elämästä ja tilanteesta. Voiko tieto olla välillä myös rasite? Kirjoita pohdiskeleva essee.</a:t>
            </a:r>
          </a:p>
          <a:p>
            <a:pPr marL="274320" marR="0" lvl="0" indent="-274320" algn="l" rtl="0">
              <a:spcBef>
                <a:spcPts val="600"/>
              </a:spcBef>
              <a:spcAft>
                <a:spcPts val="0"/>
              </a:spcAft>
              <a:buClr>
                <a:schemeClr val="accent1"/>
              </a:buClr>
              <a:buSzPct val="76000"/>
              <a:buFont typeface="Noto Sans Symbols"/>
              <a:buChar char="▶"/>
            </a:pPr>
            <a:r>
              <a:rPr lang="fi-FI" sz="2400" b="0" i="0" u="none" strike="noStrike" cap="none">
                <a:solidFill>
                  <a:schemeClr val="dk1"/>
                </a:solidFill>
                <a:latin typeface="Cabin"/>
                <a:ea typeface="Cabin"/>
                <a:cs typeface="Cabin"/>
                <a:sym typeface="Cabin"/>
              </a:rPr>
              <a:t>Mahdollisia ryhmiä: esim. romanit, saamelaiset, tataarit, suomenruotsalaiset, suurimmat maahanmuuttajaryhmät, seksuaalivähemmistöt jne.</a:t>
            </a:r>
          </a:p>
          <a:p>
            <a:pPr marL="274320" marR="0" lvl="0" indent="-274320" algn="l" rtl="0">
              <a:spcBef>
                <a:spcPts val="600"/>
              </a:spcBef>
              <a:buClr>
                <a:schemeClr val="accent1"/>
              </a:buClr>
              <a:buSzPct val="76000"/>
              <a:buFont typeface="Noto Sans Symbols"/>
              <a:buNone/>
            </a:pPr>
            <a:endParaRPr sz="2600" b="0" i="0" u="none" strike="noStrike" cap="none">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2880" b="0" i="0" u="none" strike="noStrike" cap="none">
                <a:solidFill>
                  <a:schemeClr val="dk2"/>
                </a:solidFill>
                <a:latin typeface="Domine"/>
                <a:ea typeface="Domine"/>
                <a:cs typeface="Domine"/>
                <a:sym typeface="Domine"/>
              </a:rPr>
              <a:t>Kulttuurin vaikutus ihmisen elämässä: Pyramidimalli </a:t>
            </a:r>
            <a:r>
              <a:rPr lang="fi-FI" sz="2400" b="0" i="0" u="none" strike="noStrike" cap="none">
                <a:solidFill>
                  <a:schemeClr val="dk2"/>
                </a:solidFill>
                <a:latin typeface="Domine"/>
                <a:ea typeface="Domine"/>
                <a:cs typeface="Domine"/>
                <a:sym typeface="Domine"/>
              </a:rPr>
              <a:t>(Hofstedea mukaillen)</a:t>
            </a:r>
          </a:p>
        </p:txBody>
      </p:sp>
      <p:pic>
        <p:nvPicPr>
          <p:cNvPr id="113" name="Shape 113"/>
          <p:cNvPicPr preferRelativeResize="0">
            <a:picLocks noGrp="1"/>
          </p:cNvPicPr>
          <p:nvPr>
            <p:ph type="body" idx="1"/>
          </p:nvPr>
        </p:nvPicPr>
        <p:blipFill rotWithShape="1">
          <a:blip r:embed="rId3">
            <a:alphaModFix/>
          </a:blip>
          <a:srcRect/>
          <a:stretch/>
        </p:blipFill>
        <p:spPr>
          <a:xfrm>
            <a:off x="1360683" y="1219200"/>
            <a:ext cx="6422631" cy="4937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3200" b="0" i="0" u="none" strike="noStrike" cap="none">
                <a:solidFill>
                  <a:schemeClr val="dk2"/>
                </a:solidFill>
                <a:latin typeface="Domine"/>
                <a:ea typeface="Domine"/>
                <a:cs typeface="Domine"/>
                <a:sym typeface="Domine"/>
              </a:rPr>
              <a:t>Identiteetin kerroksellisuus</a:t>
            </a:r>
          </a:p>
          <a:p>
            <a:pPr marL="0" marR="0" lvl="0" indent="0" algn="l" rtl="0">
              <a:spcBef>
                <a:spcPts val="0"/>
              </a:spcBef>
              <a:buClr>
                <a:schemeClr val="dk2"/>
              </a:buClr>
              <a:buSzPct val="25000"/>
              <a:buFont typeface="Domine"/>
              <a:buNone/>
            </a:pPr>
            <a:r>
              <a:rPr lang="fi-FI" sz="1800"/>
              <a:t>(Monikulttuurisen nuorisotyön käsikirja)</a:t>
            </a:r>
          </a:p>
        </p:txBody>
      </p:sp>
      <p:pic>
        <p:nvPicPr>
          <p:cNvPr id="119" name="Shape 119"/>
          <p:cNvPicPr preferRelativeResize="0">
            <a:picLocks noGrp="1"/>
          </p:cNvPicPr>
          <p:nvPr>
            <p:ph type="body" idx="1"/>
          </p:nvPr>
        </p:nvPicPr>
        <p:blipFill rotWithShape="1">
          <a:blip r:embed="rId3">
            <a:alphaModFix/>
          </a:blip>
          <a:srcRect/>
          <a:stretch/>
        </p:blipFill>
        <p:spPr>
          <a:xfrm>
            <a:off x="1461295" y="1219200"/>
            <a:ext cx="6221408" cy="4937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3200" b="0" i="0" u="none" strike="noStrike" cap="none">
                <a:solidFill>
                  <a:schemeClr val="dk2"/>
                </a:solidFill>
                <a:latin typeface="Domine"/>
                <a:ea typeface="Domine"/>
                <a:cs typeface="Domine"/>
                <a:sym typeface="Domine"/>
              </a:rPr>
              <a:t>Kulttuuri-identiteetti</a:t>
            </a:r>
          </a:p>
        </p:txBody>
      </p:sp>
      <p:sp>
        <p:nvSpPr>
          <p:cNvPr id="125" name="Shape 125"/>
          <p:cNvSpPr txBox="1">
            <a:spLocks noGrp="1"/>
          </p:cNvSpPr>
          <p:nvPr>
            <p:ph type="body" idx="1"/>
          </p:nvPr>
        </p:nvSpPr>
        <p:spPr>
          <a:xfrm>
            <a:off x="457200" y="1219200"/>
            <a:ext cx="8229600" cy="493776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6000"/>
              <a:buFont typeface="Noto Sans Symbols"/>
              <a:buChar char="▶"/>
            </a:pPr>
            <a:r>
              <a:rPr lang="fi-FI" sz="2800" b="0" i="0" u="none" strike="noStrike" cap="none">
                <a:solidFill>
                  <a:schemeClr val="dk1"/>
                </a:solidFill>
                <a:latin typeface="Cabin"/>
                <a:ea typeface="Cabin"/>
                <a:cs typeface="Cabin"/>
                <a:sym typeface="Cabin"/>
              </a:rPr>
              <a:t>Hahmottuu koko elämän ajan – ei ole muuttumaton! → Sidoksissa aikaan ja persoonaan</a:t>
            </a:r>
          </a:p>
          <a:p>
            <a:pPr marL="274320" marR="0" lvl="0" indent="-274320" algn="l" rtl="0">
              <a:spcBef>
                <a:spcPts val="600"/>
              </a:spcBef>
              <a:spcAft>
                <a:spcPts val="0"/>
              </a:spcAft>
              <a:buClr>
                <a:schemeClr val="accent1"/>
              </a:buClr>
              <a:buSzPct val="76000"/>
              <a:buFont typeface="Noto Sans Symbols"/>
              <a:buChar char="▶"/>
            </a:pPr>
            <a:r>
              <a:rPr lang="fi-FI" sz="2800" b="0" i="0" u="none" strike="noStrike" cap="none">
                <a:solidFill>
                  <a:schemeClr val="dk1"/>
                </a:solidFill>
                <a:latin typeface="Cabin"/>
                <a:ea typeface="Cabin"/>
                <a:cs typeface="Cabin"/>
                <a:sym typeface="Cabin"/>
              </a:rPr>
              <a:t>On muovannut meitä syntymästämme saakka</a:t>
            </a:r>
          </a:p>
          <a:p>
            <a:pPr lvl="0" indent="9652" rtl="0">
              <a:spcBef>
                <a:spcPts val="0"/>
              </a:spcBef>
              <a:buClr>
                <a:schemeClr val="accent1"/>
              </a:buClr>
              <a:buSzPct val="76000"/>
              <a:buFont typeface="Noto Sans Symbols"/>
              <a:buChar char="▶"/>
            </a:pPr>
            <a:r>
              <a:rPr lang="fi-FI"/>
              <a:t>TAVAT</a:t>
            </a:r>
          </a:p>
          <a:p>
            <a:pPr lvl="0" indent="9652" rtl="0">
              <a:spcBef>
                <a:spcPts val="0"/>
              </a:spcBef>
              <a:buClr>
                <a:schemeClr val="accent1"/>
              </a:buClr>
              <a:buSzPct val="76000"/>
              <a:buFont typeface="Noto Sans Symbols"/>
              <a:buChar char="▶"/>
            </a:pPr>
            <a:r>
              <a:rPr lang="fi-FI"/>
              <a:t>KIELI</a:t>
            </a:r>
          </a:p>
          <a:p>
            <a:pPr lvl="0" indent="9652" rtl="0">
              <a:spcBef>
                <a:spcPts val="0"/>
              </a:spcBef>
              <a:buClr>
                <a:schemeClr val="accent1"/>
              </a:buClr>
              <a:buSzPct val="76000"/>
              <a:buFont typeface="Noto Sans Symbols"/>
              <a:buChar char="▶"/>
            </a:pPr>
            <a:r>
              <a:rPr lang="fi-FI"/>
              <a:t>USKOMUKSET</a:t>
            </a:r>
          </a:p>
          <a:p>
            <a:pPr lvl="0" indent="9652" rtl="0">
              <a:spcBef>
                <a:spcPts val="0"/>
              </a:spcBef>
              <a:buClr>
                <a:schemeClr val="accent1"/>
              </a:buClr>
              <a:buSzPct val="76000"/>
              <a:buFont typeface="Noto Sans Symbols"/>
              <a:buChar char="▶"/>
            </a:pPr>
            <a:r>
              <a:rPr lang="fi-FI"/>
              <a:t>OIKEA &gt;&lt; VÄÄRÄ</a:t>
            </a:r>
          </a:p>
          <a:p>
            <a:pPr lvl="0" indent="9652" rtl="0">
              <a:spcBef>
                <a:spcPts val="0"/>
              </a:spcBef>
              <a:buClr>
                <a:schemeClr val="accent1"/>
              </a:buClr>
              <a:buSzPct val="76000"/>
              <a:buFont typeface="Noto Sans Symbols"/>
              <a:buChar char="▶"/>
            </a:pPr>
            <a:r>
              <a:rPr lang="fi-FI"/>
              <a:t>HYVÄ &gt;&lt; PAHA</a:t>
            </a:r>
          </a:p>
          <a:p>
            <a:pPr lvl="0" indent="9652" rtl="0">
              <a:spcBef>
                <a:spcPts val="0"/>
              </a:spcBef>
              <a:buClr>
                <a:schemeClr val="accent1"/>
              </a:buClr>
              <a:buSzPct val="76000"/>
              <a:buFont typeface="Noto Sans Symbols"/>
              <a:buChar char="▶"/>
            </a:pPr>
            <a:r>
              <a:rPr lang="fi-FI"/>
              <a:t>HÄPEÄ </a:t>
            </a:r>
          </a:p>
          <a:p>
            <a:pPr lvl="0" indent="9652" rtl="0">
              <a:spcBef>
                <a:spcPts val="0"/>
              </a:spcBef>
              <a:buClr>
                <a:schemeClr val="accent1"/>
              </a:buClr>
              <a:buSzPct val="76000"/>
              <a:buFont typeface="Noto Sans Symbols"/>
              <a:buChar char="▶"/>
            </a:pPr>
            <a:r>
              <a:rPr lang="fi-FI"/>
              <a:t>KUNNIA</a:t>
            </a:r>
          </a:p>
          <a:p>
            <a:pPr marL="0" marR="0" lvl="0" indent="0" algn="l" rtl="0">
              <a:spcBef>
                <a:spcPts val="600"/>
              </a:spcBef>
              <a:buNone/>
            </a:pPr>
            <a:endParaRPr sz="2800"/>
          </a:p>
        </p:txBody>
      </p:sp>
      <p:cxnSp>
        <p:nvCxnSpPr>
          <p:cNvPr id="126" name="Shape 126"/>
          <p:cNvCxnSpPr/>
          <p:nvPr/>
        </p:nvCxnSpPr>
        <p:spPr>
          <a:xfrm>
            <a:off x="6901439" y="4976580"/>
            <a:ext cx="0" cy="828091"/>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152400"/>
            <a:ext cx="8229600" cy="990600"/>
          </a:xfrm>
          <a:prstGeom prst="rect">
            <a:avLst/>
          </a:prstGeom>
        </p:spPr>
        <p:txBody>
          <a:bodyPr lIns="91425" tIns="91425" rIns="91425" bIns="91425" anchor="b" anchorCtr="0">
            <a:noAutofit/>
          </a:bodyPr>
          <a:lstStyle/>
          <a:p>
            <a:pPr lvl="0">
              <a:spcBef>
                <a:spcPts val="0"/>
              </a:spcBef>
              <a:buNone/>
            </a:pPr>
            <a:r>
              <a:rPr lang="fi-FI"/>
              <a:t>Etninen identiteetti</a:t>
            </a:r>
          </a:p>
        </p:txBody>
      </p:sp>
      <p:sp>
        <p:nvSpPr>
          <p:cNvPr id="132" name="Shape 132"/>
          <p:cNvSpPr txBox="1">
            <a:spLocks noGrp="1"/>
          </p:cNvSpPr>
          <p:nvPr>
            <p:ph type="body" idx="1"/>
          </p:nvPr>
        </p:nvSpPr>
        <p:spPr>
          <a:xfrm>
            <a:off x="457200" y="1219200"/>
            <a:ext cx="8229600" cy="4937700"/>
          </a:xfrm>
          <a:prstGeom prst="rect">
            <a:avLst/>
          </a:prstGeom>
        </p:spPr>
        <p:txBody>
          <a:bodyPr lIns="91425" tIns="91425" rIns="91425" bIns="91425" anchor="t" anchorCtr="0">
            <a:noAutofit/>
          </a:bodyPr>
          <a:lstStyle/>
          <a:p>
            <a:pPr lvl="0" rtl="0">
              <a:spcBef>
                <a:spcPts val="0"/>
              </a:spcBef>
              <a:buNone/>
            </a:pPr>
            <a:r>
              <a:rPr lang="fi-FI"/>
              <a:t>Ulkoiset / sisäiset tunnusmerkit </a:t>
            </a:r>
          </a:p>
          <a:p>
            <a:pPr lvl="0">
              <a:spcBef>
                <a:spcPts val="0"/>
              </a:spcBef>
              <a:buNone/>
            </a:pPr>
            <a:r>
              <a:rPr lang="fi-FI"/>
              <a:t>Ulkoisten piirteiden avulla voidaan ARVELLA ihmisen kuuluvan johonkin tiettyyn ryhmään (ihonväri + muut ulkoiset tekijät, kieli, uskonto, jaetut kulttuuripiirteet tietyn ryhmän kanssa, polveutuminen tai yhteinen alkuperä)</a:t>
            </a:r>
          </a:p>
          <a:p>
            <a:pPr lvl="0">
              <a:spcBef>
                <a:spcPts val="0"/>
              </a:spcBef>
              <a:buNone/>
            </a:pPr>
            <a:r>
              <a:rPr lang="fi-FI"/>
              <a:t>Sisäinen TUNNE kuulumisesta tiettyyn ryhmään on kuitenkin olennaisin → Miten ihminen itse määrittelee identiteettinsä</a:t>
            </a:r>
          </a:p>
          <a:p>
            <a:pPr lvl="0" rtl="0">
              <a:spcBef>
                <a:spcPts val="0"/>
              </a:spcBef>
              <a:buNone/>
            </a:pPr>
            <a:endParaRP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152400"/>
            <a:ext cx="8229600" cy="990600"/>
          </a:xfrm>
          <a:prstGeom prst="rect">
            <a:avLst/>
          </a:prstGeom>
        </p:spPr>
        <p:txBody>
          <a:bodyPr lIns="91425" tIns="91425" rIns="91425" bIns="91425" anchor="b" anchorCtr="0">
            <a:noAutofit/>
          </a:bodyPr>
          <a:lstStyle/>
          <a:p>
            <a:pPr lvl="0">
              <a:spcBef>
                <a:spcPts val="0"/>
              </a:spcBef>
              <a:buNone/>
            </a:pPr>
            <a:r>
              <a:rPr lang="fi-FI"/>
              <a:t>Me ja muut</a:t>
            </a:r>
          </a:p>
        </p:txBody>
      </p:sp>
      <p:sp>
        <p:nvSpPr>
          <p:cNvPr id="138" name="Shape 138"/>
          <p:cNvSpPr txBox="1">
            <a:spLocks noGrp="1"/>
          </p:cNvSpPr>
          <p:nvPr>
            <p:ph type="body" idx="1"/>
          </p:nvPr>
        </p:nvSpPr>
        <p:spPr>
          <a:xfrm>
            <a:off x="457200" y="1219200"/>
            <a:ext cx="8229600" cy="4937700"/>
          </a:xfrm>
          <a:prstGeom prst="rect">
            <a:avLst/>
          </a:prstGeom>
        </p:spPr>
        <p:txBody>
          <a:bodyPr lIns="91425" tIns="91425" rIns="91425" bIns="91425" anchor="t" anchorCtr="0">
            <a:noAutofit/>
          </a:bodyPr>
          <a:lstStyle/>
          <a:p>
            <a:pPr lvl="0">
              <a:spcBef>
                <a:spcPts val="0"/>
              </a:spcBef>
              <a:buNone/>
            </a:pPr>
            <a:r>
              <a:rPr lang="fi-FI"/>
              <a:t>Omassa ryhmässä yhteenkuuluvaisuuden tunne, tuttuus ja turvallisuus.</a:t>
            </a:r>
          </a:p>
          <a:p>
            <a:pPr lvl="0">
              <a:spcBef>
                <a:spcPts val="0"/>
              </a:spcBef>
              <a:buNone/>
            </a:pPr>
            <a:r>
              <a:rPr lang="fi-FI"/>
              <a:t>Ulkopuolella olevasta ryhmästä tiedämme vähemmän → liitämme myös herkemmin yksilöä koskevat havainnot koko ryhmään</a:t>
            </a:r>
          </a:p>
          <a:p>
            <a:pPr lvl="0">
              <a:spcBef>
                <a:spcPts val="0"/>
              </a:spcBef>
              <a:buNone/>
            </a:pPr>
            <a:r>
              <a:rPr lang="fi-FI"/>
              <a:t>Ulkopuolella olevaan ryhmään yhdistämme myös helpommin tiukat ennakkokäsitykset, suvaitsemme huonosti ‘erilaisia’ ja ‘outoja’ toimintatapoja, suhtaudumme helpommin vihamielisesti ja haluamme jotenkin ‘valvoa’ toisen ryhmän tekemisiä</a:t>
            </a:r>
          </a:p>
          <a:p>
            <a:pPr lvl="0">
              <a:spcBef>
                <a:spcPts val="0"/>
              </a:spcBef>
              <a:buNone/>
            </a:pPr>
            <a:r>
              <a:rPr lang="fi-FI" sz="1800"/>
              <a:t>(Monikulttuurisen nuorisotyön käsikirja, 2000)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3200" b="0" i="0" u="none" strike="noStrike" cap="none">
                <a:solidFill>
                  <a:schemeClr val="dk2"/>
                </a:solidFill>
                <a:latin typeface="Domine"/>
                <a:ea typeface="Domine"/>
                <a:cs typeface="Domine"/>
                <a:sym typeface="Domine"/>
              </a:rPr>
              <a:t>Kulttuuri-identiteetti</a:t>
            </a:r>
          </a:p>
        </p:txBody>
      </p:sp>
      <p:grpSp>
        <p:nvGrpSpPr>
          <p:cNvPr id="144" name="Shape 144"/>
          <p:cNvGrpSpPr/>
          <p:nvPr/>
        </p:nvGrpSpPr>
        <p:grpSpPr>
          <a:xfrm>
            <a:off x="457200" y="1219200"/>
            <a:ext cx="8229600" cy="4937124"/>
            <a:chOff x="0" y="0"/>
            <a:chExt cx="8229600" cy="4937124"/>
          </a:xfrm>
        </p:grpSpPr>
        <p:sp>
          <p:nvSpPr>
            <p:cNvPr id="145" name="Shape 145"/>
            <p:cNvSpPr/>
            <p:nvPr/>
          </p:nvSpPr>
          <p:spPr>
            <a:xfrm>
              <a:off x="0" y="0"/>
              <a:ext cx="6583680" cy="1086166"/>
            </a:xfrm>
            <a:prstGeom prst="roundRect">
              <a:avLst>
                <a:gd name="adj" fmla="val 10000"/>
              </a:avLst>
            </a:prstGeom>
            <a:solidFill>
              <a:srgbClr val="717CA3"/>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txBox="1"/>
            <p:nvPr/>
          </p:nvSpPr>
          <p:spPr>
            <a:xfrm>
              <a:off x="31813" y="31813"/>
              <a:ext cx="5319837" cy="1022540"/>
            </a:xfrm>
            <a:prstGeom prst="rect">
              <a:avLst/>
            </a:prstGeom>
            <a:noFill/>
            <a:ln>
              <a:noFill/>
            </a:ln>
          </p:spPr>
          <p:txBody>
            <a:bodyPr lIns="114300" tIns="114300" rIns="114300" bIns="114300" anchor="ctr" anchorCtr="0">
              <a:noAutofit/>
            </a:bodyPr>
            <a:lstStyle/>
            <a:p>
              <a:pPr marL="0" marR="0" lvl="0" indent="0" algn="l" rtl="0">
                <a:lnSpc>
                  <a:spcPct val="90000"/>
                </a:lnSpc>
                <a:spcBef>
                  <a:spcPts val="0"/>
                </a:spcBef>
                <a:spcAft>
                  <a:spcPts val="0"/>
                </a:spcAft>
                <a:buSzPct val="25000"/>
                <a:buNone/>
              </a:pPr>
              <a:r>
                <a:rPr lang="fi-FI" sz="3000" b="0" i="0" u="none" strike="noStrike" cap="none">
                  <a:solidFill>
                    <a:schemeClr val="lt1"/>
                  </a:solidFill>
                  <a:latin typeface="Cabin"/>
                  <a:ea typeface="Cabin"/>
                  <a:cs typeface="Cabin"/>
                  <a:sym typeface="Cabin"/>
                </a:rPr>
                <a:t>Oman kulttuurin tuntemus</a:t>
              </a:r>
            </a:p>
          </p:txBody>
        </p:sp>
        <p:sp>
          <p:nvSpPr>
            <p:cNvPr id="147" name="Shape 147"/>
            <p:cNvSpPr/>
            <p:nvPr/>
          </p:nvSpPr>
          <p:spPr>
            <a:xfrm>
              <a:off x="551383" y="1283651"/>
              <a:ext cx="6583680" cy="1086166"/>
            </a:xfrm>
            <a:prstGeom prst="roundRect">
              <a:avLst>
                <a:gd name="adj" fmla="val 10000"/>
              </a:avLst>
            </a:prstGeom>
            <a:solidFill>
              <a:srgbClr val="717CA3"/>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txBox="1"/>
            <p:nvPr/>
          </p:nvSpPr>
          <p:spPr>
            <a:xfrm>
              <a:off x="583195" y="1315465"/>
              <a:ext cx="5262661" cy="1022540"/>
            </a:xfrm>
            <a:prstGeom prst="rect">
              <a:avLst/>
            </a:prstGeom>
            <a:noFill/>
            <a:ln>
              <a:noFill/>
            </a:ln>
          </p:spPr>
          <p:txBody>
            <a:bodyPr lIns="114300" tIns="114300" rIns="114300" bIns="114300" anchor="ctr" anchorCtr="0">
              <a:noAutofit/>
            </a:bodyPr>
            <a:lstStyle/>
            <a:p>
              <a:pPr marL="0" marR="0" lvl="0" indent="0" algn="l" rtl="0">
                <a:lnSpc>
                  <a:spcPct val="90000"/>
                </a:lnSpc>
                <a:spcBef>
                  <a:spcPts val="0"/>
                </a:spcBef>
                <a:spcAft>
                  <a:spcPts val="0"/>
                </a:spcAft>
                <a:buSzPct val="25000"/>
                <a:buNone/>
              </a:pPr>
              <a:r>
                <a:rPr lang="fi-FI" sz="3000" b="0" i="0" u="none" strike="noStrike" cap="none">
                  <a:solidFill>
                    <a:schemeClr val="lt1"/>
                  </a:solidFill>
                  <a:latin typeface="Cabin"/>
                  <a:ea typeface="Cabin"/>
                  <a:cs typeface="Cabin"/>
                  <a:sym typeface="Cabin"/>
                </a:rPr>
                <a:t>Itsetuntemus</a:t>
              </a:r>
            </a:p>
          </p:txBody>
        </p:sp>
        <p:sp>
          <p:nvSpPr>
            <p:cNvPr id="149" name="Shape 149"/>
            <p:cNvSpPr/>
            <p:nvPr/>
          </p:nvSpPr>
          <p:spPr>
            <a:xfrm>
              <a:off x="1094536" y="2567305"/>
              <a:ext cx="6583680" cy="1086166"/>
            </a:xfrm>
            <a:prstGeom prst="roundRect">
              <a:avLst>
                <a:gd name="adj" fmla="val 10000"/>
              </a:avLst>
            </a:prstGeom>
            <a:solidFill>
              <a:srgbClr val="717CA3"/>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1126349" y="2599117"/>
              <a:ext cx="5270890" cy="1022540"/>
            </a:xfrm>
            <a:prstGeom prst="rect">
              <a:avLst/>
            </a:prstGeom>
            <a:noFill/>
            <a:ln>
              <a:noFill/>
            </a:ln>
          </p:spPr>
          <p:txBody>
            <a:bodyPr lIns="114300" tIns="114300" rIns="114300" bIns="114300" anchor="ctr" anchorCtr="0">
              <a:noAutofit/>
            </a:bodyPr>
            <a:lstStyle/>
            <a:p>
              <a:pPr marL="0" marR="0" lvl="0" indent="0" algn="l" rtl="0">
                <a:lnSpc>
                  <a:spcPct val="90000"/>
                </a:lnSpc>
                <a:spcBef>
                  <a:spcPts val="0"/>
                </a:spcBef>
                <a:spcAft>
                  <a:spcPts val="0"/>
                </a:spcAft>
                <a:buSzPct val="25000"/>
                <a:buNone/>
              </a:pPr>
              <a:r>
                <a:rPr lang="fi-FI" sz="3000" b="0" i="0" u="none" strike="noStrike" cap="none">
                  <a:solidFill>
                    <a:schemeClr val="lt1"/>
                  </a:solidFill>
                  <a:latin typeface="Cabin"/>
                  <a:ea typeface="Cabin"/>
                  <a:cs typeface="Cabin"/>
                  <a:sym typeface="Cabin"/>
                </a:rPr>
                <a:t>Itsetunto vahvistuu</a:t>
              </a:r>
            </a:p>
          </p:txBody>
        </p:sp>
        <p:sp>
          <p:nvSpPr>
            <p:cNvPr id="151" name="Shape 151"/>
            <p:cNvSpPr/>
            <p:nvPr/>
          </p:nvSpPr>
          <p:spPr>
            <a:xfrm>
              <a:off x="1645919" y="3850957"/>
              <a:ext cx="6583680" cy="1086166"/>
            </a:xfrm>
            <a:prstGeom prst="roundRect">
              <a:avLst>
                <a:gd name="adj" fmla="val 10000"/>
              </a:avLst>
            </a:prstGeom>
            <a:solidFill>
              <a:srgbClr val="717CA3"/>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1677733" y="3882769"/>
              <a:ext cx="5262661" cy="1022540"/>
            </a:xfrm>
            <a:prstGeom prst="rect">
              <a:avLst/>
            </a:prstGeom>
            <a:noFill/>
            <a:ln>
              <a:noFill/>
            </a:ln>
          </p:spPr>
          <p:txBody>
            <a:bodyPr lIns="114300" tIns="114300" rIns="114300" bIns="114300" anchor="ctr" anchorCtr="0">
              <a:noAutofit/>
            </a:bodyPr>
            <a:lstStyle/>
            <a:p>
              <a:pPr marL="0" marR="0" lvl="0" indent="0" algn="l" rtl="0">
                <a:lnSpc>
                  <a:spcPct val="90000"/>
                </a:lnSpc>
                <a:spcBef>
                  <a:spcPts val="0"/>
                </a:spcBef>
                <a:spcAft>
                  <a:spcPts val="0"/>
                </a:spcAft>
                <a:buSzPct val="25000"/>
                <a:buNone/>
              </a:pPr>
              <a:r>
                <a:rPr lang="fi-FI" sz="3000" b="0" i="0" u="none" strike="noStrike" cap="none">
                  <a:solidFill>
                    <a:schemeClr val="lt1"/>
                  </a:solidFill>
                  <a:latin typeface="Cabin"/>
                  <a:ea typeface="Cabin"/>
                  <a:cs typeface="Cabin"/>
                  <a:sym typeface="Cabin"/>
                </a:rPr>
                <a:t>Uskallus vieraan kohtaamiseen</a:t>
              </a:r>
            </a:p>
          </p:txBody>
        </p:sp>
        <p:sp>
          <p:nvSpPr>
            <p:cNvPr id="153" name="Shape 153"/>
            <p:cNvSpPr/>
            <p:nvPr/>
          </p:nvSpPr>
          <p:spPr>
            <a:xfrm>
              <a:off x="5877671" y="831904"/>
              <a:ext cx="706008" cy="706008"/>
            </a:xfrm>
            <a:prstGeom prst="downArrow">
              <a:avLst>
                <a:gd name="adj1" fmla="val 55000"/>
                <a:gd name="adj2" fmla="val 45000"/>
              </a:avLst>
            </a:prstGeom>
            <a:solidFill>
              <a:srgbClr val="D4D6E0">
                <a:alpha val="89803"/>
              </a:srgbClr>
            </a:solidFill>
            <a:ln w="19050" cap="flat" cmpd="sng">
              <a:solidFill>
                <a:srgbClr val="D4D6E0">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txBox="1"/>
            <p:nvPr/>
          </p:nvSpPr>
          <p:spPr>
            <a:xfrm>
              <a:off x="6036523" y="831904"/>
              <a:ext cx="388303" cy="531270"/>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None/>
              </a:pPr>
              <a:endParaRPr sz="3300" b="0" i="0" u="none" strike="noStrike" cap="none">
                <a:solidFill>
                  <a:schemeClr val="dk1"/>
                </a:solidFill>
                <a:latin typeface="Cabin"/>
                <a:ea typeface="Cabin"/>
                <a:cs typeface="Cabin"/>
                <a:sym typeface="Cabin"/>
              </a:endParaRPr>
            </a:p>
          </p:txBody>
        </p:sp>
        <p:sp>
          <p:nvSpPr>
            <p:cNvPr id="155" name="Shape 155"/>
            <p:cNvSpPr/>
            <p:nvPr/>
          </p:nvSpPr>
          <p:spPr>
            <a:xfrm>
              <a:off x="6429053" y="2115558"/>
              <a:ext cx="706008" cy="706008"/>
            </a:xfrm>
            <a:prstGeom prst="downArrow">
              <a:avLst>
                <a:gd name="adj1" fmla="val 55000"/>
                <a:gd name="adj2" fmla="val 45000"/>
              </a:avLst>
            </a:prstGeom>
            <a:solidFill>
              <a:srgbClr val="D4D6E0">
                <a:alpha val="89803"/>
              </a:srgbClr>
            </a:solidFill>
            <a:ln w="19050" cap="flat" cmpd="sng">
              <a:solidFill>
                <a:srgbClr val="D4D6E0">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6587906" y="2115558"/>
              <a:ext cx="388303" cy="531270"/>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None/>
              </a:pPr>
              <a:endParaRPr sz="3300" b="0" i="0" u="none" strike="noStrike" cap="none">
                <a:solidFill>
                  <a:schemeClr val="dk1"/>
                </a:solidFill>
                <a:latin typeface="Cabin"/>
                <a:ea typeface="Cabin"/>
                <a:cs typeface="Cabin"/>
                <a:sym typeface="Cabin"/>
              </a:endParaRPr>
            </a:p>
          </p:txBody>
        </p:sp>
        <p:sp>
          <p:nvSpPr>
            <p:cNvPr id="157" name="Shape 157"/>
            <p:cNvSpPr/>
            <p:nvPr/>
          </p:nvSpPr>
          <p:spPr>
            <a:xfrm>
              <a:off x="6972207" y="3399210"/>
              <a:ext cx="706008" cy="706008"/>
            </a:xfrm>
            <a:prstGeom prst="downArrow">
              <a:avLst>
                <a:gd name="adj1" fmla="val 55000"/>
                <a:gd name="adj2" fmla="val 45000"/>
              </a:avLst>
            </a:prstGeom>
            <a:solidFill>
              <a:srgbClr val="D4D6E0">
                <a:alpha val="89803"/>
              </a:srgbClr>
            </a:solidFill>
            <a:ln w="19050" cap="flat" cmpd="sng">
              <a:solidFill>
                <a:srgbClr val="D4D6E0">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7131059" y="3399210"/>
              <a:ext cx="388303" cy="531270"/>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None/>
              </a:pPr>
              <a:endParaRPr sz="3300" b="0" i="0" u="none" strike="noStrike" cap="none">
                <a:solidFill>
                  <a:schemeClr val="dk1"/>
                </a:solidFill>
                <a:latin typeface="Cabin"/>
                <a:ea typeface="Cabin"/>
                <a:cs typeface="Cabin"/>
                <a:sym typeface="Cabi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3200" b="0" i="0" u="none" strike="noStrike" cap="none">
                <a:solidFill>
                  <a:schemeClr val="dk2"/>
                </a:solidFill>
                <a:latin typeface="Domine"/>
                <a:ea typeface="Domine"/>
                <a:cs typeface="Domine"/>
                <a:sym typeface="Domine"/>
              </a:rPr>
              <a:t>Arvot identiteetin pohjalla</a:t>
            </a:r>
          </a:p>
        </p:txBody>
      </p:sp>
      <p:sp>
        <p:nvSpPr>
          <p:cNvPr id="164" name="Shape 164"/>
          <p:cNvSpPr txBox="1">
            <a:spLocks noGrp="1"/>
          </p:cNvSpPr>
          <p:nvPr>
            <p:ph type="body" idx="1"/>
          </p:nvPr>
        </p:nvSpPr>
        <p:spPr>
          <a:xfrm>
            <a:off x="457200" y="1219200"/>
            <a:ext cx="8229600" cy="493776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6000"/>
              <a:buFont typeface="Noto Sans Symbols"/>
              <a:buChar char="▶"/>
            </a:pPr>
            <a:r>
              <a:rPr lang="fi-FI" sz="2600" b="0" i="0" u="none" strike="noStrike" cap="none">
                <a:solidFill>
                  <a:schemeClr val="dk1"/>
                </a:solidFill>
                <a:latin typeface="Cabin"/>
                <a:ea typeface="Cabin"/>
                <a:cs typeface="Cabin"/>
                <a:sym typeface="Cabin"/>
              </a:rPr>
              <a:t>Mieti, millaisia arvoja sinun kasvattajasi ovat pyrkineet välittämään sinulle lapsuudessa / nuoruudessa / myöhemmin? Entä muut tärkeät ihmiset?</a:t>
            </a:r>
          </a:p>
          <a:p>
            <a:pPr marL="274320" marR="0" lvl="0" indent="-274320" algn="l" rtl="0">
              <a:spcBef>
                <a:spcPts val="600"/>
              </a:spcBef>
              <a:spcAft>
                <a:spcPts val="0"/>
              </a:spcAft>
              <a:buClr>
                <a:schemeClr val="accent1"/>
              </a:buClr>
              <a:buSzPct val="76000"/>
              <a:buFont typeface="Noto Sans Symbols"/>
              <a:buChar char="▶"/>
            </a:pPr>
            <a:r>
              <a:rPr lang="fi-FI" sz="2600" b="0" i="0" u="none" strike="noStrike" cap="none">
                <a:solidFill>
                  <a:schemeClr val="dk1"/>
                </a:solidFill>
                <a:latin typeface="Cabin"/>
                <a:ea typeface="Cabin"/>
                <a:cs typeface="Cabin"/>
                <a:sym typeface="Cabin"/>
              </a:rPr>
              <a:t>Mitkä niistä arvoista ovat sinun mielestäsi säilyttämisen arvoisia ja mitkä eivät? Tee lista.</a:t>
            </a:r>
          </a:p>
          <a:p>
            <a:pPr marL="274320" marR="0" lvl="0" indent="-274320" algn="l" rtl="0">
              <a:spcBef>
                <a:spcPts val="600"/>
              </a:spcBef>
              <a:spcAft>
                <a:spcPts val="0"/>
              </a:spcAft>
              <a:buClr>
                <a:schemeClr val="accent1"/>
              </a:buClr>
              <a:buSzPct val="76000"/>
              <a:buFont typeface="Noto Sans Symbols"/>
              <a:buChar char="▶"/>
            </a:pPr>
            <a:r>
              <a:rPr lang="fi-FI" sz="2600" b="0" i="0" u="none" strike="noStrike" cap="none">
                <a:solidFill>
                  <a:schemeClr val="dk1"/>
                </a:solidFill>
                <a:latin typeface="Cabin"/>
                <a:ea typeface="Cabin"/>
                <a:cs typeface="Cabin"/>
                <a:sym typeface="Cabin"/>
              </a:rPr>
              <a:t>Ovatko jotkut näistä arvoista sinun mielestäsi nimenomaan suomalaiselle kulttuurille tyypillisiä? </a:t>
            </a:r>
          </a:p>
          <a:p>
            <a:pPr marL="274320" marR="0" lvl="0" indent="-274320" algn="l" rtl="0">
              <a:spcBef>
                <a:spcPts val="600"/>
              </a:spcBef>
              <a:spcAft>
                <a:spcPts val="0"/>
              </a:spcAft>
              <a:buClr>
                <a:schemeClr val="accent1"/>
              </a:buClr>
              <a:buSzPct val="76000"/>
              <a:buFont typeface="Noto Sans Symbols"/>
              <a:buChar char="▶"/>
            </a:pPr>
            <a:r>
              <a:rPr lang="fi-FI" sz="2600" b="0" i="0" u="none" strike="noStrike" cap="none">
                <a:solidFill>
                  <a:schemeClr val="dk1"/>
                </a:solidFill>
                <a:latin typeface="Cabin"/>
                <a:ea typeface="Cabin"/>
                <a:cs typeface="Cabin"/>
                <a:sym typeface="Cabin"/>
              </a:rPr>
              <a:t>Millaisia arvoja haluaisit olla siirtämässä eteenpäin seuraaville sukupolville?</a:t>
            </a:r>
          </a:p>
          <a:p>
            <a:pPr marL="274320" marR="0" lvl="0" indent="-274320" algn="l" rtl="0">
              <a:spcBef>
                <a:spcPts val="600"/>
              </a:spcBef>
              <a:spcAft>
                <a:spcPts val="0"/>
              </a:spcAft>
              <a:buClr>
                <a:schemeClr val="accent1"/>
              </a:buClr>
              <a:buSzPct val="76000"/>
              <a:buFont typeface="Noto Sans Symbols"/>
              <a:buNone/>
            </a:pPr>
            <a:endParaRPr sz="2600" b="0" i="0" u="none" strike="noStrike" cap="none">
              <a:solidFill>
                <a:schemeClr val="dk1"/>
              </a:solidFill>
              <a:latin typeface="Cabin"/>
              <a:ea typeface="Cabin"/>
              <a:cs typeface="Cabin"/>
              <a:sym typeface="Cabin"/>
            </a:endParaRPr>
          </a:p>
          <a:p>
            <a:pPr marL="0" marR="0" lvl="0" indent="0" algn="l" rtl="0">
              <a:spcBef>
                <a:spcPts val="600"/>
              </a:spcBef>
              <a:spcAft>
                <a:spcPts val="0"/>
              </a:spcAft>
              <a:buClr>
                <a:schemeClr val="accent1"/>
              </a:buClr>
              <a:buSzPct val="25000"/>
              <a:buFont typeface="Noto Sans Symbols"/>
              <a:buNone/>
            </a:pPr>
            <a:endParaRPr sz="2600" b="0" i="0" u="none" strike="noStrike" cap="none">
              <a:solidFill>
                <a:schemeClr val="dk1"/>
              </a:solidFill>
              <a:latin typeface="Cabin"/>
              <a:ea typeface="Cabin"/>
              <a:cs typeface="Cabin"/>
              <a:sym typeface="Cabin"/>
            </a:endParaRPr>
          </a:p>
          <a:p>
            <a:pPr marL="274320" marR="0" lvl="0" indent="-274320" algn="l" rtl="0">
              <a:spcBef>
                <a:spcPts val="600"/>
              </a:spcBef>
              <a:buClr>
                <a:schemeClr val="accent1"/>
              </a:buClr>
              <a:buSzPct val="76000"/>
              <a:buFont typeface="Noto Sans Symbols"/>
              <a:buNone/>
            </a:pPr>
            <a:endParaRPr sz="2600" b="0" i="0" u="none" strike="noStrike" cap="none">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152400"/>
            <a:ext cx="8229600" cy="990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Domine"/>
              <a:buNone/>
            </a:pPr>
            <a:r>
              <a:rPr lang="fi-FI" sz="3200" b="0" i="0" u="none" strike="noStrike" cap="none">
                <a:solidFill>
                  <a:schemeClr val="dk2"/>
                </a:solidFill>
                <a:latin typeface="Domine"/>
                <a:ea typeface="Domine"/>
                <a:cs typeface="Domine"/>
                <a:sym typeface="Domine"/>
              </a:rPr>
              <a:t>Sinun oma kulttuuri-identiteettisi</a:t>
            </a:r>
          </a:p>
        </p:txBody>
      </p:sp>
      <p:sp>
        <p:nvSpPr>
          <p:cNvPr id="170" name="Shape 170"/>
          <p:cNvSpPr txBox="1">
            <a:spLocks noGrp="1"/>
          </p:cNvSpPr>
          <p:nvPr>
            <p:ph type="body" idx="1"/>
          </p:nvPr>
        </p:nvSpPr>
        <p:spPr>
          <a:xfrm>
            <a:off x="457200" y="1219200"/>
            <a:ext cx="8229600" cy="493776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6000"/>
              <a:buFont typeface="Noto Sans Symbols"/>
              <a:buNone/>
            </a:pPr>
            <a:endParaRPr sz="3600" b="0" i="0" u="none" strike="noStrike" cap="none">
              <a:solidFill>
                <a:schemeClr val="dk1"/>
              </a:solidFill>
              <a:latin typeface="Cabin"/>
              <a:ea typeface="Cabin"/>
              <a:cs typeface="Cabin"/>
              <a:sym typeface="Cabin"/>
            </a:endParaRPr>
          </a:p>
          <a:p>
            <a:pPr marL="274320" marR="0" lvl="0" indent="-274320" algn="l" rtl="0">
              <a:spcBef>
                <a:spcPts val="600"/>
              </a:spcBef>
              <a:spcAft>
                <a:spcPts val="0"/>
              </a:spcAft>
              <a:buClr>
                <a:schemeClr val="accent1"/>
              </a:buClr>
              <a:buSzPct val="76000"/>
              <a:buFont typeface="Noto Sans Symbols"/>
              <a:buChar char="▶"/>
            </a:pPr>
            <a:r>
              <a:rPr lang="fi-FI" sz="3600" b="0" i="0" u="none" strike="noStrike" cap="none">
                <a:solidFill>
                  <a:schemeClr val="dk1"/>
                </a:solidFill>
                <a:latin typeface="Cabin"/>
                <a:ea typeface="Cabin"/>
                <a:cs typeface="Cabin"/>
                <a:sym typeface="Cabin"/>
              </a:rPr>
              <a:t>Minkälaisista palasista se rakentuu?</a:t>
            </a:r>
          </a:p>
          <a:p>
            <a:pPr marL="274320" marR="0" lvl="0" indent="-274320" algn="l" rtl="0">
              <a:spcBef>
                <a:spcPts val="600"/>
              </a:spcBef>
              <a:spcAft>
                <a:spcPts val="0"/>
              </a:spcAft>
              <a:buClr>
                <a:schemeClr val="accent1"/>
              </a:buClr>
              <a:buSzPct val="76000"/>
              <a:buFont typeface="Noto Sans Symbols"/>
              <a:buChar char="▶"/>
            </a:pPr>
            <a:r>
              <a:rPr lang="fi-FI" sz="3600" b="0" i="0" u="none" strike="noStrike" cap="none">
                <a:solidFill>
                  <a:schemeClr val="dk1"/>
                </a:solidFill>
                <a:latin typeface="Cabin"/>
                <a:ea typeface="Cabin"/>
                <a:cs typeface="Cabin"/>
                <a:sym typeface="Cabin"/>
              </a:rPr>
              <a:t>Minkälaisista kulttuureista siinä on vaikutteita?</a:t>
            </a:r>
          </a:p>
          <a:p>
            <a:pPr marL="274320" marR="0" lvl="0" indent="-274320" algn="l" rtl="0">
              <a:spcBef>
                <a:spcPts val="600"/>
              </a:spcBef>
              <a:buClr>
                <a:schemeClr val="accent1"/>
              </a:buClr>
              <a:buSzPct val="76000"/>
              <a:buFont typeface="Noto Sans Symbols"/>
              <a:buChar char="▶"/>
            </a:pPr>
            <a:r>
              <a:rPr lang="fi-FI" sz="3600" b="0" i="0" u="none" strike="noStrike" cap="none">
                <a:solidFill>
                  <a:schemeClr val="dk1"/>
                </a:solidFill>
                <a:latin typeface="Cabin"/>
                <a:ea typeface="Cabin"/>
                <a:cs typeface="Cabin"/>
                <a:sym typeface="Cabin"/>
              </a:rPr>
              <a:t>Millaiset asiat nousevat tärkeimmiksi sinun omassa määritelmässäsi?</a:t>
            </a:r>
          </a:p>
        </p:txBody>
      </p:sp>
    </p:spTree>
  </p:cSld>
  <p:clrMapOvr>
    <a:masterClrMapping/>
  </p:clrMapOvr>
</p:sld>
</file>

<file path=ppt/theme/theme1.xml><?xml version="1.0" encoding="utf-8"?>
<a:theme xmlns:a="http://schemas.openxmlformats.org/drawingml/2006/main" name="Alkuperäinen">
  <a:themeElements>
    <a:clrScheme name="Alkuperäine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453</Words>
  <Application>Microsoft Office PowerPoint</Application>
  <PresentationFormat>Näytössä katseltava diaesitys (4:3)</PresentationFormat>
  <Paragraphs>54</Paragraphs>
  <Slides>11</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Cabin</vt:lpstr>
      <vt:lpstr>Arial</vt:lpstr>
      <vt:lpstr>Domine</vt:lpstr>
      <vt:lpstr>Noto Sans Symbols</vt:lpstr>
      <vt:lpstr>Alkuperäinen</vt:lpstr>
      <vt:lpstr>PowerPoint-esitys</vt:lpstr>
      <vt:lpstr>Kulttuurin vaikutus ihmisen elämässä: Pyramidimalli (Hofstedea mukaillen)</vt:lpstr>
      <vt:lpstr>Identiteetin kerroksellisuus (Monikulttuurisen nuorisotyön käsikirja)</vt:lpstr>
      <vt:lpstr>Kulttuuri-identiteetti</vt:lpstr>
      <vt:lpstr>Etninen identiteetti</vt:lpstr>
      <vt:lpstr>Me ja muut</vt:lpstr>
      <vt:lpstr>Kulttuuri-identiteetti</vt:lpstr>
      <vt:lpstr>Arvot identiteetin pohjalla</vt:lpstr>
      <vt:lpstr>Sinun oma kulttuuri-identiteettisi</vt:lpstr>
      <vt:lpstr>   Oppimistehtävät: Kulttuuri-identiteetti ja kulttuurien moninaisuus</vt:lpstr>
      <vt:lpstr>Oppimistehtävät: Kulttuuri-identiteetti ja kulttuurien moninaisuus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Nurminen Mari</dc:creator>
  <cp:lastModifiedBy>Sarita Taipale</cp:lastModifiedBy>
  <cp:revision>1</cp:revision>
  <dcterms:modified xsi:type="dcterms:W3CDTF">2021-08-14T14:47:37Z</dcterms:modified>
</cp:coreProperties>
</file>