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pedia.org/wiki/Lapsi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fi/photo/952703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fi/photo/801075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1.xml"/><Relationship Id="rId5" Type="http://schemas.openxmlformats.org/officeDocument/2006/relationships/hyperlink" Target="https://pixabay.com/fi/yksin%C3%A4inen-lapsi-odotetaan-poika-928656/" TargetMode="Externa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takunewspower.blogspot.com/2015/11/sekai-suru-kado-nuevo-anime-original-de-toei-animation.html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creativecommons.org/licenses/by-nc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pedia.org/wiki/Yksin%C3%A4isyys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creativecommons.org/licenses/by-sa/3.0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de/kinder-familie-mann-frau-161309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62F485-BE75-4B28-891E-36E61E43A0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LASTENSUOJELUILMOITUS JA SEN TEKEMINEN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B5A3E98-34D8-40C4-94DC-264245FF65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KASO A ja B     Päivi Kaasinen</a:t>
            </a:r>
          </a:p>
        </p:txBody>
      </p:sp>
    </p:spTree>
    <p:extLst>
      <p:ext uri="{BB962C8B-B14F-4D97-AF65-F5344CB8AC3E}">
        <p14:creationId xmlns:p14="http://schemas.microsoft.com/office/powerpoint/2010/main" val="168131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7EFC28-A901-4E57-8474-8B593A52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Lastensuojeluilmoitus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6349E2-DACD-4B42-90AE-7DBB4CCC4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Ilmoitus tehdään aina ensisijaisesti lapsen asuinkunnan sosiaalitoimistoon</a:t>
            </a:r>
          </a:p>
          <a:p>
            <a:r>
              <a:rPr lang="fi-FI" dirty="0"/>
              <a:t>Ilmoituksen voi tehdä:</a:t>
            </a:r>
          </a:p>
          <a:p>
            <a:pPr marL="0" indent="0">
              <a:buNone/>
            </a:pPr>
            <a:r>
              <a:rPr lang="fi-FI" dirty="0"/>
              <a:t>	1. puhelimitse</a:t>
            </a:r>
          </a:p>
          <a:p>
            <a:pPr marL="0" indent="0">
              <a:buNone/>
            </a:pPr>
            <a:r>
              <a:rPr lang="fi-FI" dirty="0"/>
              <a:t>	2. kirjallisesti</a:t>
            </a:r>
          </a:p>
          <a:p>
            <a:pPr marL="0" indent="0">
              <a:buNone/>
            </a:pPr>
            <a:r>
              <a:rPr lang="fi-FI" dirty="0"/>
              <a:t>	3. käymällä virastossa henkilökohtaisesti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09A86AA-8132-4F77-BF02-C8D36A3A0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8699CF3-EEF2-44CB-8A19-3142A4B260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82848" y="2985961"/>
            <a:ext cx="3341114" cy="208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>
            <a:extLst>
              <a:ext uri="{FF2B5EF4-FFF2-40B4-BE49-F238E27FC236}">
                <a16:creationId xmlns:a16="http://schemas.microsoft.com/office/drawing/2014/main" id="{DE2D8F7F-046A-4CDB-84C6-E344AA014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lastensuojeluilmoitus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EFD5F59B-27D9-4A48-8D05-13CBC8AE0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190" y="4127383"/>
            <a:ext cx="5891636" cy="2357307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C1E3A75E-00CB-4BEF-AEAD-BC6FCECB3E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52522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Älä lähetä ilmoitusta suojaamattomassa sähköpostissa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Ilmoitus voi olla vapaamuotoinen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Myös valmista lomaketta voi käyttää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Tärkeää on tehdä ilmoitus viipymättä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Tekijän on kerrottava: tiedossa olevat </a:t>
            </a:r>
            <a:r>
              <a:rPr lang="fi-FI" b="1" dirty="0"/>
              <a:t>lapsen henkilötiedot, ilmoituksen syy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 dirty="0"/>
              <a:t>Lisäksi voidaan kertoa onko lapselle tai tämän huoltajalle kerrottu ilmoituksen tekemisestä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677936C9-450C-4B60-8286-5A797FDFA32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97248" y="4127383"/>
            <a:ext cx="3305262" cy="2383549"/>
          </a:xfrm>
        </p:spPr>
      </p:pic>
    </p:spTree>
    <p:extLst>
      <p:ext uri="{BB962C8B-B14F-4D97-AF65-F5344CB8AC3E}">
        <p14:creationId xmlns:p14="http://schemas.microsoft.com/office/powerpoint/2010/main" val="337608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164272-9C09-4880-A8CE-0D4E26C5C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Kenen ja milloin on tehtävä lastensuojeluilmoitus?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78B7A75-0C36-4060-B840-30EADCEF6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241432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6B57559-8021-47FF-B6D8-CE6F01B03E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5067674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Ilmoituksen voi tehdä kuka tahansa.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Lapsi itse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Lapsen vanhemmat</a:t>
            </a:r>
          </a:p>
          <a:p>
            <a:pPr marL="285750" indent="-285750">
              <a:buFontTx/>
              <a:buChar char="-"/>
            </a:pPr>
            <a:r>
              <a:rPr lang="fi-FI" dirty="0"/>
              <a:t>Perheen naapuri tai muu henkilö, jolla on herännyt huoli lapsen hyvinvoinnista</a:t>
            </a:r>
          </a:p>
          <a:p>
            <a:r>
              <a:rPr lang="fi-FI" b="1" dirty="0"/>
              <a:t>Velvollisuus </a:t>
            </a:r>
            <a:r>
              <a:rPr lang="fi-FI" dirty="0"/>
              <a:t>ilmoituksen tekemiseen on:</a:t>
            </a:r>
          </a:p>
          <a:p>
            <a:r>
              <a:rPr lang="fi-FI" b="1" dirty="0"/>
              <a:t>. </a:t>
            </a:r>
            <a:r>
              <a:rPr lang="fi-FI" dirty="0"/>
              <a:t>Virka- tai työsuhteessa olevat sekä luottamustehtävää hoitavat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Toimeksiantosuhteessa tai itsenäisenä ammatinharjoittajana toimiva</a:t>
            </a:r>
          </a:p>
          <a:p>
            <a:r>
              <a:rPr lang="fi-FI" b="1" dirty="0"/>
              <a:t>Ilmoituksen voi aina tehdä salassapitosäännöksien estämättä</a:t>
            </a:r>
          </a:p>
          <a:p>
            <a:endParaRPr lang="fi-FI" dirty="0"/>
          </a:p>
          <a:p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0B36AFC-98F6-4B75-9769-3D1DA400A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50985" y="4452157"/>
            <a:ext cx="2383419" cy="2414320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D1C4C16-5CE8-4F7C-9B7F-EDA1663817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74122" y="4371407"/>
            <a:ext cx="3430986" cy="2503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603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CC789E-0506-4275-A98C-49627550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Milloin on tehtävä lastensuojeluilmoitus?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DEA014-0EC7-42C0-B91F-DBAFD69B6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190" y="4345498"/>
            <a:ext cx="5891636" cy="2332140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FFF1F10-DAD5-4E64-A2D4-087BD230430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5441823"/>
          </a:xfrm>
        </p:spPr>
        <p:txBody>
          <a:bodyPr/>
          <a:lstStyle/>
          <a:p>
            <a:r>
              <a:rPr lang="fi-FI" b="1" dirty="0"/>
              <a:t>Huoli: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Lapsen hoidosta ja    huolenpidosta</a:t>
            </a:r>
          </a:p>
          <a:p>
            <a:pPr marL="285750" indent="-285750">
              <a:buFontTx/>
              <a:buChar char="-"/>
            </a:pPr>
            <a:r>
              <a:rPr lang="fi-FI" dirty="0"/>
              <a:t>Kehitystä vaarantavista olosuhteista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Lapsen omasta käyttäytymisestä</a:t>
            </a:r>
          </a:p>
          <a:p>
            <a:r>
              <a:rPr lang="fi-FI" b="1" dirty="0"/>
              <a:t>Esimerkiksi: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Lapsesta huolehtivan aikuisen päihde- tai mielenterveysongelmat</a:t>
            </a:r>
          </a:p>
          <a:p>
            <a:pPr marL="285750" indent="-285750">
              <a:buFontTx/>
              <a:buChar char="-"/>
            </a:pPr>
            <a:r>
              <a:rPr lang="fi-FI" dirty="0"/>
              <a:t>Lapsen oma päihteiden käyttö, mielenterveyden ongelma, rikoksilla oireilu tai lapsen itsetuhoisuus</a:t>
            </a:r>
          </a:p>
          <a:p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ECF07582-49D0-4860-A9B8-8E7ABF107F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50985" y="4191139"/>
            <a:ext cx="5902228" cy="2332140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867E3F8D-E440-4D58-BEE9-F04AA8FA776C}"/>
              </a:ext>
            </a:extLst>
          </p:cNvPr>
          <p:cNvSpPr txBox="1"/>
          <p:nvPr/>
        </p:nvSpPr>
        <p:spPr>
          <a:xfrm>
            <a:off x="807357" y="7065950"/>
            <a:ext cx="60632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>
                <a:hlinkClick r:id="rId3" tooltip="http://otakunewspower.blogspot.com/2015/11/sekai-suru-kado-nuevo-anime-original-de-toei-animation.html"/>
              </a:rPr>
              <a:t>Tämä kuva</a:t>
            </a:r>
            <a:r>
              <a:rPr lang="fi-FI" sz="900"/>
              <a:t>, tekijä Tuntematon tekijä, käyttöoikeus: </a:t>
            </a:r>
            <a:r>
              <a:rPr lang="fi-FI" sz="900">
                <a:hlinkClick r:id="rId4" tooltip="https://creativecommons.org/licenses/by-nc-sa/3.0/"/>
              </a:rPr>
              <a:t>CC BY-SA-NC</a:t>
            </a:r>
            <a:endParaRPr lang="fi-FI" sz="900"/>
          </a:p>
        </p:txBody>
      </p:sp>
    </p:spTree>
    <p:extLst>
      <p:ext uri="{BB962C8B-B14F-4D97-AF65-F5344CB8AC3E}">
        <p14:creationId xmlns:p14="http://schemas.microsoft.com/office/powerpoint/2010/main" val="650610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0D9E82-45D8-4E29-A965-D03DCF975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Milloin on tehtävä lastensuojeluilmoitus?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B9790FA-E522-41BB-8F01-C69207F52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4742810" cy="1966512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76288B8-C0DD-430F-9E2F-8D0E66CACF9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i-FI" sz="2000" b="1" dirty="0"/>
              <a:t>Muu kehitystä vaarantava olosuhde:</a:t>
            </a:r>
          </a:p>
          <a:p>
            <a:pPr marL="285750" indent="-285750">
              <a:buFontTx/>
              <a:buChar char="-"/>
            </a:pPr>
            <a:r>
              <a:rPr lang="fi-FI" sz="2000" dirty="0"/>
              <a:t>Vanhemman ja lapsen väliset vakavat vuorovaikutusongelmat</a:t>
            </a:r>
          </a:p>
          <a:p>
            <a:pPr marL="285750" indent="-285750">
              <a:buFontTx/>
              <a:buChar char="-"/>
            </a:pPr>
            <a:r>
              <a:rPr lang="fi-FI" sz="2000" dirty="0"/>
              <a:t>Koulunkäynnin laiminlyöminen</a:t>
            </a:r>
          </a:p>
          <a:p>
            <a:pPr marL="285750" indent="-285750">
              <a:buFontTx/>
              <a:buChar char="-"/>
            </a:pPr>
            <a:r>
              <a:rPr lang="fi-FI" sz="2000" dirty="0"/>
              <a:t>Tilanne, jossa lapsi joutuu kantamaan </a:t>
            </a:r>
            <a:r>
              <a:rPr lang="fi-FI" sz="2000" dirty="0" err="1"/>
              <a:t>ikätasoonsa</a:t>
            </a:r>
            <a:r>
              <a:rPr lang="fi-FI" sz="2000" dirty="0"/>
              <a:t> nähden liian suurta vastuuta perheen arjesta.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22AA49C9-6A64-4495-8F00-94ADA6C508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030136" y="4452711"/>
            <a:ext cx="2625754" cy="1957481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E2AAC6F3-02C4-49F8-A778-3A149445995B}"/>
              </a:ext>
            </a:extLst>
          </p:cNvPr>
          <p:cNvSpPr txBox="1"/>
          <p:nvPr/>
        </p:nvSpPr>
        <p:spPr>
          <a:xfrm flipV="1">
            <a:off x="6550280" y="6857999"/>
            <a:ext cx="77023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>
                <a:hlinkClick r:id="rId3" tooltip="https://fi.wikipedia.org/wiki/Yksin%C3%A4isyys"/>
              </a:rPr>
              <a:t>Tämä kuva</a:t>
            </a:r>
            <a:r>
              <a:rPr lang="fi-FI" sz="900" dirty="0"/>
              <a:t>, tekijä Tuntematon tekijä, käyttöoikeus: </a:t>
            </a:r>
            <a:r>
              <a:rPr lang="fi-FI" sz="900" dirty="0">
                <a:hlinkClick r:id="rId4" tooltip="https://creativecommons.org/licenses/by-sa/3.0/"/>
              </a:rPr>
              <a:t>CC BY-SA</a:t>
            </a:r>
            <a:endParaRPr lang="fi-FI" sz="900" dirty="0"/>
          </a:p>
        </p:txBody>
      </p:sp>
    </p:spTree>
    <p:extLst>
      <p:ext uri="{BB962C8B-B14F-4D97-AF65-F5344CB8AC3E}">
        <p14:creationId xmlns:p14="http://schemas.microsoft.com/office/powerpoint/2010/main" val="280119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6CB3E03-279C-4B6A-B41C-76EBD6F6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Saako perhe tietää ilmoittajan?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74E82F0-2F35-4EB4-A52B-5F7DADD75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200745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2BD43E-7354-43D4-AB02-1AC89A6200A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Jos sinulla on ilmoitusvelvollisuus, et voi tehdä ilmoitusta anonyymisti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Jos sinulla on oikeus tehdä lastensuojeluilmoitus, voit tehdä sen nimettömänä, kuitenkaan ei voida luvata, että tieto </a:t>
            </a:r>
            <a:r>
              <a:rPr lang="fi-FI" dirty="0" err="1"/>
              <a:t>vaidaan</a:t>
            </a:r>
            <a:r>
              <a:rPr lang="fi-FI" dirty="0"/>
              <a:t> salata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Huoltajalla ja lapsella on pääsääntöisesti oikeus tietää, kuka on tehnyt lastensuojeluilmoituksen.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893DB5DB-BBAA-473D-A078-98854CAD4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357305" y="4443680"/>
            <a:ext cx="2164359" cy="2100104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71915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inaus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TM03457503[[fn=Lainaus]]</Template>
  <TotalTime>57</TotalTime>
  <Words>258</Words>
  <Application>Microsoft Office PowerPoint</Application>
  <PresentationFormat>Laajakuva</PresentationFormat>
  <Paragraphs>43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2</vt:lpstr>
      <vt:lpstr>Lainaus</vt:lpstr>
      <vt:lpstr>LASTENSUOJELUILMOITUS JA SEN TEKEMINEN</vt:lpstr>
      <vt:lpstr>Lastensuojeluilmoitus</vt:lpstr>
      <vt:lpstr>lastensuojeluilmoitus</vt:lpstr>
      <vt:lpstr>Kenen ja milloin on tehtävä lastensuojeluilmoitus?</vt:lpstr>
      <vt:lpstr>Milloin on tehtävä lastensuojeluilmoitus?</vt:lpstr>
      <vt:lpstr>Milloin on tehtävä lastensuojeluilmoitus?</vt:lpstr>
      <vt:lpstr>Saako perhe tietää ilmoittajan?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LASTENSUOJELUILMOITUS JA SEN TEKEMINEN</dc:title>
  <dc:creator>Päivi Kaasinen</dc:creator>
  <cp:lastModifiedBy>Päivi Kaasinen</cp:lastModifiedBy>
  <cp:revision>7</cp:revision>
  <dcterms:created xsi:type="dcterms:W3CDTF">2019-08-14T05:58:07Z</dcterms:created>
  <dcterms:modified xsi:type="dcterms:W3CDTF">2019-08-15T05:39:59Z</dcterms:modified>
</cp:coreProperties>
</file>