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601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19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301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342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186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336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73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55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83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57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002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6909C-698D-416A-BBC2-091D093A330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82609-5D1F-4F2B-A018-F524D9708D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441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400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KIHTI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810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KIHTI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b="1" dirty="0"/>
              <a:t>proteiinipitoisessa ruuassa on paljon ns. </a:t>
            </a:r>
            <a:r>
              <a:rPr lang="fi-FI" altLang="fi-FI" b="1" dirty="0" err="1"/>
              <a:t>puriiniaineita</a:t>
            </a:r>
            <a:r>
              <a:rPr lang="fi-FI" altLang="fi-FI" b="1" dirty="0"/>
              <a:t> (virtsahappoa), joita munuaiset poistavat</a:t>
            </a:r>
          </a:p>
          <a:p>
            <a:endParaRPr lang="fi-FI" altLang="fi-FI" b="1" dirty="0"/>
          </a:p>
          <a:p>
            <a:r>
              <a:rPr lang="fi-FI" altLang="fi-FI" b="1" dirty="0"/>
              <a:t>Jos </a:t>
            </a:r>
            <a:r>
              <a:rPr lang="fi-FI" altLang="fi-FI" b="1" dirty="0" err="1"/>
              <a:t>puriiniaineita</a:t>
            </a:r>
            <a:r>
              <a:rPr lang="fi-FI" altLang="fi-FI" b="1" dirty="0"/>
              <a:t> on runsaasti, eivät munuaiset jaksa poistaa niitä riittävän tehokkaasti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920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KAKSI SYYTÄ KIHDIN SYNTYMISEEN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b="1" dirty="0"/>
              <a:t>1. Syöt liikaa </a:t>
            </a:r>
            <a:r>
              <a:rPr lang="fi-FI" altLang="fi-FI" b="1" dirty="0" err="1"/>
              <a:t>puriinianeita</a:t>
            </a:r>
            <a:r>
              <a:rPr lang="fi-FI" altLang="fi-FI" b="1" dirty="0"/>
              <a:t> ja virtsahapon tuotanto lisääntyy ja kuormittaa elimistöä</a:t>
            </a:r>
          </a:p>
          <a:p>
            <a:endParaRPr lang="fi-FI" altLang="fi-FI" b="1" dirty="0"/>
          </a:p>
          <a:p>
            <a:endParaRPr lang="fi-FI" altLang="fi-FI" b="1" dirty="0"/>
          </a:p>
          <a:p>
            <a:r>
              <a:rPr lang="fi-FI" altLang="fi-FI" b="1" dirty="0"/>
              <a:t>2. Virtsahapon erittyminen heikkenee</a:t>
            </a:r>
          </a:p>
          <a:p>
            <a:pPr>
              <a:buNone/>
            </a:pPr>
            <a:r>
              <a:rPr lang="fi-FI" altLang="fi-FI" b="1" dirty="0"/>
              <a:t>   ja virtsahappo ei pääse pois elimistöstä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4348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b="1" dirty="0"/>
              <a:t>runsas nesteen nauttiminen lisää virtsamäärää  ja virtsahapon erittyminen tehostuu</a:t>
            </a:r>
          </a:p>
          <a:p>
            <a:endParaRPr lang="fi-FI" altLang="fi-FI" b="1" dirty="0"/>
          </a:p>
          <a:p>
            <a:r>
              <a:rPr lang="fi-FI" altLang="fi-FI" b="1" dirty="0"/>
              <a:t>Alkoholi vähentää virtsahapon erittymistä vereen  ja on siksi haitallista</a:t>
            </a:r>
          </a:p>
          <a:p>
            <a:endParaRPr lang="fi-FI" altLang="fi-FI" b="1" dirty="0"/>
          </a:p>
          <a:p>
            <a:r>
              <a:rPr lang="fi-FI" altLang="fi-FI" b="1" dirty="0"/>
              <a:t>Runsas rasvan käyttö heikentää virtsahapon erittymistä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177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altLang="fi-FI" sz="3200" b="1" dirty="0"/>
              <a:t>Elimistö muodostaa itse </a:t>
            </a:r>
            <a:r>
              <a:rPr lang="fi-FI" altLang="fi-FI" sz="3200" b="1" dirty="0" err="1"/>
              <a:t>puriiniaineita</a:t>
            </a:r>
            <a:endParaRPr lang="fi-FI" altLang="fi-FI" sz="3200" b="1" dirty="0"/>
          </a:p>
          <a:p>
            <a:endParaRPr lang="fi-FI" altLang="fi-FI" sz="3200" b="1" dirty="0"/>
          </a:p>
          <a:p>
            <a:r>
              <a:rPr lang="fi-FI" altLang="fi-FI" sz="3200" b="1" dirty="0" err="1"/>
              <a:t>Puriiniaineiden</a:t>
            </a:r>
            <a:r>
              <a:rPr lang="fi-FI" altLang="fi-FI" sz="3200" b="1" dirty="0"/>
              <a:t> hajoamisen lopputuote on virtsahappo</a:t>
            </a:r>
          </a:p>
          <a:p>
            <a:endParaRPr lang="fi-FI" altLang="fi-FI" sz="3200" b="1" dirty="0"/>
          </a:p>
          <a:p>
            <a:r>
              <a:rPr lang="fi-FI" altLang="fi-FI" sz="3200" b="1" dirty="0" err="1"/>
              <a:t>Puriiniaineet</a:t>
            </a:r>
            <a:r>
              <a:rPr lang="fi-FI" altLang="fi-FI" sz="3200" b="1" dirty="0"/>
              <a:t> kulkevat verenkierron mukana kauas sydämestä eli usein raajoihin esimerkiksi varpaisiin</a:t>
            </a:r>
          </a:p>
          <a:p>
            <a:endParaRPr lang="fi-FI" altLang="fi-FI" sz="3200" b="1" dirty="0"/>
          </a:p>
          <a:p>
            <a:r>
              <a:rPr lang="fi-FI" altLang="fi-FI" sz="3200" b="1" dirty="0"/>
              <a:t>Virtsahappo kiteytyy ja muodostaa hiertymän, joka asettuu pieneen verisuoneen ja aiheuttaa tulehduksen</a:t>
            </a:r>
          </a:p>
        </p:txBody>
      </p:sp>
    </p:spTree>
    <p:extLst>
      <p:ext uri="{BB962C8B-B14F-4D97-AF65-F5344CB8AC3E}">
        <p14:creationId xmlns:p14="http://schemas.microsoft.com/office/powerpoint/2010/main" val="130824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3200" b="1" dirty="0"/>
              <a:t>Varpaassa </a:t>
            </a:r>
            <a:r>
              <a:rPr lang="fi-FI" altLang="fi-FI" sz="3200" b="1" dirty="0" err="1"/>
              <a:t>puriiniaine</a:t>
            </a:r>
            <a:r>
              <a:rPr lang="fi-FI" altLang="fi-FI" sz="3200" b="1" dirty="0"/>
              <a:t> kiteytyy ja alkaa hiertää, jolloin ”ukkovarvas tulehtuu ja käy erittäin kipeäksi</a:t>
            </a:r>
          </a:p>
          <a:p>
            <a:endParaRPr lang="fi-FI" altLang="fi-FI" sz="3200" b="1" dirty="0"/>
          </a:p>
          <a:p>
            <a:r>
              <a:rPr lang="fi-FI" altLang="fi-FI" sz="3200" b="1" dirty="0"/>
              <a:t>Nesteenpoistolääkkeet aiheuttavat nykyään paljon kihtiä</a:t>
            </a:r>
          </a:p>
          <a:p>
            <a:endParaRPr lang="fi-FI" altLang="fi-FI" sz="3200" b="1" dirty="0"/>
          </a:p>
          <a:p>
            <a:r>
              <a:rPr lang="fi-FI" altLang="fi-FI" sz="3200" b="1" dirty="0"/>
              <a:t>Kihti liittyy hyvin syömiseen ja liikalihavuuteen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157" y="4951390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NÄMÄ RUUAT SISÄLTÄÄ PALJON PURIINIAINEITA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altLang="fi-FI" b="1" dirty="0"/>
          </a:p>
          <a:p>
            <a:r>
              <a:rPr lang="fi-FI" altLang="fi-FI" b="1" dirty="0"/>
              <a:t>Sisäelimet, lihaliemivalmisteet, anjovis, silli, muikku, äyriäiset, mäti</a:t>
            </a:r>
          </a:p>
          <a:p>
            <a:r>
              <a:rPr lang="fi-FI" altLang="fi-FI" b="1" dirty="0"/>
              <a:t>Rasvat</a:t>
            </a:r>
          </a:p>
          <a:p>
            <a:r>
              <a:rPr lang="fi-FI" altLang="fi-FI" b="1" dirty="0"/>
              <a:t>Alkoholi </a:t>
            </a:r>
            <a:r>
              <a:rPr lang="fi-FI" altLang="fi-FI" b="1" dirty="0">
                <a:sym typeface="Wingdings" panose="05000000000000000000" pitchFamily="2" charset="2"/>
              </a:rPr>
              <a:t> myös olut!</a:t>
            </a:r>
          </a:p>
          <a:p>
            <a:r>
              <a:rPr lang="fi-FI" altLang="fi-FI" b="1" dirty="0">
                <a:sym typeface="Wingdings" panose="05000000000000000000" pitchFamily="2" charset="2"/>
              </a:rPr>
              <a:t>Rasvaiset maitovalmisteet</a:t>
            </a:r>
          </a:p>
          <a:p>
            <a:r>
              <a:rPr lang="fi-FI" altLang="fi-FI" b="1" dirty="0">
                <a:sym typeface="Wingdings" panose="05000000000000000000" pitchFamily="2" charset="2"/>
              </a:rPr>
              <a:t>Vehnänleseet ja alkiot</a:t>
            </a:r>
          </a:p>
          <a:p>
            <a:r>
              <a:rPr lang="fi-FI" altLang="fi-FI" b="1" dirty="0">
                <a:sym typeface="Wingdings" panose="05000000000000000000" pitchFamily="2" charset="2"/>
              </a:rPr>
              <a:t>Munan keltuainen</a:t>
            </a:r>
            <a:endParaRPr lang="fi-FI" altLang="fi-FI" b="1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432" y="3033243"/>
            <a:ext cx="2667000" cy="14097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4569619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3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TURVALLISIA KIHTIPOTILAILLE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b="1" dirty="0"/>
              <a:t>tuoreet vihannekset</a:t>
            </a:r>
          </a:p>
          <a:p>
            <a:r>
              <a:rPr lang="fi-FI" altLang="fi-FI" b="1" dirty="0"/>
              <a:t> peruna, (ei paistettuna)</a:t>
            </a:r>
          </a:p>
          <a:p>
            <a:r>
              <a:rPr lang="fi-FI" altLang="fi-FI" b="1" dirty="0"/>
              <a:t> kotikalja, kivennäisvesi, kahvi, tee</a:t>
            </a:r>
          </a:p>
          <a:p>
            <a:r>
              <a:rPr lang="fi-FI" altLang="fi-FI" b="1" dirty="0"/>
              <a:t> täysjyvävilja, riisi, makaroni</a:t>
            </a:r>
          </a:p>
          <a:p>
            <a:r>
              <a:rPr lang="fi-FI" altLang="fi-FI" b="1" dirty="0"/>
              <a:t> marjat ja hedelmät kaikissa muodoissa </a:t>
            </a:r>
          </a:p>
          <a:p>
            <a:pPr>
              <a:buNone/>
            </a:pPr>
            <a:r>
              <a:rPr lang="fi-FI" altLang="fi-FI" b="1" dirty="0"/>
              <a:t> 		 ( ei kuitenkaan paljon sokeria)</a:t>
            </a:r>
          </a:p>
          <a:p>
            <a:r>
              <a:rPr lang="fi-FI" altLang="fi-FI" b="1" dirty="0"/>
              <a:t>  vähärasvainen liha ja kala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474" y="1656242"/>
            <a:ext cx="3024121" cy="225646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108" y="3903890"/>
            <a:ext cx="4336692" cy="287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79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215</Words>
  <Application>Microsoft Office PowerPoint</Application>
  <PresentationFormat>Laajakuva</PresentationFormat>
  <Paragraphs>44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Office-teema</vt:lpstr>
      <vt:lpstr>KIHTI</vt:lpstr>
      <vt:lpstr>KIHTI</vt:lpstr>
      <vt:lpstr>KAKSI SYYTÄ KIHDIN SYNTYMISEEN</vt:lpstr>
      <vt:lpstr>PowerPoint-esitys</vt:lpstr>
      <vt:lpstr>PowerPoint-esitys</vt:lpstr>
      <vt:lpstr>PowerPoint-esitys</vt:lpstr>
      <vt:lpstr>NÄMÄ RUUAT SISÄLTÄÄ PALJON PURIINIAINEITA</vt:lpstr>
      <vt:lpstr>TURVALLISIA KIHTIPOTILAILLE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KIHTI</dc:title>
  <dc:creator>Anniina Oksanen</dc:creator>
  <cp:lastModifiedBy>Anniina Oksanen</cp:lastModifiedBy>
  <cp:revision>3</cp:revision>
  <dcterms:created xsi:type="dcterms:W3CDTF">2016-02-07T13:25:33Z</dcterms:created>
  <dcterms:modified xsi:type="dcterms:W3CDTF">2021-09-20T09:21:56Z</dcterms:modified>
</cp:coreProperties>
</file>