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D568794-B060-4CF8-9E75-4E4EFB6C3C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04A0BE4-E182-4D94-BA4F-4F53A68010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43E9E22-21AD-4A92-B33F-EA4EA4944A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8F1AC4A-E576-43DF-BCF5-ABF8ACB395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AEF71EE-6349-40AD-AE14-235F70FCC7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AFF17C58-C738-4455-B4CD-E64C701C3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0BD4481-498C-40D2-8530-4725B2529B1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223F96EB-2BB1-47B6-84A6-1D7DF936D308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4C36F40D-7BCA-49DF-A7B0-06EC4075B819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E1087B6D-13B2-4BB5-87E4-7C6A524C6685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D73361D3-2398-4C7D-99B2-7088A485CD94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84F118F3-5BD5-4DEA-9655-A07C9F3859B5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0822B05D-3EF8-47C5-B70A-57D541BEA60E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C2452706-1B77-4291-8871-CDD7EEBE47FE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6344E9CC-275A-4E6F-9D9A-8449AC82B467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69CE1884-1DBC-4818-9FA2-7062E25C98C1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071F192B-E164-453E-A8A7-477EA55D7227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1837B0EE-02B6-4E62-A7C5-41479E8FE5F1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CB2F8D9-E3AC-4F17-BFD1-79707F42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551E699-2270-4B42-A5D4-9E366593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A432707-07C8-4FC9-BE5D-E5E3F37B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53EB-5CEE-49B5-8817-27E82EC0258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777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B393E-07D6-4DD4-A67F-919A11124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A901C-7C66-4842-B243-419C248F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A2E6-5FFD-4B87-92E4-8E2D585A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B56EA-DC4F-467D-95E5-718D72A1271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025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F53DB700-07E6-42C8-9BA9-8DFD50BA0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i-FI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745FA2E4-B21D-4C60-BA33-FD6B00B6F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i-FI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654A83F-DD30-4CFD-BC09-CABA2BBEF97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0CAFF3-184D-4BD6-AE70-65C9239DD4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7E6564-F89B-418D-94BE-9B83411E74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2130F4D-48E1-4B12-A4A9-858C6B9B307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969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6AD91-973E-4571-80B9-3789ED38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97734-A076-422B-B751-57A840AC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B2793-C85B-405D-B36B-BF62C14A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1E159-441E-43C9-BB5B-8441A73D079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4391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265E466C-0459-41F2-9E55-14AF5B096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i-FI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9D717CFA-84D6-4143-8733-9D7ADF130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i-FI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12194B1-54E3-4F25-AD8B-AE71C290E96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5BC968-B4E2-457B-9FFE-EED5A14D61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E13D5A-8E69-469A-B032-5D5372BEE8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8EAFFFA-EBB2-451F-9624-025624DBF6F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25503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2015C6-2259-446E-B54D-B5CD3F58FF7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38CEDA-16F5-4CEA-B029-C020FA4FFD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1B667C-B49B-4BB6-A966-FC75D78821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9D22BE-F1E6-46CE-BFE0-364514A613F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17074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9D879-09DD-44E1-B99A-18267CB7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5778-B24B-4555-9140-E9E0B9E1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72F13-F243-4BDC-B1B4-CDD53120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E1782-36F3-485D-BFCE-5C39E5BC482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26602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E8B58-FBDF-46BB-B02F-92944F92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60643-8DEC-4C2F-90A9-9262FF3F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6B2DC-219F-4CB0-94D5-1CC09C4B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6051F-363F-4655-BC1C-D6D8806454A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4565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D018-15A3-4F2E-AE1D-C5E5680B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75B76-B341-4F9E-9835-6BBEBEFB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7F820-C15D-431E-862F-522CF17C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9F061-338C-440D-B58B-49FD2C66238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272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04D17-BDDF-4B35-B441-7B98ADBA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F9FF2-94FB-41E7-8883-655A4816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206DC-F407-4D62-957F-478F4269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78A45-0770-46CF-803F-6284BD8BABF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5756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56E1E1-C905-4367-B7A7-3AB001B6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D5AEC0-9FAE-4382-ADCC-97722FBC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1C9731-691B-417F-B20B-C53EBD98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766B3-9F1E-4D09-9CDD-3DF9C9D8A8C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608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3EE719-006E-4006-B9FE-DD2C6334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0F5518-D8F9-4B69-B7DC-385F2207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802277-35CA-4A47-A417-C3668A68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8BF1-7DB7-4BFC-95D1-0C0B2FF173B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7668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A7E081C-7444-4D21-9605-E0FA65A1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E8E6375-0182-46CA-9489-BEE5EC61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5AAC82-CB07-4B8A-A02E-0687CAD0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C8FE4-8C69-4B44-A1DA-E4334083326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902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F35BB0-210E-4AEB-BEEB-A4B72F44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1416DD-9C10-4059-8D25-0FAA4514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79FFBF-15A6-4D2C-9A08-0374907F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B43FF-4592-4242-8067-5F62BF4F6EF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937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7815AD-3094-4C66-98AD-0D51036A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707CC3-2C13-489C-B393-1124EDA3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70C573-A769-4981-89B0-31FF0A5C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C90B-FCE3-4DD8-9C6D-14B54CAB5B7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9147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3909D-8E3A-451D-B635-DF086FC4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8F686-08EF-4B48-A7E6-A7C8C684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5DE76-E86E-498B-8D1C-B779302E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EACF-3949-4899-A5FD-DDE8CA2152A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350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7E2E1BF3-1819-4C02-98B3-FEF7DEFB5EB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EFD106C-523F-43CD-9715-F32D70877F6D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25B9AED-61A0-4E5B-8BB2-76CC1A7E4618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243B62C-79C3-48CB-A3F9-1F4F6789F4EB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7EC8034-1052-4530-A830-585DE8ACE9C5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672CCAF-A831-4FEE-9939-DCC040919390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94A734F-ECAB-4DDF-9B6B-F2022B2FA824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9D01A82-6004-4496-BA95-6B4715FA311C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FD95329-DD86-4EF3-B7C9-7A91BE8D8643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44E0A7F-B0DB-4C84-94B0-E39A200DAD84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991065C-4A94-4415-AA70-91776ED8EED2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DA0E7A5-FEEE-4452-9639-8001C6167B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  <a:endParaRPr lang="en-US" altLang="fi-F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5B548E9-EA1A-4219-B5C1-DCE4F6B78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EB5F8-C1A5-40B5-AA92-0EE3FF7D8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F300C-9953-4B6A-A849-ECD65D677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E545C-7723-4E39-9B55-7C8BD8548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A9A10221-88BE-4ABD-8055-257633CCDBB2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7" r:id="rId9"/>
    <p:sldLayoutId id="2147483921" r:id="rId10"/>
    <p:sldLayoutId id="2147483928" r:id="rId11"/>
    <p:sldLayoutId id="2147483922" r:id="rId12"/>
    <p:sldLayoutId id="2147483929" r:id="rId13"/>
    <p:sldLayoutId id="2147483923" r:id="rId14"/>
    <p:sldLayoutId id="2147483924" r:id="rId15"/>
    <p:sldLayoutId id="214748392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E9C9969D-7E63-4FED-BC59-CA5D471B6D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2374727"/>
            <a:ext cx="6754068" cy="1646237"/>
          </a:xfrm>
        </p:spPr>
        <p:txBody>
          <a:bodyPr/>
          <a:lstStyle/>
          <a:p>
            <a:pPr eaLnBrk="1" hangingPunct="1"/>
            <a:r>
              <a:rPr lang="fi-FI" altLang="fi-FI" dirty="0"/>
              <a:t>KASVISRUOKAVALIOT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66A6E2F-FDE7-4F6A-A0B0-D69A509992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fi-FI" altLang="fi-FI"/>
              <a:t>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fi-FI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687FEC1A-AAAC-4513-9958-584EA55A5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/>
              <a:t>Kasvisruokavalioon siirtymisen syitä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9A1BD73-27BF-4D7B-88CB-40D686DF4D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Terveydelliset syyt		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Uskonto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Eettisyys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Filosofia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Ekologia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Taloudellisuus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Muoti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Ystävät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8B2D2C84-7B04-4E40-A7B0-07982E867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Erilaisia kasvisruokavalioita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3F7BF4-9AB3-41C6-97D3-DDC722362D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Vegaani =pelkästään kasvikunnan tuotteet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Laktovegetaristi</a:t>
            </a:r>
            <a:r>
              <a:rPr lang="fi-FI" alt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myös maitovalmisteet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Lakto-ovovegetaristi</a:t>
            </a:r>
            <a:r>
              <a:rPr lang="fi-FI" alt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kananmuna ja maito-   				   valmisteet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Semivegetaristi</a:t>
            </a:r>
            <a:r>
              <a:rPr lang="fi-FI" alt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=kalaa ja/tai siipikarjaa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Pescovegetaristi</a:t>
            </a:r>
            <a:r>
              <a:rPr lang="fi-FI" alt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=kala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Pollovegetaristi</a:t>
            </a:r>
            <a:r>
              <a:rPr lang="fi-FI" alt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=siipikarja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alt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137628A0-8445-433F-B572-2B38B5294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/>
              <a:t>Muita erikoisempia kasvisruokavalioita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D4AB85F-B85C-4CEB-ADC9-8B89FC220B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z="2800"/>
              <a:t>Fennovegetaristi =suosii kotimaista ja lähellä tuotettua, sekä sesonkeja</a:t>
            </a:r>
          </a:p>
          <a:p>
            <a:pPr eaLnBrk="1" hangingPunct="1"/>
            <a:r>
              <a:rPr lang="fi-FI" altLang="fi-FI" sz="2800"/>
              <a:t>Elävä ravinto =vegetaarinen ruoka jota ei kuumenneta</a:t>
            </a:r>
          </a:p>
          <a:p>
            <a:pPr eaLnBrk="1" hangingPunct="1"/>
            <a:r>
              <a:rPr lang="fi-FI" altLang="fi-FI" sz="2800"/>
              <a:t>Fruitarismi =syödään sellaisia kasvinosia ettei kasvi kuole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/>
          </a:p>
        </p:txBody>
      </p:sp>
      <p:pic>
        <p:nvPicPr>
          <p:cNvPr id="10244" name="Picture 8" descr="j0193546">
            <a:extLst>
              <a:ext uri="{FF2B5EF4-FFF2-40B4-BE49-F238E27FC236}">
                <a16:creationId xmlns:a16="http://schemas.microsoft.com/office/drawing/2014/main" id="{8499930D-0A8E-47D8-9EA9-47F845DF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573463"/>
            <a:ext cx="16557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9CA9A94F-40DF-41E9-B3B3-F21C4B08D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Kasvisruokavalion kulmakivet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31AEB4-7697-4BB2-9CFC-B3A2FA3A3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57338"/>
            <a:ext cx="6348413" cy="4484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800"/>
              <a:t>Monipuolisuus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800"/>
              <a:t>Tasapainoisuus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800"/>
              <a:t>Kohtuus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800"/>
              <a:t>Nautittavuus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800"/>
              <a:t>Oikein koostettuna kasvisruokavalio on terveellinen ja antaa paljon uusia elämyksiä.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800"/>
              <a:t>Lisäksi siitä saadaan melkein kaikki tarvittavat ravintoaineet.</a:t>
            </a:r>
          </a:p>
        </p:txBody>
      </p:sp>
      <p:pic>
        <p:nvPicPr>
          <p:cNvPr id="11268" name="Picture 9" descr="j0428377">
            <a:extLst>
              <a:ext uri="{FF2B5EF4-FFF2-40B4-BE49-F238E27FC236}">
                <a16:creationId xmlns:a16="http://schemas.microsoft.com/office/drawing/2014/main" id="{682C3F2A-6E91-4AB3-9066-69B46FE1F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82713"/>
            <a:ext cx="19939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810158EE-CC05-4FA2-920E-0DC1D81BC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/>
              <a:t>Kasvisruokavaliosta heikosti saatavia ravintoaineita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042D61E-2D55-4151-A4B8-268B53F98F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Proteiini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B12- vitamiini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D- vitamiini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Kalsium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Rauta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Sinkki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Seleeni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fi-FI" altLang="fi-FI" sz="2400">
                <a:solidFill>
                  <a:schemeClr val="tx1">
                    <a:lumMod val="75000"/>
                    <a:lumOff val="25000"/>
                  </a:schemeClr>
                </a:solidFill>
              </a:rPr>
              <a:t>Jodi</a:t>
            </a:r>
          </a:p>
        </p:txBody>
      </p:sp>
      <p:pic>
        <p:nvPicPr>
          <p:cNvPr id="12292" name="Picture 13" descr="j0246151">
            <a:extLst>
              <a:ext uri="{FF2B5EF4-FFF2-40B4-BE49-F238E27FC236}">
                <a16:creationId xmlns:a16="http://schemas.microsoft.com/office/drawing/2014/main" id="{85688CC7-6CA8-47D9-A312-49BBE24C2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402013"/>
            <a:ext cx="190500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F2456A8D-3780-43EF-A68D-5CE8BD2CC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Vaihtoehtoja lihalle ja kalalle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5819AD5-E591-4363-94C2-AFE1D9EF97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28775"/>
            <a:ext cx="6348413" cy="4413250"/>
          </a:xfrm>
        </p:spPr>
        <p:txBody>
          <a:bodyPr/>
          <a:lstStyle/>
          <a:p>
            <a:pPr eaLnBrk="1" hangingPunct="1"/>
            <a:r>
              <a:rPr lang="fi-FI" altLang="fi-FI" sz="2800"/>
              <a:t>Palkokasvit kuten pavut, linssit ja herneet</a:t>
            </a:r>
          </a:p>
          <a:p>
            <a:pPr eaLnBrk="1" hangingPunct="1"/>
            <a:r>
              <a:rPr lang="fi-FI" altLang="fi-FI" sz="2800"/>
              <a:t>Soijatuotteet</a:t>
            </a:r>
          </a:p>
          <a:p>
            <a:pPr eaLnBrk="1" hangingPunct="1"/>
            <a:r>
              <a:rPr lang="fi-FI" altLang="fi-FI" sz="2800"/>
              <a:t>Siemenet kuten auringonkukan tai seesamin</a:t>
            </a:r>
          </a:p>
          <a:p>
            <a:pPr eaLnBrk="1" hangingPunct="1"/>
            <a:r>
              <a:rPr lang="fi-FI" altLang="fi-FI" sz="2800"/>
              <a:t>Pähkinät</a:t>
            </a:r>
          </a:p>
        </p:txBody>
      </p:sp>
      <p:pic>
        <p:nvPicPr>
          <p:cNvPr id="13316" name="Kuva 1">
            <a:extLst>
              <a:ext uri="{FF2B5EF4-FFF2-40B4-BE49-F238E27FC236}">
                <a16:creationId xmlns:a16="http://schemas.microsoft.com/office/drawing/2014/main" id="{01C71148-8A84-44BC-ABAE-E950CB046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4076700"/>
            <a:ext cx="345757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032E9D7E-F696-47A9-AD45-73175E599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200"/>
              <a:t>Vaihtoehtoja kananmunalle ja maitotaloustuotteille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B2515D7-616F-4CB7-98C3-895E36D288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z="2800"/>
              <a:t>Soijajuusto eli tofu</a:t>
            </a:r>
          </a:p>
          <a:p>
            <a:pPr eaLnBrk="1" hangingPunct="1"/>
            <a:r>
              <a:rPr lang="fi-FI" altLang="fi-FI" sz="2800"/>
              <a:t>Soija-, riisi- ja kauramaidot tai kermat</a:t>
            </a:r>
          </a:p>
          <a:p>
            <a:pPr eaLnBrk="1" hangingPunct="1"/>
            <a:r>
              <a:rPr lang="fi-FI" altLang="fi-FI" sz="2800"/>
              <a:t>Soijajogurtti</a:t>
            </a:r>
          </a:p>
          <a:p>
            <a:pPr eaLnBrk="1" hangingPunct="1"/>
            <a:r>
              <a:rPr lang="fi-FI" altLang="fi-FI" sz="2800"/>
              <a:t>Tofujäätelö</a:t>
            </a:r>
          </a:p>
          <a:p>
            <a:pPr eaLnBrk="1" hangingPunct="1"/>
            <a:endParaRPr lang="fi-FI" altLang="fi-FI"/>
          </a:p>
        </p:txBody>
      </p:sp>
      <p:pic>
        <p:nvPicPr>
          <p:cNvPr id="14340" name="Kuva 1">
            <a:extLst>
              <a:ext uri="{FF2B5EF4-FFF2-40B4-BE49-F238E27FC236}">
                <a16:creationId xmlns:a16="http://schemas.microsoft.com/office/drawing/2014/main" id="{31655F9E-F5B6-46CC-ADC3-2183E2E40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429000"/>
            <a:ext cx="32400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153</Words>
  <Application>Microsoft Office PowerPoint</Application>
  <PresentationFormat>Näytössä katseltava diaesitys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Pinta</vt:lpstr>
      <vt:lpstr>KASVISRUOKAVALIOT</vt:lpstr>
      <vt:lpstr>Kasvisruokavalioon siirtymisen syitä</vt:lpstr>
      <vt:lpstr>Erilaisia kasvisruokavalioita</vt:lpstr>
      <vt:lpstr>Muita erikoisempia kasvisruokavalioita</vt:lpstr>
      <vt:lpstr>Kasvisruokavalion kulmakivet</vt:lpstr>
      <vt:lpstr>Kasvisruokavaliosta heikosti saatavia ravintoaineita</vt:lpstr>
      <vt:lpstr>Vaihtoehtoja lihalle ja kalalle</vt:lpstr>
      <vt:lpstr>Vaihtoehtoja kananmunalle ja maitotaloustuotteille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KASVISRUOKAVALIOT</dc:title>
  <dc:creator>Koivisto</dc:creator>
  <cp:lastModifiedBy>Anniina Oksanen</cp:lastModifiedBy>
  <cp:revision>10</cp:revision>
  <dcterms:created xsi:type="dcterms:W3CDTF">2005-09-12T07:30:20Z</dcterms:created>
  <dcterms:modified xsi:type="dcterms:W3CDTF">2021-09-20T09:21:21Z</dcterms:modified>
</cp:coreProperties>
</file>