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298" r:id="rId4"/>
    <p:sldId id="316" r:id="rId5"/>
    <p:sldId id="317" r:id="rId6"/>
    <p:sldId id="259" r:id="rId7"/>
    <p:sldId id="318" r:id="rId8"/>
    <p:sldId id="319" r:id="rId9"/>
    <p:sldId id="320" r:id="rId10"/>
    <p:sldId id="321" r:id="rId11"/>
    <p:sldId id="257" r:id="rId12"/>
    <p:sldId id="261" r:id="rId13"/>
    <p:sldId id="262" r:id="rId14"/>
    <p:sldId id="264" r:id="rId15"/>
    <p:sldId id="270" r:id="rId16"/>
    <p:sldId id="276" r:id="rId17"/>
    <p:sldId id="277" r:id="rId18"/>
    <p:sldId id="278" r:id="rId19"/>
    <p:sldId id="275" r:id="rId20"/>
    <p:sldId id="280" r:id="rId21"/>
    <p:sldId id="330" r:id="rId22"/>
    <p:sldId id="331" r:id="rId23"/>
    <p:sldId id="283" r:id="rId24"/>
    <p:sldId id="284" r:id="rId25"/>
    <p:sldId id="285" r:id="rId26"/>
    <p:sldId id="286" r:id="rId27"/>
    <p:sldId id="325" r:id="rId28"/>
    <p:sldId id="326" r:id="rId29"/>
    <p:sldId id="327" r:id="rId30"/>
    <p:sldId id="328" r:id="rId3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BCC7F9-2750-4435-95E6-CBA0DF480CA1}" v="4" dt="2022-02-13T10:53:17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ta Taipale" userId="d1f2dd97-83fe-411e-b180-7f26112fdf9c" providerId="ADAL" clId="{67BCC7F9-2750-4435-95E6-CBA0DF480CA1}"/>
    <pc:docChg chg="undo custSel modSld">
      <pc:chgData name="Sarita Taipale" userId="d1f2dd97-83fe-411e-b180-7f26112fdf9c" providerId="ADAL" clId="{67BCC7F9-2750-4435-95E6-CBA0DF480CA1}" dt="2022-02-13T10:59:48.146" v="113" actId="26606"/>
      <pc:docMkLst>
        <pc:docMk/>
      </pc:docMkLst>
      <pc:sldChg chg="addSp modSp mod setBg">
        <pc:chgData name="Sarita Taipale" userId="d1f2dd97-83fe-411e-b180-7f26112fdf9c" providerId="ADAL" clId="{67BCC7F9-2750-4435-95E6-CBA0DF480CA1}" dt="2022-02-13T10:55:33.503" v="76" actId="113"/>
        <pc:sldMkLst>
          <pc:docMk/>
          <pc:sldMk cId="1807511541" sldId="256"/>
        </pc:sldMkLst>
        <pc:spChg chg="mod">
          <ac:chgData name="Sarita Taipale" userId="d1f2dd97-83fe-411e-b180-7f26112fdf9c" providerId="ADAL" clId="{67BCC7F9-2750-4435-95E6-CBA0DF480CA1}" dt="2022-02-13T10:55:33.503" v="76" actId="113"/>
          <ac:spMkLst>
            <pc:docMk/>
            <pc:sldMk cId="1807511541" sldId="256"/>
            <ac:spMk id="2" creationId="{47C908A6-B84A-45B7-8F64-030DCEA39406}"/>
          </ac:spMkLst>
        </pc:spChg>
        <pc:spChg chg="mod">
          <ac:chgData name="Sarita Taipale" userId="d1f2dd97-83fe-411e-b180-7f26112fdf9c" providerId="ADAL" clId="{67BCC7F9-2750-4435-95E6-CBA0DF480CA1}" dt="2022-02-13T10:43:42.771" v="1" actId="26606"/>
          <ac:spMkLst>
            <pc:docMk/>
            <pc:sldMk cId="1807511541" sldId="256"/>
            <ac:spMk id="3" creationId="{68758208-16D7-464E-866E-34E009DD6792}"/>
          </ac:spMkLst>
        </pc:spChg>
        <pc:spChg chg="add">
          <ac:chgData name="Sarita Taipale" userId="d1f2dd97-83fe-411e-b180-7f26112fdf9c" providerId="ADAL" clId="{67BCC7F9-2750-4435-95E6-CBA0DF480CA1}" dt="2022-02-13T10:43:42.771" v="1" actId="26606"/>
          <ac:spMkLst>
            <pc:docMk/>
            <pc:sldMk cId="1807511541" sldId="256"/>
            <ac:spMk id="9" creationId="{23D09407-53BC-485E-B4CE-BC5E4FC4B25B}"/>
          </ac:spMkLst>
        </pc:spChg>
        <pc:spChg chg="add">
          <ac:chgData name="Sarita Taipale" userId="d1f2dd97-83fe-411e-b180-7f26112fdf9c" providerId="ADAL" clId="{67BCC7F9-2750-4435-95E6-CBA0DF480CA1}" dt="2022-02-13T10:43:42.771" v="1" actId="26606"/>
          <ac:spMkLst>
            <pc:docMk/>
            <pc:sldMk cId="1807511541" sldId="256"/>
            <ac:spMk id="11" creationId="{921DB988-49FC-4608-B0A2-E2F3A4019041}"/>
          </ac:spMkLst>
        </pc:spChg>
        <pc:grpChg chg="add">
          <ac:chgData name="Sarita Taipale" userId="d1f2dd97-83fe-411e-b180-7f26112fdf9c" providerId="ADAL" clId="{67BCC7F9-2750-4435-95E6-CBA0DF480CA1}" dt="2022-02-13T10:43:42.771" v="1" actId="26606"/>
          <ac:grpSpMkLst>
            <pc:docMk/>
            <pc:sldMk cId="1807511541" sldId="256"/>
            <ac:grpSpMk id="13" creationId="{E9B930FD-8671-4C4C-ADCF-73AC1D0CD417}"/>
          </ac:grpSpMkLst>
        </pc:grpChg>
        <pc:grpChg chg="add">
          <ac:chgData name="Sarita Taipale" userId="d1f2dd97-83fe-411e-b180-7f26112fdf9c" providerId="ADAL" clId="{67BCC7F9-2750-4435-95E6-CBA0DF480CA1}" dt="2022-02-13T10:43:42.771" v="1" actId="26606"/>
          <ac:grpSpMkLst>
            <pc:docMk/>
            <pc:sldMk cId="1807511541" sldId="256"/>
            <ac:grpSpMk id="19" creationId="{383C2651-AE0C-4AE4-8725-E2F9414FE219}"/>
          </ac:grpSpMkLst>
        </pc:grpChg>
        <pc:picChg chg="add mod">
          <ac:chgData name="Sarita Taipale" userId="d1f2dd97-83fe-411e-b180-7f26112fdf9c" providerId="ADAL" clId="{67BCC7F9-2750-4435-95E6-CBA0DF480CA1}" dt="2022-02-13T10:43:42.771" v="1" actId="26606"/>
          <ac:picMkLst>
            <pc:docMk/>
            <pc:sldMk cId="1807511541" sldId="256"/>
            <ac:picMk id="4" creationId="{02E8C039-9ECC-45A6-A01C-1790E4EE029D}"/>
          </ac:picMkLst>
        </pc:picChg>
      </pc:sldChg>
      <pc:sldChg chg="addSp modSp mod setBg">
        <pc:chgData name="Sarita Taipale" userId="d1f2dd97-83fe-411e-b180-7f26112fdf9c" providerId="ADAL" clId="{67BCC7F9-2750-4435-95E6-CBA0DF480CA1}" dt="2022-02-13T10:48:31.353" v="24" actId="27636"/>
        <pc:sldMkLst>
          <pc:docMk/>
          <pc:sldMk cId="0" sldId="257"/>
        </pc:sldMkLst>
        <pc:spChg chg="add">
          <ac:chgData name="Sarita Taipale" userId="d1f2dd97-83fe-411e-b180-7f26112fdf9c" providerId="ADAL" clId="{67BCC7F9-2750-4435-95E6-CBA0DF480CA1}" dt="2022-02-13T10:48:21.677" v="21" actId="26606"/>
          <ac:spMkLst>
            <pc:docMk/>
            <pc:sldMk cId="0" sldId="257"/>
            <ac:spMk id="72" creationId="{F837543A-6020-4505-A233-C9DB4BF74011}"/>
          </ac:spMkLst>
        </pc:spChg>
        <pc:spChg chg="add">
          <ac:chgData name="Sarita Taipale" userId="d1f2dd97-83fe-411e-b180-7f26112fdf9c" providerId="ADAL" clId="{67BCC7F9-2750-4435-95E6-CBA0DF480CA1}" dt="2022-02-13T10:48:21.677" v="21" actId="26606"/>
          <ac:spMkLst>
            <pc:docMk/>
            <pc:sldMk cId="0" sldId="257"/>
            <ac:spMk id="74" creationId="{35B16301-FB18-48BA-A6DD-C37CAF6F9A18}"/>
          </ac:spMkLst>
        </pc:spChg>
        <pc:spChg chg="add">
          <ac:chgData name="Sarita Taipale" userId="d1f2dd97-83fe-411e-b180-7f26112fdf9c" providerId="ADAL" clId="{67BCC7F9-2750-4435-95E6-CBA0DF480CA1}" dt="2022-02-13T10:48:21.677" v="21" actId="26606"/>
          <ac:spMkLst>
            <pc:docMk/>
            <pc:sldMk cId="0" sldId="257"/>
            <ac:spMk id="76" creationId="{C3C0D90E-074A-4F52-9B11-B52BEF4BCBE5}"/>
          </ac:spMkLst>
        </pc:spChg>
        <pc:spChg chg="add">
          <ac:chgData name="Sarita Taipale" userId="d1f2dd97-83fe-411e-b180-7f26112fdf9c" providerId="ADAL" clId="{67BCC7F9-2750-4435-95E6-CBA0DF480CA1}" dt="2022-02-13T10:48:21.677" v="21" actId="26606"/>
          <ac:spMkLst>
            <pc:docMk/>
            <pc:sldMk cId="0" sldId="257"/>
            <ac:spMk id="78" creationId="{CABBD4C1-E6F8-46F6-8152-A8A97490BF4D}"/>
          </ac:spMkLst>
        </pc:spChg>
        <pc:spChg chg="add">
          <ac:chgData name="Sarita Taipale" userId="d1f2dd97-83fe-411e-b180-7f26112fdf9c" providerId="ADAL" clId="{67BCC7F9-2750-4435-95E6-CBA0DF480CA1}" dt="2022-02-13T10:48:21.677" v="21" actId="26606"/>
          <ac:spMkLst>
            <pc:docMk/>
            <pc:sldMk cId="0" sldId="257"/>
            <ac:spMk id="80" creationId="{83BA5EF5-1FE9-4BF9-83BB-269BCDDF6156}"/>
          </ac:spMkLst>
        </pc:spChg>
        <pc:spChg chg="add">
          <ac:chgData name="Sarita Taipale" userId="d1f2dd97-83fe-411e-b180-7f26112fdf9c" providerId="ADAL" clId="{67BCC7F9-2750-4435-95E6-CBA0DF480CA1}" dt="2022-02-13T10:48:21.677" v="21" actId="26606"/>
          <ac:spMkLst>
            <pc:docMk/>
            <pc:sldMk cId="0" sldId="257"/>
            <ac:spMk id="84" creationId="{88853921-7BC9-4BDE-ACAB-133C683C82D6}"/>
          </ac:spMkLst>
        </pc:spChg>
        <pc:spChg chg="add">
          <ac:chgData name="Sarita Taipale" userId="d1f2dd97-83fe-411e-b180-7f26112fdf9c" providerId="ADAL" clId="{67BCC7F9-2750-4435-95E6-CBA0DF480CA1}" dt="2022-02-13T10:48:21.677" v="21" actId="26606"/>
          <ac:spMkLst>
            <pc:docMk/>
            <pc:sldMk cId="0" sldId="257"/>
            <ac:spMk id="86" creationId="{09192968-3AE7-4470-A61C-97294BB92731}"/>
          </ac:spMkLst>
        </pc:spChg>
        <pc:spChg chg="add">
          <ac:chgData name="Sarita Taipale" userId="d1f2dd97-83fe-411e-b180-7f26112fdf9c" providerId="ADAL" clId="{67BCC7F9-2750-4435-95E6-CBA0DF480CA1}" dt="2022-02-13T10:48:21.677" v="21" actId="26606"/>
          <ac:spMkLst>
            <pc:docMk/>
            <pc:sldMk cId="0" sldId="257"/>
            <ac:spMk id="88" creationId="{3AB72E55-43E4-4356-BFE8-E2102CB0B505}"/>
          </ac:spMkLst>
        </pc:spChg>
        <pc:spChg chg="mod">
          <ac:chgData name="Sarita Taipale" userId="d1f2dd97-83fe-411e-b180-7f26112fdf9c" providerId="ADAL" clId="{67BCC7F9-2750-4435-95E6-CBA0DF480CA1}" dt="2022-02-13T10:48:21.677" v="21" actId="26606"/>
          <ac:spMkLst>
            <pc:docMk/>
            <pc:sldMk cId="0" sldId="257"/>
            <ac:spMk id="46082" creationId="{8640A447-4C3F-4D4E-9CB5-44D1C2A53212}"/>
          </ac:spMkLst>
        </pc:spChg>
        <pc:spChg chg="mod">
          <ac:chgData name="Sarita Taipale" userId="d1f2dd97-83fe-411e-b180-7f26112fdf9c" providerId="ADAL" clId="{67BCC7F9-2750-4435-95E6-CBA0DF480CA1}" dt="2022-02-13T10:48:31.353" v="24" actId="27636"/>
          <ac:spMkLst>
            <pc:docMk/>
            <pc:sldMk cId="0" sldId="257"/>
            <ac:spMk id="46083" creationId="{75B382CF-C123-49B9-86C6-22EACA878886}"/>
          </ac:spMkLst>
        </pc:spChg>
        <pc:cxnChg chg="add">
          <ac:chgData name="Sarita Taipale" userId="d1f2dd97-83fe-411e-b180-7f26112fdf9c" providerId="ADAL" clId="{67BCC7F9-2750-4435-95E6-CBA0DF480CA1}" dt="2022-02-13T10:48:21.677" v="21" actId="26606"/>
          <ac:cxnSpMkLst>
            <pc:docMk/>
            <pc:sldMk cId="0" sldId="257"/>
            <ac:cxnSpMk id="82" creationId="{4B3BCACB-5880-460B-9606-8C433A9AF99D}"/>
          </ac:cxnSpMkLst>
        </pc:cxnChg>
      </pc:sldChg>
      <pc:sldChg chg="addSp delSp modSp mod setBg">
        <pc:chgData name="Sarita Taipale" userId="d1f2dd97-83fe-411e-b180-7f26112fdf9c" providerId="ADAL" clId="{67BCC7F9-2750-4435-95E6-CBA0DF480CA1}" dt="2022-02-13T10:49:48.038" v="40" actId="27636"/>
        <pc:sldMkLst>
          <pc:docMk/>
          <pc:sldMk cId="0" sldId="261"/>
        </pc:sldMkLst>
        <pc:spChg chg="add del">
          <ac:chgData name="Sarita Taipale" userId="d1f2dd97-83fe-411e-b180-7f26112fdf9c" providerId="ADAL" clId="{67BCC7F9-2750-4435-95E6-CBA0DF480CA1}" dt="2022-02-13T10:49:34.485" v="36" actId="26606"/>
          <ac:spMkLst>
            <pc:docMk/>
            <pc:sldMk cId="0" sldId="261"/>
            <ac:spMk id="72" creationId="{907EF6B7-1338-4443-8C46-6A318D952DFD}"/>
          </ac:spMkLst>
        </pc:spChg>
        <pc:spChg chg="add del">
          <ac:chgData name="Sarita Taipale" userId="d1f2dd97-83fe-411e-b180-7f26112fdf9c" providerId="ADAL" clId="{67BCC7F9-2750-4435-95E6-CBA0DF480CA1}" dt="2022-02-13T10:49:34.485" v="36" actId="26606"/>
          <ac:spMkLst>
            <pc:docMk/>
            <pc:sldMk cId="0" sldId="261"/>
            <ac:spMk id="74" creationId="{DAAE4CDD-124C-4DCF-9584-B6033B545DD5}"/>
          </ac:spMkLst>
        </pc:spChg>
        <pc:spChg chg="add">
          <ac:chgData name="Sarita Taipale" userId="d1f2dd97-83fe-411e-b180-7f26112fdf9c" providerId="ADAL" clId="{67BCC7F9-2750-4435-95E6-CBA0DF480CA1}" dt="2022-02-13T10:49:34.485" v="36" actId="26606"/>
          <ac:spMkLst>
            <pc:docMk/>
            <pc:sldMk cId="0" sldId="261"/>
            <ac:spMk id="75" creationId="{C2554CA6-288E-4202-BC52-2E5A8F0C0AED}"/>
          </ac:spMkLst>
        </pc:spChg>
        <pc:spChg chg="add del">
          <ac:chgData name="Sarita Taipale" userId="d1f2dd97-83fe-411e-b180-7f26112fdf9c" providerId="ADAL" clId="{67BCC7F9-2750-4435-95E6-CBA0DF480CA1}" dt="2022-02-13T10:49:34.485" v="36" actId="26606"/>
          <ac:spMkLst>
            <pc:docMk/>
            <pc:sldMk cId="0" sldId="261"/>
            <ac:spMk id="76" creationId="{081E4A58-353D-44AE-B2FC-2A74E2E400F7}"/>
          </ac:spMkLst>
        </pc:spChg>
        <pc:spChg chg="add">
          <ac:chgData name="Sarita Taipale" userId="d1f2dd97-83fe-411e-b180-7f26112fdf9c" providerId="ADAL" clId="{67BCC7F9-2750-4435-95E6-CBA0DF480CA1}" dt="2022-02-13T10:49:34.485" v="36" actId="26606"/>
          <ac:spMkLst>
            <pc:docMk/>
            <pc:sldMk cId="0" sldId="261"/>
            <ac:spMk id="77" creationId="{B10BB131-AC8E-4A8E-A5D1-36260F720C3B}"/>
          </ac:spMkLst>
        </pc:spChg>
        <pc:spChg chg="add">
          <ac:chgData name="Sarita Taipale" userId="d1f2dd97-83fe-411e-b180-7f26112fdf9c" providerId="ADAL" clId="{67BCC7F9-2750-4435-95E6-CBA0DF480CA1}" dt="2022-02-13T10:49:34.485" v="36" actId="26606"/>
          <ac:spMkLst>
            <pc:docMk/>
            <pc:sldMk cId="0" sldId="261"/>
            <ac:spMk id="79" creationId="{5B7778FC-632E-4DCA-A7CB-0D7731CCF970}"/>
          </ac:spMkLst>
        </pc:spChg>
        <pc:spChg chg="add">
          <ac:chgData name="Sarita Taipale" userId="d1f2dd97-83fe-411e-b180-7f26112fdf9c" providerId="ADAL" clId="{67BCC7F9-2750-4435-95E6-CBA0DF480CA1}" dt="2022-02-13T10:49:34.485" v="36" actId="26606"/>
          <ac:spMkLst>
            <pc:docMk/>
            <pc:sldMk cId="0" sldId="261"/>
            <ac:spMk id="81" creationId="{FA23A907-97FB-4A8F-880A-DD77401C4296}"/>
          </ac:spMkLst>
        </pc:spChg>
        <pc:spChg chg="mod">
          <ac:chgData name="Sarita Taipale" userId="d1f2dd97-83fe-411e-b180-7f26112fdf9c" providerId="ADAL" clId="{67BCC7F9-2750-4435-95E6-CBA0DF480CA1}" dt="2022-02-13T10:49:34.485" v="36" actId="26606"/>
          <ac:spMkLst>
            <pc:docMk/>
            <pc:sldMk cId="0" sldId="261"/>
            <ac:spMk id="50178" creationId="{7DFEC2D6-B770-496E-A0E2-77CA6FE44447}"/>
          </ac:spMkLst>
        </pc:spChg>
        <pc:spChg chg="mod">
          <ac:chgData name="Sarita Taipale" userId="d1f2dd97-83fe-411e-b180-7f26112fdf9c" providerId="ADAL" clId="{67BCC7F9-2750-4435-95E6-CBA0DF480CA1}" dt="2022-02-13T10:49:48.038" v="40" actId="27636"/>
          <ac:spMkLst>
            <pc:docMk/>
            <pc:sldMk cId="0" sldId="261"/>
            <ac:spMk id="50179" creationId="{3EC4182C-7448-4A54-8498-23025396F3FC}"/>
          </ac:spMkLst>
        </pc:spChg>
      </pc:sldChg>
      <pc:sldChg chg="addSp delSp modSp mod setBg">
        <pc:chgData name="Sarita Taipale" userId="d1f2dd97-83fe-411e-b180-7f26112fdf9c" providerId="ADAL" clId="{67BCC7F9-2750-4435-95E6-CBA0DF480CA1}" dt="2022-02-13T10:58:14.764" v="102" actId="1076"/>
        <pc:sldMkLst>
          <pc:docMk/>
          <pc:sldMk cId="0" sldId="262"/>
        </pc:sldMkLst>
        <pc:spChg chg="add del">
          <ac:chgData name="Sarita Taipale" userId="d1f2dd97-83fe-411e-b180-7f26112fdf9c" providerId="ADAL" clId="{67BCC7F9-2750-4435-95E6-CBA0DF480CA1}" dt="2022-02-13T10:50:57" v="61" actId="26606"/>
          <ac:spMkLst>
            <pc:docMk/>
            <pc:sldMk cId="0" sldId="262"/>
            <ac:spMk id="72" creationId="{C2554CA6-288E-4202-BC52-2E5A8F0C0AED}"/>
          </ac:spMkLst>
        </pc:spChg>
        <pc:spChg chg="add del">
          <ac:chgData name="Sarita Taipale" userId="d1f2dd97-83fe-411e-b180-7f26112fdf9c" providerId="ADAL" clId="{67BCC7F9-2750-4435-95E6-CBA0DF480CA1}" dt="2022-02-13T10:50:57" v="61" actId="26606"/>
          <ac:spMkLst>
            <pc:docMk/>
            <pc:sldMk cId="0" sldId="262"/>
            <ac:spMk id="74" creationId="{B10BB131-AC8E-4A8E-A5D1-36260F720C3B}"/>
          </ac:spMkLst>
        </pc:spChg>
        <pc:spChg chg="add del">
          <ac:chgData name="Sarita Taipale" userId="d1f2dd97-83fe-411e-b180-7f26112fdf9c" providerId="ADAL" clId="{67BCC7F9-2750-4435-95E6-CBA0DF480CA1}" dt="2022-02-13T10:50:57" v="61" actId="26606"/>
          <ac:spMkLst>
            <pc:docMk/>
            <pc:sldMk cId="0" sldId="262"/>
            <ac:spMk id="76" creationId="{5B7778FC-632E-4DCA-A7CB-0D7731CCF970}"/>
          </ac:spMkLst>
        </pc:spChg>
        <pc:spChg chg="add del">
          <ac:chgData name="Sarita Taipale" userId="d1f2dd97-83fe-411e-b180-7f26112fdf9c" providerId="ADAL" clId="{67BCC7F9-2750-4435-95E6-CBA0DF480CA1}" dt="2022-02-13T10:50:57" v="61" actId="26606"/>
          <ac:spMkLst>
            <pc:docMk/>
            <pc:sldMk cId="0" sldId="262"/>
            <ac:spMk id="78" creationId="{FA23A907-97FB-4A8F-880A-DD77401C4296}"/>
          </ac:spMkLst>
        </pc:spChg>
        <pc:spChg chg="add del">
          <ac:chgData name="Sarita Taipale" userId="d1f2dd97-83fe-411e-b180-7f26112fdf9c" providerId="ADAL" clId="{67BCC7F9-2750-4435-95E6-CBA0DF480CA1}" dt="2022-02-13T10:50:22.684" v="47" actId="26606"/>
          <ac:spMkLst>
            <pc:docMk/>
            <pc:sldMk cId="0" sldId="262"/>
            <ac:spMk id="136" creationId="{E92FEB64-6EEA-4759-B4A4-BD2C1E660BA8}"/>
          </ac:spMkLst>
        </pc:spChg>
        <pc:spChg chg="add del">
          <ac:chgData name="Sarita Taipale" userId="d1f2dd97-83fe-411e-b180-7f26112fdf9c" providerId="ADAL" clId="{67BCC7F9-2750-4435-95E6-CBA0DF480CA1}" dt="2022-02-13T10:50:22.684" v="47" actId="26606"/>
          <ac:spMkLst>
            <pc:docMk/>
            <pc:sldMk cId="0" sldId="262"/>
            <ac:spMk id="138" creationId="{B10BB131-AC8E-4A8E-A5D1-36260F720C3B}"/>
          </ac:spMkLst>
        </pc:spChg>
        <pc:spChg chg="add del">
          <ac:chgData name="Sarita Taipale" userId="d1f2dd97-83fe-411e-b180-7f26112fdf9c" providerId="ADAL" clId="{67BCC7F9-2750-4435-95E6-CBA0DF480CA1}" dt="2022-02-13T10:50:22.684" v="47" actId="26606"/>
          <ac:spMkLst>
            <pc:docMk/>
            <pc:sldMk cId="0" sldId="262"/>
            <ac:spMk id="140" creationId="{14847E93-7DC1-4D4B-8829-B19AA7137C50}"/>
          </ac:spMkLst>
        </pc:spChg>
        <pc:spChg chg="add del">
          <ac:chgData name="Sarita Taipale" userId="d1f2dd97-83fe-411e-b180-7f26112fdf9c" providerId="ADAL" clId="{67BCC7F9-2750-4435-95E6-CBA0DF480CA1}" dt="2022-02-13T10:50:22.684" v="47" actId="26606"/>
          <ac:spMkLst>
            <pc:docMk/>
            <pc:sldMk cId="0" sldId="262"/>
            <ac:spMk id="142" creationId="{5566D6E1-03A1-4D73-A4E0-35D74D568A04}"/>
          </ac:spMkLst>
        </pc:spChg>
        <pc:spChg chg="add del">
          <ac:chgData name="Sarita Taipale" userId="d1f2dd97-83fe-411e-b180-7f26112fdf9c" providerId="ADAL" clId="{67BCC7F9-2750-4435-95E6-CBA0DF480CA1}" dt="2022-02-13T10:50:22.684" v="47" actId="26606"/>
          <ac:spMkLst>
            <pc:docMk/>
            <pc:sldMk cId="0" sldId="262"/>
            <ac:spMk id="144" creationId="{9F835A99-04AC-494A-A572-AFE8413CC938}"/>
          </ac:spMkLst>
        </pc:spChg>
        <pc:spChg chg="add del">
          <ac:chgData name="Sarita Taipale" userId="d1f2dd97-83fe-411e-b180-7f26112fdf9c" providerId="ADAL" clId="{67BCC7F9-2750-4435-95E6-CBA0DF480CA1}" dt="2022-02-13T10:50:22.684" v="47" actId="26606"/>
          <ac:spMkLst>
            <pc:docMk/>
            <pc:sldMk cId="0" sldId="262"/>
            <ac:spMk id="146" creationId="{7B786209-1B0B-4CA9-9BDD-F7327066A84D}"/>
          </ac:spMkLst>
        </pc:spChg>
        <pc:spChg chg="add del">
          <ac:chgData name="Sarita Taipale" userId="d1f2dd97-83fe-411e-b180-7f26112fdf9c" providerId="ADAL" clId="{67BCC7F9-2750-4435-95E6-CBA0DF480CA1}" dt="2022-02-13T10:50:22.684" v="47" actId="26606"/>
          <ac:spMkLst>
            <pc:docMk/>
            <pc:sldMk cId="0" sldId="262"/>
            <ac:spMk id="148" creationId="{2D2964BB-484D-45AE-AD66-D407D0629652}"/>
          </ac:spMkLst>
        </pc:spChg>
        <pc:spChg chg="add del">
          <ac:chgData name="Sarita Taipale" userId="d1f2dd97-83fe-411e-b180-7f26112fdf9c" providerId="ADAL" clId="{67BCC7F9-2750-4435-95E6-CBA0DF480CA1}" dt="2022-02-13T10:50:22.684" v="47" actId="26606"/>
          <ac:spMkLst>
            <pc:docMk/>
            <pc:sldMk cId="0" sldId="262"/>
            <ac:spMk id="150" creationId="{6691AC69-A76E-4DAB-B565-468B6B87ACF3}"/>
          </ac:spMkLst>
        </pc:spChg>
        <pc:spChg chg="mod">
          <ac:chgData name="Sarita Taipale" userId="d1f2dd97-83fe-411e-b180-7f26112fdf9c" providerId="ADAL" clId="{67BCC7F9-2750-4435-95E6-CBA0DF480CA1}" dt="2022-02-13T10:57:51.346" v="95" actId="26606"/>
          <ac:spMkLst>
            <pc:docMk/>
            <pc:sldMk cId="0" sldId="262"/>
            <ac:spMk id="51202" creationId="{1A938AA7-F697-4A3F-9F3C-668CB9F28815}"/>
          </ac:spMkLst>
        </pc:spChg>
        <pc:spChg chg="mod">
          <ac:chgData name="Sarita Taipale" userId="d1f2dd97-83fe-411e-b180-7f26112fdf9c" providerId="ADAL" clId="{67BCC7F9-2750-4435-95E6-CBA0DF480CA1}" dt="2022-02-13T10:58:14.764" v="102" actId="1076"/>
          <ac:spMkLst>
            <pc:docMk/>
            <pc:sldMk cId="0" sldId="262"/>
            <ac:spMk id="51203" creationId="{8223B6D6-1DAE-492A-9DFE-5BC6AA324845}"/>
          </ac:spMkLst>
        </pc:spChg>
        <pc:spChg chg="add del">
          <ac:chgData name="Sarita Taipale" userId="d1f2dd97-83fe-411e-b180-7f26112fdf9c" providerId="ADAL" clId="{67BCC7F9-2750-4435-95E6-CBA0DF480CA1}" dt="2022-02-13T10:50:52.722" v="57" actId="26606"/>
          <ac:spMkLst>
            <pc:docMk/>
            <pc:sldMk cId="0" sldId="262"/>
            <ac:spMk id="51205" creationId="{907EF6B7-1338-4443-8C46-6A318D952DFD}"/>
          </ac:spMkLst>
        </pc:spChg>
        <pc:spChg chg="add del">
          <ac:chgData name="Sarita Taipale" userId="d1f2dd97-83fe-411e-b180-7f26112fdf9c" providerId="ADAL" clId="{67BCC7F9-2750-4435-95E6-CBA0DF480CA1}" dt="2022-02-13T10:50:52.722" v="57" actId="26606"/>
          <ac:spMkLst>
            <pc:docMk/>
            <pc:sldMk cId="0" sldId="262"/>
            <ac:spMk id="51206" creationId="{DAAE4CDD-124C-4DCF-9584-B6033B545DD5}"/>
          </ac:spMkLst>
        </pc:spChg>
        <pc:spChg chg="add del">
          <ac:chgData name="Sarita Taipale" userId="d1f2dd97-83fe-411e-b180-7f26112fdf9c" providerId="ADAL" clId="{67BCC7F9-2750-4435-95E6-CBA0DF480CA1}" dt="2022-02-13T10:50:52.722" v="57" actId="26606"/>
          <ac:spMkLst>
            <pc:docMk/>
            <pc:sldMk cId="0" sldId="262"/>
            <ac:spMk id="51207" creationId="{081E4A58-353D-44AE-B2FC-2A74E2E400F7}"/>
          </ac:spMkLst>
        </pc:spChg>
        <pc:spChg chg="add">
          <ac:chgData name="Sarita Taipale" userId="d1f2dd97-83fe-411e-b180-7f26112fdf9c" providerId="ADAL" clId="{67BCC7F9-2750-4435-95E6-CBA0DF480CA1}" dt="2022-02-13T10:57:51.346" v="95" actId="26606"/>
          <ac:spMkLst>
            <pc:docMk/>
            <pc:sldMk cId="0" sldId="262"/>
            <ac:spMk id="51208" creationId="{907EF6B7-1338-4443-8C46-6A318D952DFD}"/>
          </ac:spMkLst>
        </pc:spChg>
        <pc:spChg chg="add">
          <ac:chgData name="Sarita Taipale" userId="d1f2dd97-83fe-411e-b180-7f26112fdf9c" providerId="ADAL" clId="{67BCC7F9-2750-4435-95E6-CBA0DF480CA1}" dt="2022-02-13T10:57:51.346" v="95" actId="26606"/>
          <ac:spMkLst>
            <pc:docMk/>
            <pc:sldMk cId="0" sldId="262"/>
            <ac:spMk id="51209" creationId="{DAAE4CDD-124C-4DCF-9584-B6033B545DD5}"/>
          </ac:spMkLst>
        </pc:spChg>
        <pc:spChg chg="add">
          <ac:chgData name="Sarita Taipale" userId="d1f2dd97-83fe-411e-b180-7f26112fdf9c" providerId="ADAL" clId="{67BCC7F9-2750-4435-95E6-CBA0DF480CA1}" dt="2022-02-13T10:57:51.346" v="95" actId="26606"/>
          <ac:spMkLst>
            <pc:docMk/>
            <pc:sldMk cId="0" sldId="262"/>
            <ac:spMk id="51210" creationId="{081E4A58-353D-44AE-B2FC-2A74E2E400F7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8:30.431" v="104" actId="1076"/>
        <pc:sldMkLst>
          <pc:docMk/>
          <pc:sldMk cId="0" sldId="264"/>
        </pc:sldMkLst>
        <pc:spChg chg="add">
          <ac:chgData name="Sarita Taipale" userId="d1f2dd97-83fe-411e-b180-7f26112fdf9c" providerId="ADAL" clId="{67BCC7F9-2750-4435-95E6-CBA0DF480CA1}" dt="2022-02-13T10:58:22.686" v="103" actId="26606"/>
          <ac:spMkLst>
            <pc:docMk/>
            <pc:sldMk cId="0" sldId="264"/>
            <ac:spMk id="72" creationId="{907EF6B7-1338-4443-8C46-6A318D952DFD}"/>
          </ac:spMkLst>
        </pc:spChg>
        <pc:spChg chg="add">
          <ac:chgData name="Sarita Taipale" userId="d1f2dd97-83fe-411e-b180-7f26112fdf9c" providerId="ADAL" clId="{67BCC7F9-2750-4435-95E6-CBA0DF480CA1}" dt="2022-02-13T10:58:22.686" v="103" actId="26606"/>
          <ac:spMkLst>
            <pc:docMk/>
            <pc:sldMk cId="0" sldId="264"/>
            <ac:spMk id="74" creationId="{DAAE4CDD-124C-4DCF-9584-B6033B545DD5}"/>
          </ac:spMkLst>
        </pc:spChg>
        <pc:spChg chg="add">
          <ac:chgData name="Sarita Taipale" userId="d1f2dd97-83fe-411e-b180-7f26112fdf9c" providerId="ADAL" clId="{67BCC7F9-2750-4435-95E6-CBA0DF480CA1}" dt="2022-02-13T10:58:22.686" v="103" actId="26606"/>
          <ac:spMkLst>
            <pc:docMk/>
            <pc:sldMk cId="0" sldId="264"/>
            <ac:spMk id="76" creationId="{081E4A58-353D-44AE-B2FC-2A74E2E400F7}"/>
          </ac:spMkLst>
        </pc:spChg>
        <pc:spChg chg="mod">
          <ac:chgData name="Sarita Taipale" userId="d1f2dd97-83fe-411e-b180-7f26112fdf9c" providerId="ADAL" clId="{67BCC7F9-2750-4435-95E6-CBA0DF480CA1}" dt="2022-02-13T10:58:22.686" v="103" actId="26606"/>
          <ac:spMkLst>
            <pc:docMk/>
            <pc:sldMk cId="0" sldId="264"/>
            <ac:spMk id="53250" creationId="{B464D719-B9E2-452F-93B7-B518A1C1CAEC}"/>
          </ac:spMkLst>
        </pc:spChg>
        <pc:spChg chg="mod">
          <ac:chgData name="Sarita Taipale" userId="d1f2dd97-83fe-411e-b180-7f26112fdf9c" providerId="ADAL" clId="{67BCC7F9-2750-4435-95E6-CBA0DF480CA1}" dt="2022-02-13T10:58:30.431" v="104" actId="1076"/>
          <ac:spMkLst>
            <pc:docMk/>
            <pc:sldMk cId="0" sldId="264"/>
            <ac:spMk id="53251" creationId="{D3294A17-3DC0-426A-82DE-6E8DDC08696B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8:39.042" v="105" actId="26606"/>
        <pc:sldMkLst>
          <pc:docMk/>
          <pc:sldMk cId="0" sldId="270"/>
        </pc:sldMkLst>
        <pc:spChg chg="add">
          <ac:chgData name="Sarita Taipale" userId="d1f2dd97-83fe-411e-b180-7f26112fdf9c" providerId="ADAL" clId="{67BCC7F9-2750-4435-95E6-CBA0DF480CA1}" dt="2022-02-13T10:58:39.042" v="105" actId="26606"/>
          <ac:spMkLst>
            <pc:docMk/>
            <pc:sldMk cId="0" sldId="270"/>
            <ac:spMk id="72" creationId="{1BB867FF-FC45-48F7-8104-F89BE54909F1}"/>
          </ac:spMkLst>
        </pc:spChg>
        <pc:spChg chg="add">
          <ac:chgData name="Sarita Taipale" userId="d1f2dd97-83fe-411e-b180-7f26112fdf9c" providerId="ADAL" clId="{67BCC7F9-2750-4435-95E6-CBA0DF480CA1}" dt="2022-02-13T10:58:39.042" v="105" actId="26606"/>
          <ac:spMkLst>
            <pc:docMk/>
            <pc:sldMk cId="0" sldId="270"/>
            <ac:spMk id="74" creationId="{8BB56887-D0D5-4F0C-9E19-7247EB83C8B7}"/>
          </ac:spMkLst>
        </pc:spChg>
        <pc:spChg chg="add">
          <ac:chgData name="Sarita Taipale" userId="d1f2dd97-83fe-411e-b180-7f26112fdf9c" providerId="ADAL" clId="{67BCC7F9-2750-4435-95E6-CBA0DF480CA1}" dt="2022-02-13T10:58:39.042" v="105" actId="26606"/>
          <ac:spMkLst>
            <pc:docMk/>
            <pc:sldMk cId="0" sldId="270"/>
            <ac:spMk id="76" creationId="{081E4A58-353D-44AE-B2FC-2A74E2E400F7}"/>
          </ac:spMkLst>
        </pc:spChg>
        <pc:spChg chg="mod">
          <ac:chgData name="Sarita Taipale" userId="d1f2dd97-83fe-411e-b180-7f26112fdf9c" providerId="ADAL" clId="{67BCC7F9-2750-4435-95E6-CBA0DF480CA1}" dt="2022-02-13T10:58:39.042" v="105" actId="26606"/>
          <ac:spMkLst>
            <pc:docMk/>
            <pc:sldMk cId="0" sldId="270"/>
            <ac:spMk id="55298" creationId="{0B702BDB-18D7-48B0-A941-3E0EDD05808B}"/>
          </ac:spMkLst>
        </pc:spChg>
        <pc:spChg chg="mod">
          <ac:chgData name="Sarita Taipale" userId="d1f2dd97-83fe-411e-b180-7f26112fdf9c" providerId="ADAL" clId="{67BCC7F9-2750-4435-95E6-CBA0DF480CA1}" dt="2022-02-13T10:58:39.042" v="105" actId="26606"/>
          <ac:spMkLst>
            <pc:docMk/>
            <pc:sldMk cId="0" sldId="270"/>
            <ac:spMk id="55299" creationId="{6FF9B2BA-853E-4D34-B4EF-C0871B0E9A34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9:23.786" v="110" actId="26606"/>
        <pc:sldMkLst>
          <pc:docMk/>
          <pc:sldMk cId="0" sldId="275"/>
        </pc:sldMkLst>
        <pc:spChg chg="add">
          <ac:chgData name="Sarita Taipale" userId="d1f2dd97-83fe-411e-b180-7f26112fdf9c" providerId="ADAL" clId="{67BCC7F9-2750-4435-95E6-CBA0DF480CA1}" dt="2022-02-13T10:59:23.786" v="110" actId="26606"/>
          <ac:spMkLst>
            <pc:docMk/>
            <pc:sldMk cId="0" sldId="275"/>
            <ac:spMk id="72" creationId="{1BB867FF-FC45-48F7-8104-F89BE54909F1}"/>
          </ac:spMkLst>
        </pc:spChg>
        <pc:spChg chg="add">
          <ac:chgData name="Sarita Taipale" userId="d1f2dd97-83fe-411e-b180-7f26112fdf9c" providerId="ADAL" clId="{67BCC7F9-2750-4435-95E6-CBA0DF480CA1}" dt="2022-02-13T10:59:23.786" v="110" actId="26606"/>
          <ac:spMkLst>
            <pc:docMk/>
            <pc:sldMk cId="0" sldId="275"/>
            <ac:spMk id="74" creationId="{8BB56887-D0D5-4F0C-9E19-7247EB83C8B7}"/>
          </ac:spMkLst>
        </pc:spChg>
        <pc:spChg chg="add">
          <ac:chgData name="Sarita Taipale" userId="d1f2dd97-83fe-411e-b180-7f26112fdf9c" providerId="ADAL" clId="{67BCC7F9-2750-4435-95E6-CBA0DF480CA1}" dt="2022-02-13T10:59:23.786" v="110" actId="26606"/>
          <ac:spMkLst>
            <pc:docMk/>
            <pc:sldMk cId="0" sldId="275"/>
            <ac:spMk id="76" creationId="{081E4A58-353D-44AE-B2FC-2A74E2E400F7}"/>
          </ac:spMkLst>
        </pc:spChg>
        <pc:spChg chg="mod">
          <ac:chgData name="Sarita Taipale" userId="d1f2dd97-83fe-411e-b180-7f26112fdf9c" providerId="ADAL" clId="{67BCC7F9-2750-4435-95E6-CBA0DF480CA1}" dt="2022-02-13T10:59:23.786" v="110" actId="26606"/>
          <ac:spMkLst>
            <pc:docMk/>
            <pc:sldMk cId="0" sldId="275"/>
            <ac:spMk id="63490" creationId="{A1D09C01-DDB7-456A-8CD5-E8F6B82F2655}"/>
          </ac:spMkLst>
        </pc:spChg>
        <pc:spChg chg="mod">
          <ac:chgData name="Sarita Taipale" userId="d1f2dd97-83fe-411e-b180-7f26112fdf9c" providerId="ADAL" clId="{67BCC7F9-2750-4435-95E6-CBA0DF480CA1}" dt="2022-02-13T10:59:23.786" v="110" actId="26606"/>
          <ac:spMkLst>
            <pc:docMk/>
            <pc:sldMk cId="0" sldId="275"/>
            <ac:spMk id="63491" creationId="{0B31744B-76FC-4781-847A-12AD8B505381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3:33.850" v="64" actId="255"/>
        <pc:sldMkLst>
          <pc:docMk/>
          <pc:sldMk cId="0" sldId="276"/>
        </pc:sldMkLst>
        <pc:spChg chg="mod">
          <ac:chgData name="Sarita Taipale" userId="d1f2dd97-83fe-411e-b180-7f26112fdf9c" providerId="ADAL" clId="{67BCC7F9-2750-4435-95E6-CBA0DF480CA1}" dt="2022-02-13T10:53:26.167" v="63" actId="26606"/>
          <ac:spMkLst>
            <pc:docMk/>
            <pc:sldMk cId="0" sldId="276"/>
            <ac:spMk id="59394" creationId="{79D3CADF-263F-40BA-A570-D6B973B850CA}"/>
          </ac:spMkLst>
        </pc:spChg>
        <pc:spChg chg="mod">
          <ac:chgData name="Sarita Taipale" userId="d1f2dd97-83fe-411e-b180-7f26112fdf9c" providerId="ADAL" clId="{67BCC7F9-2750-4435-95E6-CBA0DF480CA1}" dt="2022-02-13T10:53:33.850" v="64" actId="255"/>
          <ac:spMkLst>
            <pc:docMk/>
            <pc:sldMk cId="0" sldId="276"/>
            <ac:spMk id="59395" creationId="{06227D4F-FD04-461D-B82F-2BD495104FBC}"/>
          </ac:spMkLst>
        </pc:spChg>
        <pc:picChg chg="add mod">
          <ac:chgData name="Sarita Taipale" userId="d1f2dd97-83fe-411e-b180-7f26112fdf9c" providerId="ADAL" clId="{67BCC7F9-2750-4435-95E6-CBA0DF480CA1}" dt="2022-02-13T10:53:26.167" v="63" actId="26606"/>
          <ac:picMkLst>
            <pc:docMk/>
            <pc:sldMk cId="0" sldId="276"/>
            <ac:picMk id="2" creationId="{4825F87F-00D2-462F-BE04-39EC5B9326F5}"/>
          </ac:picMkLst>
        </pc:picChg>
        <pc:cxnChg chg="add">
          <ac:chgData name="Sarita Taipale" userId="d1f2dd97-83fe-411e-b180-7f26112fdf9c" providerId="ADAL" clId="{67BCC7F9-2750-4435-95E6-CBA0DF480CA1}" dt="2022-02-13T10:53:26.167" v="63" actId="26606"/>
          <ac:cxnSpMkLst>
            <pc:docMk/>
            <pc:sldMk cId="0" sldId="276"/>
            <ac:cxnSpMk id="72" creationId="{A7F400EE-A8A5-48AF-B4D6-291B52C6F0B0}"/>
          </ac:cxnSpMkLst>
        </pc:cxnChg>
      </pc:sldChg>
      <pc:sldChg chg="addSp modSp mod setBg">
        <pc:chgData name="Sarita Taipale" userId="d1f2dd97-83fe-411e-b180-7f26112fdf9c" providerId="ADAL" clId="{67BCC7F9-2750-4435-95E6-CBA0DF480CA1}" dt="2022-02-13T10:59:00.998" v="108" actId="255"/>
        <pc:sldMkLst>
          <pc:docMk/>
          <pc:sldMk cId="0" sldId="277"/>
        </pc:sldMkLst>
        <pc:spChg chg="add">
          <ac:chgData name="Sarita Taipale" userId="d1f2dd97-83fe-411e-b180-7f26112fdf9c" providerId="ADAL" clId="{67BCC7F9-2750-4435-95E6-CBA0DF480CA1}" dt="2022-02-13T10:58:48.649" v="106" actId="26606"/>
          <ac:spMkLst>
            <pc:docMk/>
            <pc:sldMk cId="0" sldId="277"/>
            <ac:spMk id="72" creationId="{1BB867FF-FC45-48F7-8104-F89BE54909F1}"/>
          </ac:spMkLst>
        </pc:spChg>
        <pc:spChg chg="add">
          <ac:chgData name="Sarita Taipale" userId="d1f2dd97-83fe-411e-b180-7f26112fdf9c" providerId="ADAL" clId="{67BCC7F9-2750-4435-95E6-CBA0DF480CA1}" dt="2022-02-13T10:58:48.649" v="106" actId="26606"/>
          <ac:spMkLst>
            <pc:docMk/>
            <pc:sldMk cId="0" sldId="277"/>
            <ac:spMk id="74" creationId="{8BB56887-D0D5-4F0C-9E19-7247EB83C8B7}"/>
          </ac:spMkLst>
        </pc:spChg>
        <pc:spChg chg="add">
          <ac:chgData name="Sarita Taipale" userId="d1f2dd97-83fe-411e-b180-7f26112fdf9c" providerId="ADAL" clId="{67BCC7F9-2750-4435-95E6-CBA0DF480CA1}" dt="2022-02-13T10:58:48.649" v="106" actId="26606"/>
          <ac:spMkLst>
            <pc:docMk/>
            <pc:sldMk cId="0" sldId="277"/>
            <ac:spMk id="76" creationId="{081E4A58-353D-44AE-B2FC-2A74E2E400F7}"/>
          </ac:spMkLst>
        </pc:spChg>
        <pc:spChg chg="mod">
          <ac:chgData name="Sarita Taipale" userId="d1f2dd97-83fe-411e-b180-7f26112fdf9c" providerId="ADAL" clId="{67BCC7F9-2750-4435-95E6-CBA0DF480CA1}" dt="2022-02-13T10:58:48.649" v="106" actId="26606"/>
          <ac:spMkLst>
            <pc:docMk/>
            <pc:sldMk cId="0" sldId="277"/>
            <ac:spMk id="60418" creationId="{D25E54E0-3BA1-4912-9662-605AE7D03AC2}"/>
          </ac:spMkLst>
        </pc:spChg>
        <pc:spChg chg="mod">
          <ac:chgData name="Sarita Taipale" userId="d1f2dd97-83fe-411e-b180-7f26112fdf9c" providerId="ADAL" clId="{67BCC7F9-2750-4435-95E6-CBA0DF480CA1}" dt="2022-02-13T10:59:00.998" v="108" actId="255"/>
          <ac:spMkLst>
            <pc:docMk/>
            <pc:sldMk cId="0" sldId="277"/>
            <ac:spMk id="60419" creationId="{A7ECA77C-8B94-4E31-9739-3F3CA6C2D740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9:06.636" v="109" actId="26606"/>
        <pc:sldMkLst>
          <pc:docMk/>
          <pc:sldMk cId="0" sldId="278"/>
        </pc:sldMkLst>
        <pc:spChg chg="add">
          <ac:chgData name="Sarita Taipale" userId="d1f2dd97-83fe-411e-b180-7f26112fdf9c" providerId="ADAL" clId="{67BCC7F9-2750-4435-95E6-CBA0DF480CA1}" dt="2022-02-13T10:59:06.636" v="109" actId="26606"/>
          <ac:spMkLst>
            <pc:docMk/>
            <pc:sldMk cId="0" sldId="278"/>
            <ac:spMk id="72" creationId="{907EF6B7-1338-4443-8C46-6A318D952DFD}"/>
          </ac:spMkLst>
        </pc:spChg>
        <pc:spChg chg="add">
          <ac:chgData name="Sarita Taipale" userId="d1f2dd97-83fe-411e-b180-7f26112fdf9c" providerId="ADAL" clId="{67BCC7F9-2750-4435-95E6-CBA0DF480CA1}" dt="2022-02-13T10:59:06.636" v="109" actId="26606"/>
          <ac:spMkLst>
            <pc:docMk/>
            <pc:sldMk cId="0" sldId="278"/>
            <ac:spMk id="74" creationId="{DAAE4CDD-124C-4DCF-9584-B6033B545DD5}"/>
          </ac:spMkLst>
        </pc:spChg>
        <pc:spChg chg="add">
          <ac:chgData name="Sarita Taipale" userId="d1f2dd97-83fe-411e-b180-7f26112fdf9c" providerId="ADAL" clId="{67BCC7F9-2750-4435-95E6-CBA0DF480CA1}" dt="2022-02-13T10:59:06.636" v="109" actId="26606"/>
          <ac:spMkLst>
            <pc:docMk/>
            <pc:sldMk cId="0" sldId="278"/>
            <ac:spMk id="76" creationId="{081E4A58-353D-44AE-B2FC-2A74E2E400F7}"/>
          </ac:spMkLst>
        </pc:spChg>
        <pc:spChg chg="mod">
          <ac:chgData name="Sarita Taipale" userId="d1f2dd97-83fe-411e-b180-7f26112fdf9c" providerId="ADAL" clId="{67BCC7F9-2750-4435-95E6-CBA0DF480CA1}" dt="2022-02-13T10:59:06.636" v="109" actId="26606"/>
          <ac:spMkLst>
            <pc:docMk/>
            <pc:sldMk cId="0" sldId="278"/>
            <ac:spMk id="62466" creationId="{13ED2DF0-2CCC-4F05-AF6C-36E1F52991FD}"/>
          </ac:spMkLst>
        </pc:spChg>
        <pc:spChg chg="mod">
          <ac:chgData name="Sarita Taipale" userId="d1f2dd97-83fe-411e-b180-7f26112fdf9c" providerId="ADAL" clId="{67BCC7F9-2750-4435-95E6-CBA0DF480CA1}" dt="2022-02-13T10:59:06.636" v="109" actId="26606"/>
          <ac:spMkLst>
            <pc:docMk/>
            <pc:sldMk cId="0" sldId="278"/>
            <ac:spMk id="62467" creationId="{9DA18929-54DA-4837-B87E-47B7DB3CEE42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9:32.580" v="111" actId="26606"/>
        <pc:sldMkLst>
          <pc:docMk/>
          <pc:sldMk cId="0" sldId="280"/>
        </pc:sldMkLst>
        <pc:spChg chg="add">
          <ac:chgData name="Sarita Taipale" userId="d1f2dd97-83fe-411e-b180-7f26112fdf9c" providerId="ADAL" clId="{67BCC7F9-2750-4435-95E6-CBA0DF480CA1}" dt="2022-02-13T10:59:32.580" v="111" actId="26606"/>
          <ac:spMkLst>
            <pc:docMk/>
            <pc:sldMk cId="0" sldId="280"/>
            <ac:spMk id="72" creationId="{907EF6B7-1338-4443-8C46-6A318D952DFD}"/>
          </ac:spMkLst>
        </pc:spChg>
        <pc:spChg chg="add">
          <ac:chgData name="Sarita Taipale" userId="d1f2dd97-83fe-411e-b180-7f26112fdf9c" providerId="ADAL" clId="{67BCC7F9-2750-4435-95E6-CBA0DF480CA1}" dt="2022-02-13T10:59:32.580" v="111" actId="26606"/>
          <ac:spMkLst>
            <pc:docMk/>
            <pc:sldMk cId="0" sldId="280"/>
            <ac:spMk id="74" creationId="{DAAE4CDD-124C-4DCF-9584-B6033B545DD5}"/>
          </ac:spMkLst>
        </pc:spChg>
        <pc:spChg chg="add">
          <ac:chgData name="Sarita Taipale" userId="d1f2dd97-83fe-411e-b180-7f26112fdf9c" providerId="ADAL" clId="{67BCC7F9-2750-4435-95E6-CBA0DF480CA1}" dt="2022-02-13T10:59:32.580" v="111" actId="26606"/>
          <ac:spMkLst>
            <pc:docMk/>
            <pc:sldMk cId="0" sldId="280"/>
            <ac:spMk id="76" creationId="{081E4A58-353D-44AE-B2FC-2A74E2E400F7}"/>
          </ac:spMkLst>
        </pc:spChg>
        <pc:spChg chg="mod">
          <ac:chgData name="Sarita Taipale" userId="d1f2dd97-83fe-411e-b180-7f26112fdf9c" providerId="ADAL" clId="{67BCC7F9-2750-4435-95E6-CBA0DF480CA1}" dt="2022-02-13T10:59:32.580" v="111" actId="26606"/>
          <ac:spMkLst>
            <pc:docMk/>
            <pc:sldMk cId="0" sldId="280"/>
            <ac:spMk id="66562" creationId="{15D833E2-8862-43CC-8873-763DFDA7D88B}"/>
          </ac:spMkLst>
        </pc:spChg>
        <pc:spChg chg="mod">
          <ac:chgData name="Sarita Taipale" userId="d1f2dd97-83fe-411e-b180-7f26112fdf9c" providerId="ADAL" clId="{67BCC7F9-2750-4435-95E6-CBA0DF480CA1}" dt="2022-02-13T10:59:32.580" v="111" actId="26606"/>
          <ac:spMkLst>
            <pc:docMk/>
            <pc:sldMk cId="0" sldId="280"/>
            <ac:spMk id="66563" creationId="{8FC0CF13-C987-4527-9970-687CFACEECA2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9:48.146" v="113" actId="26606"/>
        <pc:sldMkLst>
          <pc:docMk/>
          <pc:sldMk cId="0" sldId="283"/>
        </pc:sldMkLst>
        <pc:spChg chg="mod">
          <ac:chgData name="Sarita Taipale" userId="d1f2dd97-83fe-411e-b180-7f26112fdf9c" providerId="ADAL" clId="{67BCC7F9-2750-4435-95E6-CBA0DF480CA1}" dt="2022-02-13T10:59:48.146" v="113" actId="26606"/>
          <ac:spMkLst>
            <pc:docMk/>
            <pc:sldMk cId="0" sldId="283"/>
            <ac:spMk id="3" creationId="{D7B808D0-DD70-4BD6-9F35-6A594A9D0C2D}"/>
          </ac:spMkLst>
        </pc:spChg>
        <pc:spChg chg="add">
          <ac:chgData name="Sarita Taipale" userId="d1f2dd97-83fe-411e-b180-7f26112fdf9c" providerId="ADAL" clId="{67BCC7F9-2750-4435-95E6-CBA0DF480CA1}" dt="2022-02-13T10:59:48.146" v="113" actId="26606"/>
          <ac:spMkLst>
            <pc:docMk/>
            <pc:sldMk cId="0" sldId="283"/>
            <ac:spMk id="71" creationId="{1BB867FF-FC45-48F7-8104-F89BE54909F1}"/>
          </ac:spMkLst>
        </pc:spChg>
        <pc:spChg chg="add">
          <ac:chgData name="Sarita Taipale" userId="d1f2dd97-83fe-411e-b180-7f26112fdf9c" providerId="ADAL" clId="{67BCC7F9-2750-4435-95E6-CBA0DF480CA1}" dt="2022-02-13T10:59:48.146" v="113" actId="26606"/>
          <ac:spMkLst>
            <pc:docMk/>
            <pc:sldMk cId="0" sldId="283"/>
            <ac:spMk id="73" creationId="{8BB56887-D0D5-4F0C-9E19-7247EB83C8B7}"/>
          </ac:spMkLst>
        </pc:spChg>
        <pc:spChg chg="add">
          <ac:chgData name="Sarita Taipale" userId="d1f2dd97-83fe-411e-b180-7f26112fdf9c" providerId="ADAL" clId="{67BCC7F9-2750-4435-95E6-CBA0DF480CA1}" dt="2022-02-13T10:59:48.146" v="113" actId="26606"/>
          <ac:spMkLst>
            <pc:docMk/>
            <pc:sldMk cId="0" sldId="283"/>
            <ac:spMk id="75" creationId="{081E4A58-353D-44AE-B2FC-2A74E2E400F7}"/>
          </ac:spMkLst>
        </pc:spChg>
        <pc:spChg chg="mod">
          <ac:chgData name="Sarita Taipale" userId="d1f2dd97-83fe-411e-b180-7f26112fdf9c" providerId="ADAL" clId="{67BCC7F9-2750-4435-95E6-CBA0DF480CA1}" dt="2022-02-13T10:59:48.146" v="113" actId="26606"/>
          <ac:spMkLst>
            <pc:docMk/>
            <pc:sldMk cId="0" sldId="283"/>
            <ac:spMk id="68610" creationId="{6745C8D1-580B-4A20-8123-23E512B9EB82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4:26.291" v="67" actId="26606"/>
        <pc:sldMkLst>
          <pc:docMk/>
          <pc:sldMk cId="0" sldId="284"/>
        </pc:sldMkLst>
        <pc:spChg chg="add">
          <ac:chgData name="Sarita Taipale" userId="d1f2dd97-83fe-411e-b180-7f26112fdf9c" providerId="ADAL" clId="{67BCC7F9-2750-4435-95E6-CBA0DF480CA1}" dt="2022-02-13T10:54:26.291" v="67" actId="26606"/>
          <ac:spMkLst>
            <pc:docMk/>
            <pc:sldMk cId="0" sldId="284"/>
            <ac:spMk id="72" creationId="{081EA652-8C6A-4E69-BEB9-170809474553}"/>
          </ac:spMkLst>
        </pc:spChg>
        <pc:spChg chg="add">
          <ac:chgData name="Sarita Taipale" userId="d1f2dd97-83fe-411e-b180-7f26112fdf9c" providerId="ADAL" clId="{67BCC7F9-2750-4435-95E6-CBA0DF480CA1}" dt="2022-02-13T10:54:26.291" v="67" actId="26606"/>
          <ac:spMkLst>
            <pc:docMk/>
            <pc:sldMk cId="0" sldId="284"/>
            <ac:spMk id="74" creationId="{A4026A73-1F7F-49F2-B319-8CA3B3D53269}"/>
          </ac:spMkLst>
        </pc:spChg>
        <pc:spChg chg="add">
          <ac:chgData name="Sarita Taipale" userId="d1f2dd97-83fe-411e-b180-7f26112fdf9c" providerId="ADAL" clId="{67BCC7F9-2750-4435-95E6-CBA0DF480CA1}" dt="2022-02-13T10:54:26.291" v="67" actId="26606"/>
          <ac:spMkLst>
            <pc:docMk/>
            <pc:sldMk cId="0" sldId="284"/>
            <ac:spMk id="76" creationId="{5298780A-33B9-4EA2-8F67-DE68AD62841B}"/>
          </ac:spMkLst>
        </pc:spChg>
        <pc:spChg chg="add">
          <ac:chgData name="Sarita Taipale" userId="d1f2dd97-83fe-411e-b180-7f26112fdf9c" providerId="ADAL" clId="{67BCC7F9-2750-4435-95E6-CBA0DF480CA1}" dt="2022-02-13T10:54:26.291" v="67" actId="26606"/>
          <ac:spMkLst>
            <pc:docMk/>
            <pc:sldMk cId="0" sldId="284"/>
            <ac:spMk id="78" creationId="{7F488E8B-4E1E-4402-8935-D4E6C02615C7}"/>
          </ac:spMkLst>
        </pc:spChg>
        <pc:spChg chg="mod">
          <ac:chgData name="Sarita Taipale" userId="d1f2dd97-83fe-411e-b180-7f26112fdf9c" providerId="ADAL" clId="{67BCC7F9-2750-4435-95E6-CBA0DF480CA1}" dt="2022-02-13T10:54:26.291" v="67" actId="26606"/>
          <ac:spMkLst>
            <pc:docMk/>
            <pc:sldMk cId="0" sldId="284"/>
            <ac:spMk id="69634" creationId="{6D2F4E8F-5351-4E0B-8D87-D122ACEA405C}"/>
          </ac:spMkLst>
        </pc:spChg>
        <pc:spChg chg="mod">
          <ac:chgData name="Sarita Taipale" userId="d1f2dd97-83fe-411e-b180-7f26112fdf9c" providerId="ADAL" clId="{67BCC7F9-2750-4435-95E6-CBA0DF480CA1}" dt="2022-02-13T10:54:26.291" v="67" actId="26606"/>
          <ac:spMkLst>
            <pc:docMk/>
            <pc:sldMk cId="0" sldId="284"/>
            <ac:spMk id="69635" creationId="{5B1BA170-C40B-47BA-83CB-B4B5BB2D2453}"/>
          </ac:spMkLst>
        </pc:spChg>
        <pc:cxnChg chg="add">
          <ac:chgData name="Sarita Taipale" userId="d1f2dd97-83fe-411e-b180-7f26112fdf9c" providerId="ADAL" clId="{67BCC7F9-2750-4435-95E6-CBA0DF480CA1}" dt="2022-02-13T10:54:26.291" v="67" actId="26606"/>
          <ac:cxnSpMkLst>
            <pc:docMk/>
            <pc:sldMk cId="0" sldId="284"/>
            <ac:cxnSpMk id="80" creationId="{23AAC9B5-8015-485C-ACF9-A750390E9A56}"/>
          </ac:cxnSpMkLst>
        </pc:cxnChg>
      </pc:sldChg>
      <pc:sldChg chg="addSp modSp mod setBg">
        <pc:chgData name="Sarita Taipale" userId="d1f2dd97-83fe-411e-b180-7f26112fdf9c" providerId="ADAL" clId="{67BCC7F9-2750-4435-95E6-CBA0DF480CA1}" dt="2022-02-13T10:54:53.085" v="69" actId="113"/>
        <pc:sldMkLst>
          <pc:docMk/>
          <pc:sldMk cId="0" sldId="285"/>
        </pc:sldMkLst>
        <pc:spChg chg="add">
          <ac:chgData name="Sarita Taipale" userId="d1f2dd97-83fe-411e-b180-7f26112fdf9c" providerId="ADAL" clId="{67BCC7F9-2750-4435-95E6-CBA0DF480CA1}" dt="2022-02-13T10:54:46.823" v="68" actId="26606"/>
          <ac:spMkLst>
            <pc:docMk/>
            <pc:sldMk cId="0" sldId="285"/>
            <ac:spMk id="72" creationId="{907EF6B7-1338-4443-8C46-6A318D952DFD}"/>
          </ac:spMkLst>
        </pc:spChg>
        <pc:spChg chg="add">
          <ac:chgData name="Sarita Taipale" userId="d1f2dd97-83fe-411e-b180-7f26112fdf9c" providerId="ADAL" clId="{67BCC7F9-2750-4435-95E6-CBA0DF480CA1}" dt="2022-02-13T10:54:46.823" v="68" actId="26606"/>
          <ac:spMkLst>
            <pc:docMk/>
            <pc:sldMk cId="0" sldId="285"/>
            <ac:spMk id="74" creationId="{DAAE4CDD-124C-4DCF-9584-B6033B545DD5}"/>
          </ac:spMkLst>
        </pc:spChg>
        <pc:spChg chg="add">
          <ac:chgData name="Sarita Taipale" userId="d1f2dd97-83fe-411e-b180-7f26112fdf9c" providerId="ADAL" clId="{67BCC7F9-2750-4435-95E6-CBA0DF480CA1}" dt="2022-02-13T10:54:46.823" v="68" actId="26606"/>
          <ac:spMkLst>
            <pc:docMk/>
            <pc:sldMk cId="0" sldId="285"/>
            <ac:spMk id="76" creationId="{081E4A58-353D-44AE-B2FC-2A74E2E400F7}"/>
          </ac:spMkLst>
        </pc:spChg>
        <pc:spChg chg="mod">
          <ac:chgData name="Sarita Taipale" userId="d1f2dd97-83fe-411e-b180-7f26112fdf9c" providerId="ADAL" clId="{67BCC7F9-2750-4435-95E6-CBA0DF480CA1}" dt="2022-02-13T10:54:46.823" v="68" actId="26606"/>
          <ac:spMkLst>
            <pc:docMk/>
            <pc:sldMk cId="0" sldId="285"/>
            <ac:spMk id="70658" creationId="{69D5A56F-4A9C-4AF1-B28B-C6DD31185DED}"/>
          </ac:spMkLst>
        </pc:spChg>
        <pc:spChg chg="mod">
          <ac:chgData name="Sarita Taipale" userId="d1f2dd97-83fe-411e-b180-7f26112fdf9c" providerId="ADAL" clId="{67BCC7F9-2750-4435-95E6-CBA0DF480CA1}" dt="2022-02-13T10:54:53.085" v="69" actId="113"/>
          <ac:spMkLst>
            <pc:docMk/>
            <pc:sldMk cId="0" sldId="285"/>
            <ac:spMk id="70659" creationId="{BDA84CBC-AE11-45D1-86FC-D98F60B8E858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5:01.002" v="71" actId="113"/>
        <pc:sldMkLst>
          <pc:docMk/>
          <pc:sldMk cId="0" sldId="286"/>
        </pc:sldMkLst>
        <pc:spChg chg="mod">
          <ac:chgData name="Sarita Taipale" userId="d1f2dd97-83fe-411e-b180-7f26112fdf9c" providerId="ADAL" clId="{67BCC7F9-2750-4435-95E6-CBA0DF480CA1}" dt="2022-02-13T10:55:01.002" v="71" actId="113"/>
          <ac:spMkLst>
            <pc:docMk/>
            <pc:sldMk cId="0" sldId="286"/>
            <ac:spMk id="3" creationId="{970529CB-712B-4CCB-B916-CCC33B5164CC}"/>
          </ac:spMkLst>
        </pc:spChg>
        <pc:spChg chg="add">
          <ac:chgData name="Sarita Taipale" userId="d1f2dd97-83fe-411e-b180-7f26112fdf9c" providerId="ADAL" clId="{67BCC7F9-2750-4435-95E6-CBA0DF480CA1}" dt="2022-02-13T10:54:57.898" v="70" actId="26606"/>
          <ac:spMkLst>
            <pc:docMk/>
            <pc:sldMk cId="0" sldId="286"/>
            <ac:spMk id="71" creationId="{907EF6B7-1338-4443-8C46-6A318D952DFD}"/>
          </ac:spMkLst>
        </pc:spChg>
        <pc:spChg chg="add">
          <ac:chgData name="Sarita Taipale" userId="d1f2dd97-83fe-411e-b180-7f26112fdf9c" providerId="ADAL" clId="{67BCC7F9-2750-4435-95E6-CBA0DF480CA1}" dt="2022-02-13T10:54:57.898" v="70" actId="26606"/>
          <ac:spMkLst>
            <pc:docMk/>
            <pc:sldMk cId="0" sldId="286"/>
            <ac:spMk id="73" creationId="{DAAE4CDD-124C-4DCF-9584-B6033B545DD5}"/>
          </ac:spMkLst>
        </pc:spChg>
        <pc:spChg chg="add">
          <ac:chgData name="Sarita Taipale" userId="d1f2dd97-83fe-411e-b180-7f26112fdf9c" providerId="ADAL" clId="{67BCC7F9-2750-4435-95E6-CBA0DF480CA1}" dt="2022-02-13T10:54:57.898" v="70" actId="26606"/>
          <ac:spMkLst>
            <pc:docMk/>
            <pc:sldMk cId="0" sldId="286"/>
            <ac:spMk id="75" creationId="{081E4A58-353D-44AE-B2FC-2A74E2E400F7}"/>
          </ac:spMkLst>
        </pc:spChg>
        <pc:spChg chg="mod">
          <ac:chgData name="Sarita Taipale" userId="d1f2dd97-83fe-411e-b180-7f26112fdf9c" providerId="ADAL" clId="{67BCC7F9-2750-4435-95E6-CBA0DF480CA1}" dt="2022-02-13T10:54:57.898" v="70" actId="26606"/>
          <ac:spMkLst>
            <pc:docMk/>
            <pc:sldMk cId="0" sldId="286"/>
            <ac:spMk id="71682" creationId="{09AE0F82-FDA5-4B8E-B8C6-F901616FDE45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46:05.056" v="6" actId="255"/>
        <pc:sldMkLst>
          <pc:docMk/>
          <pc:sldMk cId="0" sldId="298"/>
        </pc:sldMkLst>
        <pc:spChg chg="add">
          <ac:chgData name="Sarita Taipale" userId="d1f2dd97-83fe-411e-b180-7f26112fdf9c" providerId="ADAL" clId="{67BCC7F9-2750-4435-95E6-CBA0DF480CA1}" dt="2022-02-13T10:45:46.432" v="3" actId="26606"/>
          <ac:spMkLst>
            <pc:docMk/>
            <pc:sldMk cId="0" sldId="298"/>
            <ac:spMk id="72" creationId="{D009D6D5-DAC2-4A8B-A17A-E206B9012D09}"/>
          </ac:spMkLst>
        </pc:spChg>
        <pc:spChg chg="mod">
          <ac:chgData name="Sarita Taipale" userId="d1f2dd97-83fe-411e-b180-7f26112fdf9c" providerId="ADAL" clId="{67BCC7F9-2750-4435-95E6-CBA0DF480CA1}" dt="2022-02-13T10:45:46.432" v="3" actId="26606"/>
          <ac:spMkLst>
            <pc:docMk/>
            <pc:sldMk cId="0" sldId="298"/>
            <ac:spMk id="23554" creationId="{BEC7EDC7-F5D9-493E-BDC4-BD28F008809C}"/>
          </ac:spMkLst>
        </pc:spChg>
        <pc:spChg chg="mod">
          <ac:chgData name="Sarita Taipale" userId="d1f2dd97-83fe-411e-b180-7f26112fdf9c" providerId="ADAL" clId="{67BCC7F9-2750-4435-95E6-CBA0DF480CA1}" dt="2022-02-13T10:46:05.056" v="6" actId="255"/>
          <ac:spMkLst>
            <pc:docMk/>
            <pc:sldMk cId="0" sldId="298"/>
            <ac:spMk id="23555" creationId="{0282A075-1E48-4DCF-9931-35942A70A115}"/>
          </ac:spMkLst>
        </pc:spChg>
        <pc:picChg chg="add mod">
          <ac:chgData name="Sarita Taipale" userId="d1f2dd97-83fe-411e-b180-7f26112fdf9c" providerId="ADAL" clId="{67BCC7F9-2750-4435-95E6-CBA0DF480CA1}" dt="2022-02-13T10:45:46.432" v="3" actId="26606"/>
          <ac:picMkLst>
            <pc:docMk/>
            <pc:sldMk cId="0" sldId="298"/>
            <ac:picMk id="2" creationId="{C6D41632-ED01-4BDF-9144-720AB5CD3553}"/>
          </ac:picMkLst>
        </pc:picChg>
      </pc:sldChg>
      <pc:sldChg chg="addSp modSp mod setBg">
        <pc:chgData name="Sarita Taipale" userId="d1f2dd97-83fe-411e-b180-7f26112fdf9c" providerId="ADAL" clId="{67BCC7F9-2750-4435-95E6-CBA0DF480CA1}" dt="2022-02-13T10:55:52.820" v="78" actId="26606"/>
        <pc:sldMkLst>
          <pc:docMk/>
          <pc:sldMk cId="0" sldId="316"/>
        </pc:sldMkLst>
        <pc:spChg chg="add">
          <ac:chgData name="Sarita Taipale" userId="d1f2dd97-83fe-411e-b180-7f26112fdf9c" providerId="ADAL" clId="{67BCC7F9-2750-4435-95E6-CBA0DF480CA1}" dt="2022-02-13T10:55:52.820" v="78" actId="26606"/>
          <ac:spMkLst>
            <pc:docMk/>
            <pc:sldMk cId="0" sldId="316"/>
            <ac:spMk id="72" creationId="{907EF6B7-1338-4443-8C46-6A318D952DFD}"/>
          </ac:spMkLst>
        </pc:spChg>
        <pc:spChg chg="add">
          <ac:chgData name="Sarita Taipale" userId="d1f2dd97-83fe-411e-b180-7f26112fdf9c" providerId="ADAL" clId="{67BCC7F9-2750-4435-95E6-CBA0DF480CA1}" dt="2022-02-13T10:55:52.820" v="78" actId="26606"/>
          <ac:spMkLst>
            <pc:docMk/>
            <pc:sldMk cId="0" sldId="316"/>
            <ac:spMk id="74" creationId="{DAAE4CDD-124C-4DCF-9584-B6033B545DD5}"/>
          </ac:spMkLst>
        </pc:spChg>
        <pc:spChg chg="add">
          <ac:chgData name="Sarita Taipale" userId="d1f2dd97-83fe-411e-b180-7f26112fdf9c" providerId="ADAL" clId="{67BCC7F9-2750-4435-95E6-CBA0DF480CA1}" dt="2022-02-13T10:55:52.820" v="78" actId="26606"/>
          <ac:spMkLst>
            <pc:docMk/>
            <pc:sldMk cId="0" sldId="316"/>
            <ac:spMk id="76" creationId="{081E4A58-353D-44AE-B2FC-2A74E2E400F7}"/>
          </ac:spMkLst>
        </pc:spChg>
        <pc:spChg chg="mod">
          <ac:chgData name="Sarita Taipale" userId="d1f2dd97-83fe-411e-b180-7f26112fdf9c" providerId="ADAL" clId="{67BCC7F9-2750-4435-95E6-CBA0DF480CA1}" dt="2022-02-13T10:55:52.820" v="78" actId="26606"/>
          <ac:spMkLst>
            <pc:docMk/>
            <pc:sldMk cId="0" sldId="316"/>
            <ac:spMk id="24578" creationId="{CC465028-AB85-4239-9974-F4EE68B0C36A}"/>
          </ac:spMkLst>
        </pc:spChg>
        <pc:spChg chg="mod">
          <ac:chgData name="Sarita Taipale" userId="d1f2dd97-83fe-411e-b180-7f26112fdf9c" providerId="ADAL" clId="{67BCC7F9-2750-4435-95E6-CBA0DF480CA1}" dt="2022-02-13T10:55:52.820" v="78" actId="26606"/>
          <ac:spMkLst>
            <pc:docMk/>
            <pc:sldMk cId="0" sldId="316"/>
            <ac:spMk id="24579" creationId="{D09A91AC-4B97-4355-A078-AD85588C72D7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5:58.533" v="79" actId="26606"/>
        <pc:sldMkLst>
          <pc:docMk/>
          <pc:sldMk cId="0" sldId="317"/>
        </pc:sldMkLst>
        <pc:spChg chg="add">
          <ac:chgData name="Sarita Taipale" userId="d1f2dd97-83fe-411e-b180-7f26112fdf9c" providerId="ADAL" clId="{67BCC7F9-2750-4435-95E6-CBA0DF480CA1}" dt="2022-02-13T10:55:58.533" v="79" actId="26606"/>
          <ac:spMkLst>
            <pc:docMk/>
            <pc:sldMk cId="0" sldId="317"/>
            <ac:spMk id="72" creationId="{907EF6B7-1338-4443-8C46-6A318D952DFD}"/>
          </ac:spMkLst>
        </pc:spChg>
        <pc:spChg chg="add">
          <ac:chgData name="Sarita Taipale" userId="d1f2dd97-83fe-411e-b180-7f26112fdf9c" providerId="ADAL" clId="{67BCC7F9-2750-4435-95E6-CBA0DF480CA1}" dt="2022-02-13T10:55:58.533" v="79" actId="26606"/>
          <ac:spMkLst>
            <pc:docMk/>
            <pc:sldMk cId="0" sldId="317"/>
            <ac:spMk id="74" creationId="{DAAE4CDD-124C-4DCF-9584-B6033B545DD5}"/>
          </ac:spMkLst>
        </pc:spChg>
        <pc:spChg chg="add">
          <ac:chgData name="Sarita Taipale" userId="d1f2dd97-83fe-411e-b180-7f26112fdf9c" providerId="ADAL" clId="{67BCC7F9-2750-4435-95E6-CBA0DF480CA1}" dt="2022-02-13T10:55:58.533" v="79" actId="26606"/>
          <ac:spMkLst>
            <pc:docMk/>
            <pc:sldMk cId="0" sldId="317"/>
            <ac:spMk id="76" creationId="{081E4A58-353D-44AE-B2FC-2A74E2E400F7}"/>
          </ac:spMkLst>
        </pc:spChg>
        <pc:spChg chg="mod">
          <ac:chgData name="Sarita Taipale" userId="d1f2dd97-83fe-411e-b180-7f26112fdf9c" providerId="ADAL" clId="{67BCC7F9-2750-4435-95E6-CBA0DF480CA1}" dt="2022-02-13T10:55:58.533" v="79" actId="26606"/>
          <ac:spMkLst>
            <pc:docMk/>
            <pc:sldMk cId="0" sldId="317"/>
            <ac:spMk id="25602" creationId="{8F52004F-9EA3-4CCE-8C34-398010AAFFEF}"/>
          </ac:spMkLst>
        </pc:spChg>
        <pc:spChg chg="mod">
          <ac:chgData name="Sarita Taipale" userId="d1f2dd97-83fe-411e-b180-7f26112fdf9c" providerId="ADAL" clId="{67BCC7F9-2750-4435-95E6-CBA0DF480CA1}" dt="2022-02-13T10:55:58.533" v="79" actId="26606"/>
          <ac:spMkLst>
            <pc:docMk/>
            <pc:sldMk cId="0" sldId="317"/>
            <ac:spMk id="25603" creationId="{9AC7B4BD-D4BA-4CC4-9529-42F98AFE314F}"/>
          </ac:spMkLst>
        </pc:spChg>
      </pc:sldChg>
      <pc:sldChg chg="addSp delSp modSp mod setBg">
        <pc:chgData name="Sarita Taipale" userId="d1f2dd97-83fe-411e-b180-7f26112fdf9c" providerId="ADAL" clId="{67BCC7F9-2750-4435-95E6-CBA0DF480CA1}" dt="2022-02-13T10:46:27.180" v="10" actId="255"/>
        <pc:sldMkLst>
          <pc:docMk/>
          <pc:sldMk cId="0" sldId="318"/>
        </pc:sldMkLst>
        <pc:spChg chg="add del">
          <ac:chgData name="Sarita Taipale" userId="d1f2dd97-83fe-411e-b180-7f26112fdf9c" providerId="ADAL" clId="{67BCC7F9-2750-4435-95E6-CBA0DF480CA1}" dt="2022-02-13T10:46:19.386" v="8" actId="26606"/>
          <ac:spMkLst>
            <pc:docMk/>
            <pc:sldMk cId="0" sldId="318"/>
            <ac:spMk id="72" creationId="{87BF42CA-AD55-48B4-8949-C4DCA60A6AEE}"/>
          </ac:spMkLst>
        </pc:spChg>
        <pc:spChg chg="add del">
          <ac:chgData name="Sarita Taipale" userId="d1f2dd97-83fe-411e-b180-7f26112fdf9c" providerId="ADAL" clId="{67BCC7F9-2750-4435-95E6-CBA0DF480CA1}" dt="2022-02-13T10:46:19.386" v="8" actId="26606"/>
          <ac:spMkLst>
            <pc:docMk/>
            <pc:sldMk cId="0" sldId="318"/>
            <ac:spMk id="74" creationId="{66AE1D3D-3106-4CB2-AA7C-0C1642AC0F2E}"/>
          </ac:spMkLst>
        </pc:spChg>
        <pc:spChg chg="mod">
          <ac:chgData name="Sarita Taipale" userId="d1f2dd97-83fe-411e-b180-7f26112fdf9c" providerId="ADAL" clId="{67BCC7F9-2750-4435-95E6-CBA0DF480CA1}" dt="2022-02-13T10:46:19.400" v="9" actId="26606"/>
          <ac:spMkLst>
            <pc:docMk/>
            <pc:sldMk cId="0" sldId="318"/>
            <ac:spMk id="26626" creationId="{6731EAA4-E4D4-4D33-A179-143E6940C260}"/>
          </ac:spMkLst>
        </pc:spChg>
        <pc:spChg chg="mod">
          <ac:chgData name="Sarita Taipale" userId="d1f2dd97-83fe-411e-b180-7f26112fdf9c" providerId="ADAL" clId="{67BCC7F9-2750-4435-95E6-CBA0DF480CA1}" dt="2022-02-13T10:46:27.180" v="10" actId="255"/>
          <ac:spMkLst>
            <pc:docMk/>
            <pc:sldMk cId="0" sldId="318"/>
            <ac:spMk id="26627" creationId="{D783DD42-1309-4482-B5EF-9AAB856FD3EF}"/>
          </ac:spMkLst>
        </pc:spChg>
        <pc:spChg chg="add">
          <ac:chgData name="Sarita Taipale" userId="d1f2dd97-83fe-411e-b180-7f26112fdf9c" providerId="ADAL" clId="{67BCC7F9-2750-4435-95E6-CBA0DF480CA1}" dt="2022-02-13T10:46:19.400" v="9" actId="26606"/>
          <ac:spMkLst>
            <pc:docMk/>
            <pc:sldMk cId="0" sldId="318"/>
            <ac:spMk id="26629" creationId="{907EF6B7-1338-4443-8C46-6A318D952DFD}"/>
          </ac:spMkLst>
        </pc:spChg>
        <pc:spChg chg="add">
          <ac:chgData name="Sarita Taipale" userId="d1f2dd97-83fe-411e-b180-7f26112fdf9c" providerId="ADAL" clId="{67BCC7F9-2750-4435-95E6-CBA0DF480CA1}" dt="2022-02-13T10:46:19.400" v="9" actId="26606"/>
          <ac:spMkLst>
            <pc:docMk/>
            <pc:sldMk cId="0" sldId="318"/>
            <ac:spMk id="26630" creationId="{DAAE4CDD-124C-4DCF-9584-B6033B545DD5}"/>
          </ac:spMkLst>
        </pc:spChg>
        <pc:spChg chg="add">
          <ac:chgData name="Sarita Taipale" userId="d1f2dd97-83fe-411e-b180-7f26112fdf9c" providerId="ADAL" clId="{67BCC7F9-2750-4435-95E6-CBA0DF480CA1}" dt="2022-02-13T10:46:19.400" v="9" actId="26606"/>
          <ac:spMkLst>
            <pc:docMk/>
            <pc:sldMk cId="0" sldId="318"/>
            <ac:spMk id="26631" creationId="{081E4A58-353D-44AE-B2FC-2A74E2E400F7}"/>
          </ac:spMkLst>
        </pc:spChg>
        <pc:grpChg chg="add del">
          <ac:chgData name="Sarita Taipale" userId="d1f2dd97-83fe-411e-b180-7f26112fdf9c" providerId="ADAL" clId="{67BCC7F9-2750-4435-95E6-CBA0DF480CA1}" dt="2022-02-13T10:46:19.386" v="8" actId="26606"/>
          <ac:grpSpMkLst>
            <pc:docMk/>
            <pc:sldMk cId="0" sldId="318"/>
            <ac:grpSpMk id="76" creationId="{0A31B6AF-B711-4CDB-8C2B-16E963DDC4C5}"/>
          </ac:grpSpMkLst>
        </pc:grpChg>
      </pc:sldChg>
      <pc:sldChg chg="addSp modSp mod setBg">
        <pc:chgData name="Sarita Taipale" userId="d1f2dd97-83fe-411e-b180-7f26112fdf9c" providerId="ADAL" clId="{67BCC7F9-2750-4435-95E6-CBA0DF480CA1}" dt="2022-02-13T10:46:48.577" v="13" actId="255"/>
        <pc:sldMkLst>
          <pc:docMk/>
          <pc:sldMk cId="0" sldId="319"/>
        </pc:sldMkLst>
        <pc:spChg chg="add">
          <ac:chgData name="Sarita Taipale" userId="d1f2dd97-83fe-411e-b180-7f26112fdf9c" providerId="ADAL" clId="{67BCC7F9-2750-4435-95E6-CBA0DF480CA1}" dt="2022-02-13T10:46:39.014" v="11" actId="26606"/>
          <ac:spMkLst>
            <pc:docMk/>
            <pc:sldMk cId="0" sldId="319"/>
            <ac:spMk id="72" creationId="{907EF6B7-1338-4443-8C46-6A318D952DFD}"/>
          </ac:spMkLst>
        </pc:spChg>
        <pc:spChg chg="add">
          <ac:chgData name="Sarita Taipale" userId="d1f2dd97-83fe-411e-b180-7f26112fdf9c" providerId="ADAL" clId="{67BCC7F9-2750-4435-95E6-CBA0DF480CA1}" dt="2022-02-13T10:46:39.014" v="11" actId="26606"/>
          <ac:spMkLst>
            <pc:docMk/>
            <pc:sldMk cId="0" sldId="319"/>
            <ac:spMk id="74" creationId="{DAAE4CDD-124C-4DCF-9584-B6033B545DD5}"/>
          </ac:spMkLst>
        </pc:spChg>
        <pc:spChg chg="add">
          <ac:chgData name="Sarita Taipale" userId="d1f2dd97-83fe-411e-b180-7f26112fdf9c" providerId="ADAL" clId="{67BCC7F9-2750-4435-95E6-CBA0DF480CA1}" dt="2022-02-13T10:46:39.014" v="11" actId="26606"/>
          <ac:spMkLst>
            <pc:docMk/>
            <pc:sldMk cId="0" sldId="319"/>
            <ac:spMk id="76" creationId="{081E4A58-353D-44AE-B2FC-2A74E2E400F7}"/>
          </ac:spMkLst>
        </pc:spChg>
        <pc:spChg chg="mod">
          <ac:chgData name="Sarita Taipale" userId="d1f2dd97-83fe-411e-b180-7f26112fdf9c" providerId="ADAL" clId="{67BCC7F9-2750-4435-95E6-CBA0DF480CA1}" dt="2022-02-13T10:46:39.014" v="11" actId="26606"/>
          <ac:spMkLst>
            <pc:docMk/>
            <pc:sldMk cId="0" sldId="319"/>
            <ac:spMk id="27650" creationId="{6AFF841C-C9EF-4ED8-9255-6F3D81602ED1}"/>
          </ac:spMkLst>
        </pc:spChg>
        <pc:spChg chg="mod">
          <ac:chgData name="Sarita Taipale" userId="d1f2dd97-83fe-411e-b180-7f26112fdf9c" providerId="ADAL" clId="{67BCC7F9-2750-4435-95E6-CBA0DF480CA1}" dt="2022-02-13T10:46:48.577" v="13" actId="255"/>
          <ac:spMkLst>
            <pc:docMk/>
            <pc:sldMk cId="0" sldId="319"/>
            <ac:spMk id="27651" creationId="{E9E03675-5945-454E-88DB-FC4BBEBA9226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48:12.848" v="20" actId="14100"/>
        <pc:sldMkLst>
          <pc:docMk/>
          <pc:sldMk cId="0" sldId="320"/>
        </pc:sldMkLst>
        <pc:spChg chg="add">
          <ac:chgData name="Sarita Taipale" userId="d1f2dd97-83fe-411e-b180-7f26112fdf9c" providerId="ADAL" clId="{67BCC7F9-2750-4435-95E6-CBA0DF480CA1}" dt="2022-02-13T10:47:46.299" v="15" actId="26606"/>
          <ac:spMkLst>
            <pc:docMk/>
            <pc:sldMk cId="0" sldId="320"/>
            <ac:spMk id="72" creationId="{2B566528-1B12-4246-9431-5C2D7D081168}"/>
          </ac:spMkLst>
        </pc:spChg>
        <pc:spChg chg="mod">
          <ac:chgData name="Sarita Taipale" userId="d1f2dd97-83fe-411e-b180-7f26112fdf9c" providerId="ADAL" clId="{67BCC7F9-2750-4435-95E6-CBA0DF480CA1}" dt="2022-02-13T10:48:12.848" v="20" actId="14100"/>
          <ac:spMkLst>
            <pc:docMk/>
            <pc:sldMk cId="0" sldId="320"/>
            <ac:spMk id="30722" creationId="{1FC6572D-D6AE-4E63-8511-E28BB51DCABC}"/>
          </ac:spMkLst>
        </pc:spChg>
        <pc:spChg chg="mod">
          <ac:chgData name="Sarita Taipale" userId="d1f2dd97-83fe-411e-b180-7f26112fdf9c" providerId="ADAL" clId="{67BCC7F9-2750-4435-95E6-CBA0DF480CA1}" dt="2022-02-13T10:48:06.010" v="18" actId="14100"/>
          <ac:spMkLst>
            <pc:docMk/>
            <pc:sldMk cId="0" sldId="320"/>
            <ac:spMk id="30723" creationId="{CC438D64-CA1B-4801-805D-7B1A08F538E1}"/>
          </ac:spMkLst>
        </pc:spChg>
        <pc:grpChg chg="add">
          <ac:chgData name="Sarita Taipale" userId="d1f2dd97-83fe-411e-b180-7f26112fdf9c" providerId="ADAL" clId="{67BCC7F9-2750-4435-95E6-CBA0DF480CA1}" dt="2022-02-13T10:47:46.299" v="15" actId="26606"/>
          <ac:grpSpMkLst>
            <pc:docMk/>
            <pc:sldMk cId="0" sldId="320"/>
            <ac:grpSpMk id="74" creationId="{828A5161-06F1-46CF-8AD7-844680A59E13}"/>
          </ac:grpSpMkLst>
        </pc:grpChg>
        <pc:grpChg chg="add">
          <ac:chgData name="Sarita Taipale" userId="d1f2dd97-83fe-411e-b180-7f26112fdf9c" providerId="ADAL" clId="{67BCC7F9-2750-4435-95E6-CBA0DF480CA1}" dt="2022-02-13T10:47:46.299" v="15" actId="26606"/>
          <ac:grpSpMkLst>
            <pc:docMk/>
            <pc:sldMk cId="0" sldId="320"/>
            <ac:grpSpMk id="78" creationId="{5995D10D-E9C9-47DB-AE7E-801FEF38F5C9}"/>
          </ac:grpSpMkLst>
        </pc:grpChg>
        <pc:picChg chg="add mod">
          <ac:chgData name="Sarita Taipale" userId="d1f2dd97-83fe-411e-b180-7f26112fdf9c" providerId="ADAL" clId="{67BCC7F9-2750-4435-95E6-CBA0DF480CA1}" dt="2022-02-13T10:47:46.299" v="15" actId="26606"/>
          <ac:picMkLst>
            <pc:docMk/>
            <pc:sldMk cId="0" sldId="320"/>
            <ac:picMk id="2" creationId="{F42EAC97-82B9-472D-8D74-C090AD08577C}"/>
          </ac:picMkLst>
        </pc:picChg>
      </pc:sldChg>
      <pc:sldChg chg="addSp modSp mod setBg">
        <pc:chgData name="Sarita Taipale" userId="d1f2dd97-83fe-411e-b180-7f26112fdf9c" providerId="ADAL" clId="{67BCC7F9-2750-4435-95E6-CBA0DF480CA1}" dt="2022-02-13T10:57:32.882" v="94" actId="255"/>
        <pc:sldMkLst>
          <pc:docMk/>
          <pc:sldMk cId="0" sldId="321"/>
        </pc:sldMkLst>
        <pc:spChg chg="add">
          <ac:chgData name="Sarita Taipale" userId="d1f2dd97-83fe-411e-b180-7f26112fdf9c" providerId="ADAL" clId="{67BCC7F9-2750-4435-95E6-CBA0DF480CA1}" dt="2022-02-13T10:56:12.752" v="80" actId="26606"/>
          <ac:spMkLst>
            <pc:docMk/>
            <pc:sldMk cId="0" sldId="321"/>
            <ac:spMk id="72" creationId="{907EF6B7-1338-4443-8C46-6A318D952DFD}"/>
          </ac:spMkLst>
        </pc:spChg>
        <pc:spChg chg="add">
          <ac:chgData name="Sarita Taipale" userId="d1f2dd97-83fe-411e-b180-7f26112fdf9c" providerId="ADAL" clId="{67BCC7F9-2750-4435-95E6-CBA0DF480CA1}" dt="2022-02-13T10:56:12.752" v="80" actId="26606"/>
          <ac:spMkLst>
            <pc:docMk/>
            <pc:sldMk cId="0" sldId="321"/>
            <ac:spMk id="74" creationId="{DAAE4CDD-124C-4DCF-9584-B6033B545DD5}"/>
          </ac:spMkLst>
        </pc:spChg>
        <pc:spChg chg="add">
          <ac:chgData name="Sarita Taipale" userId="d1f2dd97-83fe-411e-b180-7f26112fdf9c" providerId="ADAL" clId="{67BCC7F9-2750-4435-95E6-CBA0DF480CA1}" dt="2022-02-13T10:56:12.752" v="80" actId="26606"/>
          <ac:spMkLst>
            <pc:docMk/>
            <pc:sldMk cId="0" sldId="321"/>
            <ac:spMk id="76" creationId="{081E4A58-353D-44AE-B2FC-2A74E2E400F7}"/>
          </ac:spMkLst>
        </pc:spChg>
        <pc:spChg chg="mod">
          <ac:chgData name="Sarita Taipale" userId="d1f2dd97-83fe-411e-b180-7f26112fdf9c" providerId="ADAL" clId="{67BCC7F9-2750-4435-95E6-CBA0DF480CA1}" dt="2022-02-13T10:57:32.882" v="94" actId="255"/>
          <ac:spMkLst>
            <pc:docMk/>
            <pc:sldMk cId="0" sldId="321"/>
            <ac:spMk id="31746" creationId="{8A0565FF-BFA3-4FFB-A204-43AF4970B4AE}"/>
          </ac:spMkLst>
        </pc:spChg>
        <pc:spChg chg="mod">
          <ac:chgData name="Sarita Taipale" userId="d1f2dd97-83fe-411e-b180-7f26112fdf9c" providerId="ADAL" clId="{67BCC7F9-2750-4435-95E6-CBA0DF480CA1}" dt="2022-02-13T10:56:44.306" v="89" actId="14100"/>
          <ac:spMkLst>
            <pc:docMk/>
            <pc:sldMk cId="0" sldId="321"/>
            <ac:spMk id="31747" creationId="{F8700C54-53B6-4E39-920C-C6D5C493626E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5:07.196" v="72" actId="26606"/>
        <pc:sldMkLst>
          <pc:docMk/>
          <pc:sldMk cId="0" sldId="325"/>
        </pc:sldMkLst>
        <pc:spChg chg="mod">
          <ac:chgData name="Sarita Taipale" userId="d1f2dd97-83fe-411e-b180-7f26112fdf9c" providerId="ADAL" clId="{67BCC7F9-2750-4435-95E6-CBA0DF480CA1}" dt="2022-02-13T10:55:07.196" v="72" actId="26606"/>
          <ac:spMkLst>
            <pc:docMk/>
            <pc:sldMk cId="0" sldId="325"/>
            <ac:spMk id="3" creationId="{7660ED8A-F844-41E5-BAE0-0E15F1AE010A}"/>
          </ac:spMkLst>
        </pc:spChg>
        <pc:spChg chg="add">
          <ac:chgData name="Sarita Taipale" userId="d1f2dd97-83fe-411e-b180-7f26112fdf9c" providerId="ADAL" clId="{67BCC7F9-2750-4435-95E6-CBA0DF480CA1}" dt="2022-02-13T10:55:07.196" v="72" actId="26606"/>
          <ac:spMkLst>
            <pc:docMk/>
            <pc:sldMk cId="0" sldId="325"/>
            <ac:spMk id="71" creationId="{C2554CA6-288E-4202-BC52-2E5A8F0C0AED}"/>
          </ac:spMkLst>
        </pc:spChg>
        <pc:spChg chg="add">
          <ac:chgData name="Sarita Taipale" userId="d1f2dd97-83fe-411e-b180-7f26112fdf9c" providerId="ADAL" clId="{67BCC7F9-2750-4435-95E6-CBA0DF480CA1}" dt="2022-02-13T10:55:07.196" v="72" actId="26606"/>
          <ac:spMkLst>
            <pc:docMk/>
            <pc:sldMk cId="0" sldId="325"/>
            <ac:spMk id="73" creationId="{B10BB131-AC8E-4A8E-A5D1-36260F720C3B}"/>
          </ac:spMkLst>
        </pc:spChg>
        <pc:spChg chg="add">
          <ac:chgData name="Sarita Taipale" userId="d1f2dd97-83fe-411e-b180-7f26112fdf9c" providerId="ADAL" clId="{67BCC7F9-2750-4435-95E6-CBA0DF480CA1}" dt="2022-02-13T10:55:07.196" v="72" actId="26606"/>
          <ac:spMkLst>
            <pc:docMk/>
            <pc:sldMk cId="0" sldId="325"/>
            <ac:spMk id="75" creationId="{5B7778FC-632E-4DCA-A7CB-0D7731CCF970}"/>
          </ac:spMkLst>
        </pc:spChg>
        <pc:spChg chg="add">
          <ac:chgData name="Sarita Taipale" userId="d1f2dd97-83fe-411e-b180-7f26112fdf9c" providerId="ADAL" clId="{67BCC7F9-2750-4435-95E6-CBA0DF480CA1}" dt="2022-02-13T10:55:07.196" v="72" actId="26606"/>
          <ac:spMkLst>
            <pc:docMk/>
            <pc:sldMk cId="0" sldId="325"/>
            <ac:spMk id="77" creationId="{FA23A907-97FB-4A8F-880A-DD77401C4296}"/>
          </ac:spMkLst>
        </pc:spChg>
        <pc:spChg chg="mod">
          <ac:chgData name="Sarita Taipale" userId="d1f2dd97-83fe-411e-b180-7f26112fdf9c" providerId="ADAL" clId="{67BCC7F9-2750-4435-95E6-CBA0DF480CA1}" dt="2022-02-13T10:55:07.196" v="72" actId="26606"/>
          <ac:spMkLst>
            <pc:docMk/>
            <pc:sldMk cId="0" sldId="325"/>
            <ac:spMk id="72706" creationId="{38A0C74C-3EF2-45A4-85F5-96507EEAB34C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5:11.677" v="73" actId="26606"/>
        <pc:sldMkLst>
          <pc:docMk/>
          <pc:sldMk cId="0" sldId="326"/>
        </pc:sldMkLst>
        <pc:spChg chg="mod">
          <ac:chgData name="Sarita Taipale" userId="d1f2dd97-83fe-411e-b180-7f26112fdf9c" providerId="ADAL" clId="{67BCC7F9-2750-4435-95E6-CBA0DF480CA1}" dt="2022-02-13T10:55:11.677" v="73" actId="26606"/>
          <ac:spMkLst>
            <pc:docMk/>
            <pc:sldMk cId="0" sldId="326"/>
            <ac:spMk id="3" creationId="{09C2A291-07F4-40E9-97F2-15430710C243}"/>
          </ac:spMkLst>
        </pc:spChg>
        <pc:spChg chg="add">
          <ac:chgData name="Sarita Taipale" userId="d1f2dd97-83fe-411e-b180-7f26112fdf9c" providerId="ADAL" clId="{67BCC7F9-2750-4435-95E6-CBA0DF480CA1}" dt="2022-02-13T10:55:11.677" v="73" actId="26606"/>
          <ac:spMkLst>
            <pc:docMk/>
            <pc:sldMk cId="0" sldId="326"/>
            <ac:spMk id="71" creationId="{C2554CA6-288E-4202-BC52-2E5A8F0C0AED}"/>
          </ac:spMkLst>
        </pc:spChg>
        <pc:spChg chg="add">
          <ac:chgData name="Sarita Taipale" userId="d1f2dd97-83fe-411e-b180-7f26112fdf9c" providerId="ADAL" clId="{67BCC7F9-2750-4435-95E6-CBA0DF480CA1}" dt="2022-02-13T10:55:11.677" v="73" actId="26606"/>
          <ac:spMkLst>
            <pc:docMk/>
            <pc:sldMk cId="0" sldId="326"/>
            <ac:spMk id="73" creationId="{B10BB131-AC8E-4A8E-A5D1-36260F720C3B}"/>
          </ac:spMkLst>
        </pc:spChg>
        <pc:spChg chg="add">
          <ac:chgData name="Sarita Taipale" userId="d1f2dd97-83fe-411e-b180-7f26112fdf9c" providerId="ADAL" clId="{67BCC7F9-2750-4435-95E6-CBA0DF480CA1}" dt="2022-02-13T10:55:11.677" v="73" actId="26606"/>
          <ac:spMkLst>
            <pc:docMk/>
            <pc:sldMk cId="0" sldId="326"/>
            <ac:spMk id="75" creationId="{5B7778FC-632E-4DCA-A7CB-0D7731CCF970}"/>
          </ac:spMkLst>
        </pc:spChg>
        <pc:spChg chg="add">
          <ac:chgData name="Sarita Taipale" userId="d1f2dd97-83fe-411e-b180-7f26112fdf9c" providerId="ADAL" clId="{67BCC7F9-2750-4435-95E6-CBA0DF480CA1}" dt="2022-02-13T10:55:11.677" v="73" actId="26606"/>
          <ac:spMkLst>
            <pc:docMk/>
            <pc:sldMk cId="0" sldId="326"/>
            <ac:spMk id="77" creationId="{FA23A907-97FB-4A8F-880A-DD77401C4296}"/>
          </ac:spMkLst>
        </pc:spChg>
        <pc:spChg chg="mod">
          <ac:chgData name="Sarita Taipale" userId="d1f2dd97-83fe-411e-b180-7f26112fdf9c" providerId="ADAL" clId="{67BCC7F9-2750-4435-95E6-CBA0DF480CA1}" dt="2022-02-13T10:55:11.677" v="73" actId="26606"/>
          <ac:spMkLst>
            <pc:docMk/>
            <pc:sldMk cId="0" sldId="326"/>
            <ac:spMk id="73730" creationId="{DB98DC86-4DFD-4C7E-AD10-7BFFB3321A7A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5:14.745" v="74" actId="26606"/>
        <pc:sldMkLst>
          <pc:docMk/>
          <pc:sldMk cId="0" sldId="327"/>
        </pc:sldMkLst>
        <pc:spChg chg="mod">
          <ac:chgData name="Sarita Taipale" userId="d1f2dd97-83fe-411e-b180-7f26112fdf9c" providerId="ADAL" clId="{67BCC7F9-2750-4435-95E6-CBA0DF480CA1}" dt="2022-02-13T10:55:14.745" v="74" actId="26606"/>
          <ac:spMkLst>
            <pc:docMk/>
            <pc:sldMk cId="0" sldId="327"/>
            <ac:spMk id="3" creationId="{FE9D659B-6EBE-4C27-829C-D19C932E59D5}"/>
          </ac:spMkLst>
        </pc:spChg>
        <pc:spChg chg="add">
          <ac:chgData name="Sarita Taipale" userId="d1f2dd97-83fe-411e-b180-7f26112fdf9c" providerId="ADAL" clId="{67BCC7F9-2750-4435-95E6-CBA0DF480CA1}" dt="2022-02-13T10:55:14.745" v="74" actId="26606"/>
          <ac:spMkLst>
            <pc:docMk/>
            <pc:sldMk cId="0" sldId="327"/>
            <ac:spMk id="71" creationId="{C2554CA6-288E-4202-BC52-2E5A8F0C0AED}"/>
          </ac:spMkLst>
        </pc:spChg>
        <pc:spChg chg="add">
          <ac:chgData name="Sarita Taipale" userId="d1f2dd97-83fe-411e-b180-7f26112fdf9c" providerId="ADAL" clId="{67BCC7F9-2750-4435-95E6-CBA0DF480CA1}" dt="2022-02-13T10:55:14.745" v="74" actId="26606"/>
          <ac:spMkLst>
            <pc:docMk/>
            <pc:sldMk cId="0" sldId="327"/>
            <ac:spMk id="73" creationId="{B10BB131-AC8E-4A8E-A5D1-36260F720C3B}"/>
          </ac:spMkLst>
        </pc:spChg>
        <pc:spChg chg="add">
          <ac:chgData name="Sarita Taipale" userId="d1f2dd97-83fe-411e-b180-7f26112fdf9c" providerId="ADAL" clId="{67BCC7F9-2750-4435-95E6-CBA0DF480CA1}" dt="2022-02-13T10:55:14.745" v="74" actId="26606"/>
          <ac:spMkLst>
            <pc:docMk/>
            <pc:sldMk cId="0" sldId="327"/>
            <ac:spMk id="75" creationId="{5B7778FC-632E-4DCA-A7CB-0D7731CCF970}"/>
          </ac:spMkLst>
        </pc:spChg>
        <pc:spChg chg="add">
          <ac:chgData name="Sarita Taipale" userId="d1f2dd97-83fe-411e-b180-7f26112fdf9c" providerId="ADAL" clId="{67BCC7F9-2750-4435-95E6-CBA0DF480CA1}" dt="2022-02-13T10:55:14.745" v="74" actId="26606"/>
          <ac:spMkLst>
            <pc:docMk/>
            <pc:sldMk cId="0" sldId="327"/>
            <ac:spMk id="77" creationId="{FA23A907-97FB-4A8F-880A-DD77401C4296}"/>
          </ac:spMkLst>
        </pc:spChg>
        <pc:spChg chg="mod">
          <ac:chgData name="Sarita Taipale" userId="d1f2dd97-83fe-411e-b180-7f26112fdf9c" providerId="ADAL" clId="{67BCC7F9-2750-4435-95E6-CBA0DF480CA1}" dt="2022-02-13T10:55:14.745" v="74" actId="26606"/>
          <ac:spMkLst>
            <pc:docMk/>
            <pc:sldMk cId="0" sldId="327"/>
            <ac:spMk id="74754" creationId="{5E19D795-73AB-4A6E-ACBD-327A81D329B6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5:22.826" v="75" actId="26606"/>
        <pc:sldMkLst>
          <pc:docMk/>
          <pc:sldMk cId="3853549020" sldId="328"/>
        </pc:sldMkLst>
        <pc:spChg chg="mod">
          <ac:chgData name="Sarita Taipale" userId="d1f2dd97-83fe-411e-b180-7f26112fdf9c" providerId="ADAL" clId="{67BCC7F9-2750-4435-95E6-CBA0DF480CA1}" dt="2022-02-13T10:55:22.826" v="75" actId="26606"/>
          <ac:spMkLst>
            <pc:docMk/>
            <pc:sldMk cId="3853549020" sldId="328"/>
            <ac:spMk id="2" creationId="{DD7B1202-77A3-48ED-9D62-99BF86F61225}"/>
          </ac:spMkLst>
        </pc:spChg>
        <pc:spChg chg="mod">
          <ac:chgData name="Sarita Taipale" userId="d1f2dd97-83fe-411e-b180-7f26112fdf9c" providerId="ADAL" clId="{67BCC7F9-2750-4435-95E6-CBA0DF480CA1}" dt="2022-02-13T10:55:22.826" v="75" actId="26606"/>
          <ac:spMkLst>
            <pc:docMk/>
            <pc:sldMk cId="3853549020" sldId="328"/>
            <ac:spMk id="3" creationId="{25F3558F-4479-4D05-8BA3-5EDFF599C1CD}"/>
          </ac:spMkLst>
        </pc:spChg>
        <pc:spChg chg="add">
          <ac:chgData name="Sarita Taipale" userId="d1f2dd97-83fe-411e-b180-7f26112fdf9c" providerId="ADAL" clId="{67BCC7F9-2750-4435-95E6-CBA0DF480CA1}" dt="2022-02-13T10:55:22.826" v="75" actId="26606"/>
          <ac:spMkLst>
            <pc:docMk/>
            <pc:sldMk cId="3853549020" sldId="328"/>
            <ac:spMk id="8" creationId="{59EF30C2-29AC-4A0D-BC0A-A679CF113EDD}"/>
          </ac:spMkLst>
        </pc:spChg>
        <pc:spChg chg="add">
          <ac:chgData name="Sarita Taipale" userId="d1f2dd97-83fe-411e-b180-7f26112fdf9c" providerId="ADAL" clId="{67BCC7F9-2750-4435-95E6-CBA0DF480CA1}" dt="2022-02-13T10:55:22.826" v="75" actId="26606"/>
          <ac:spMkLst>
            <pc:docMk/>
            <pc:sldMk cId="3853549020" sldId="328"/>
            <ac:spMk id="10" creationId="{9C682A1A-5B2D-4111-BBD6-620165633E5B}"/>
          </ac:spMkLst>
        </pc:spChg>
        <pc:spChg chg="add">
          <ac:chgData name="Sarita Taipale" userId="d1f2dd97-83fe-411e-b180-7f26112fdf9c" providerId="ADAL" clId="{67BCC7F9-2750-4435-95E6-CBA0DF480CA1}" dt="2022-02-13T10:55:22.826" v="75" actId="26606"/>
          <ac:spMkLst>
            <pc:docMk/>
            <pc:sldMk cId="3853549020" sldId="328"/>
            <ac:spMk id="14" creationId="{A04F1504-431A-4D86-9091-AE7E4B33376B}"/>
          </ac:spMkLst>
        </pc:spChg>
        <pc:spChg chg="add">
          <ac:chgData name="Sarita Taipale" userId="d1f2dd97-83fe-411e-b180-7f26112fdf9c" providerId="ADAL" clId="{67BCC7F9-2750-4435-95E6-CBA0DF480CA1}" dt="2022-02-13T10:55:22.826" v="75" actId="26606"/>
          <ac:spMkLst>
            <pc:docMk/>
            <pc:sldMk cId="3853549020" sldId="328"/>
            <ac:spMk id="16" creationId="{EA804283-B929-4503-802F-4585376E2B42}"/>
          </ac:spMkLst>
        </pc:spChg>
        <pc:spChg chg="add">
          <ac:chgData name="Sarita Taipale" userId="d1f2dd97-83fe-411e-b180-7f26112fdf9c" providerId="ADAL" clId="{67BCC7F9-2750-4435-95E6-CBA0DF480CA1}" dt="2022-02-13T10:55:22.826" v="75" actId="26606"/>
          <ac:spMkLst>
            <pc:docMk/>
            <pc:sldMk cId="3853549020" sldId="328"/>
            <ac:spMk id="18" creationId="{AD3811F5-514E-49A4-B382-673ED228A4CC}"/>
          </ac:spMkLst>
        </pc:spChg>
        <pc:spChg chg="add">
          <ac:chgData name="Sarita Taipale" userId="d1f2dd97-83fe-411e-b180-7f26112fdf9c" providerId="ADAL" clId="{67BCC7F9-2750-4435-95E6-CBA0DF480CA1}" dt="2022-02-13T10:55:22.826" v="75" actId="26606"/>
          <ac:spMkLst>
            <pc:docMk/>
            <pc:sldMk cId="3853549020" sldId="328"/>
            <ac:spMk id="20" creationId="{067AD921-1CEE-4C1B-9AA3-C66D908DDD14}"/>
          </ac:spMkLst>
        </pc:spChg>
        <pc:spChg chg="add">
          <ac:chgData name="Sarita Taipale" userId="d1f2dd97-83fe-411e-b180-7f26112fdf9c" providerId="ADAL" clId="{67BCC7F9-2750-4435-95E6-CBA0DF480CA1}" dt="2022-02-13T10:55:22.826" v="75" actId="26606"/>
          <ac:spMkLst>
            <pc:docMk/>
            <pc:sldMk cId="3853549020" sldId="328"/>
            <ac:spMk id="22" creationId="{C36A08F5-3B56-47C5-A371-9187BE56E1E5}"/>
          </ac:spMkLst>
        </pc:spChg>
        <pc:cxnChg chg="add">
          <ac:chgData name="Sarita Taipale" userId="d1f2dd97-83fe-411e-b180-7f26112fdf9c" providerId="ADAL" clId="{67BCC7F9-2750-4435-95E6-CBA0DF480CA1}" dt="2022-02-13T10:55:22.826" v="75" actId="26606"/>
          <ac:cxnSpMkLst>
            <pc:docMk/>
            <pc:sldMk cId="3853549020" sldId="328"/>
            <ac:cxnSpMk id="12" creationId="{266A0658-1CC4-4B0D-AAB7-A702286AFB03}"/>
          </ac:cxnSpMkLst>
        </pc:cxnChg>
      </pc:sldChg>
      <pc:sldChg chg="addSp modSp mod setBg">
        <pc:chgData name="Sarita Taipale" userId="d1f2dd97-83fe-411e-b180-7f26112fdf9c" providerId="ADAL" clId="{67BCC7F9-2750-4435-95E6-CBA0DF480CA1}" dt="2022-02-13T10:55:43.450" v="77" actId="26606"/>
        <pc:sldMkLst>
          <pc:docMk/>
          <pc:sldMk cId="1444117239" sldId="329"/>
        </pc:sldMkLst>
        <pc:spChg chg="mod">
          <ac:chgData name="Sarita Taipale" userId="d1f2dd97-83fe-411e-b180-7f26112fdf9c" providerId="ADAL" clId="{67BCC7F9-2750-4435-95E6-CBA0DF480CA1}" dt="2022-02-13T10:55:43.450" v="77" actId="26606"/>
          <ac:spMkLst>
            <pc:docMk/>
            <pc:sldMk cId="1444117239" sldId="329"/>
            <ac:spMk id="2" creationId="{FF3889FC-6DB9-45C9-A7D9-73794C727AAE}"/>
          </ac:spMkLst>
        </pc:spChg>
        <pc:spChg chg="mod">
          <ac:chgData name="Sarita Taipale" userId="d1f2dd97-83fe-411e-b180-7f26112fdf9c" providerId="ADAL" clId="{67BCC7F9-2750-4435-95E6-CBA0DF480CA1}" dt="2022-02-13T10:55:43.450" v="77" actId="26606"/>
          <ac:spMkLst>
            <pc:docMk/>
            <pc:sldMk cId="1444117239" sldId="329"/>
            <ac:spMk id="3" creationId="{F7FAA1E8-A604-43E4-B338-4303167264D5}"/>
          </ac:spMkLst>
        </pc:spChg>
        <pc:spChg chg="add">
          <ac:chgData name="Sarita Taipale" userId="d1f2dd97-83fe-411e-b180-7f26112fdf9c" providerId="ADAL" clId="{67BCC7F9-2750-4435-95E6-CBA0DF480CA1}" dt="2022-02-13T10:55:43.450" v="77" actId="26606"/>
          <ac:spMkLst>
            <pc:docMk/>
            <pc:sldMk cId="1444117239" sldId="329"/>
            <ac:spMk id="8" creationId="{907EF6B7-1338-4443-8C46-6A318D952DFD}"/>
          </ac:spMkLst>
        </pc:spChg>
        <pc:spChg chg="add">
          <ac:chgData name="Sarita Taipale" userId="d1f2dd97-83fe-411e-b180-7f26112fdf9c" providerId="ADAL" clId="{67BCC7F9-2750-4435-95E6-CBA0DF480CA1}" dt="2022-02-13T10:55:43.450" v="77" actId="26606"/>
          <ac:spMkLst>
            <pc:docMk/>
            <pc:sldMk cId="1444117239" sldId="329"/>
            <ac:spMk id="10" creationId="{DAAE4CDD-124C-4DCF-9584-B6033B545DD5}"/>
          </ac:spMkLst>
        </pc:spChg>
        <pc:spChg chg="add">
          <ac:chgData name="Sarita Taipale" userId="d1f2dd97-83fe-411e-b180-7f26112fdf9c" providerId="ADAL" clId="{67BCC7F9-2750-4435-95E6-CBA0DF480CA1}" dt="2022-02-13T10:55:43.450" v="77" actId="26606"/>
          <ac:spMkLst>
            <pc:docMk/>
            <pc:sldMk cId="1444117239" sldId="329"/>
            <ac:spMk id="12" creationId="{081E4A58-353D-44AE-B2FC-2A74E2E400F7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3:56.164" v="66" actId="1076"/>
        <pc:sldMkLst>
          <pc:docMk/>
          <pc:sldMk cId="712933193" sldId="330"/>
        </pc:sldMkLst>
        <pc:spChg chg="mod">
          <ac:chgData name="Sarita Taipale" userId="d1f2dd97-83fe-411e-b180-7f26112fdf9c" providerId="ADAL" clId="{67BCC7F9-2750-4435-95E6-CBA0DF480CA1}" dt="2022-02-13T10:53:49.381" v="65" actId="26606"/>
          <ac:spMkLst>
            <pc:docMk/>
            <pc:sldMk cId="712933193" sldId="330"/>
            <ac:spMk id="2" creationId="{6E894F31-7E9A-44B0-98AF-025D9F160594}"/>
          </ac:spMkLst>
        </pc:spChg>
        <pc:spChg chg="mod">
          <ac:chgData name="Sarita Taipale" userId="d1f2dd97-83fe-411e-b180-7f26112fdf9c" providerId="ADAL" clId="{67BCC7F9-2750-4435-95E6-CBA0DF480CA1}" dt="2022-02-13T10:53:56.164" v="66" actId="1076"/>
          <ac:spMkLst>
            <pc:docMk/>
            <pc:sldMk cId="712933193" sldId="330"/>
            <ac:spMk id="3" creationId="{7685B228-EAC8-476F-AB5B-DA4B61D204A5}"/>
          </ac:spMkLst>
        </pc:spChg>
        <pc:spChg chg="add">
          <ac:chgData name="Sarita Taipale" userId="d1f2dd97-83fe-411e-b180-7f26112fdf9c" providerId="ADAL" clId="{67BCC7F9-2750-4435-95E6-CBA0DF480CA1}" dt="2022-02-13T10:53:49.381" v="65" actId="26606"/>
          <ac:spMkLst>
            <pc:docMk/>
            <pc:sldMk cId="712933193" sldId="330"/>
            <ac:spMk id="8" creationId="{907EF6B7-1338-4443-8C46-6A318D952DFD}"/>
          </ac:spMkLst>
        </pc:spChg>
        <pc:spChg chg="add">
          <ac:chgData name="Sarita Taipale" userId="d1f2dd97-83fe-411e-b180-7f26112fdf9c" providerId="ADAL" clId="{67BCC7F9-2750-4435-95E6-CBA0DF480CA1}" dt="2022-02-13T10:53:49.381" v="65" actId="26606"/>
          <ac:spMkLst>
            <pc:docMk/>
            <pc:sldMk cId="712933193" sldId="330"/>
            <ac:spMk id="10" creationId="{DAAE4CDD-124C-4DCF-9584-B6033B545DD5}"/>
          </ac:spMkLst>
        </pc:spChg>
        <pc:spChg chg="add">
          <ac:chgData name="Sarita Taipale" userId="d1f2dd97-83fe-411e-b180-7f26112fdf9c" providerId="ADAL" clId="{67BCC7F9-2750-4435-95E6-CBA0DF480CA1}" dt="2022-02-13T10:53:49.381" v="65" actId="26606"/>
          <ac:spMkLst>
            <pc:docMk/>
            <pc:sldMk cId="712933193" sldId="330"/>
            <ac:spMk id="12" creationId="{081E4A58-353D-44AE-B2FC-2A74E2E400F7}"/>
          </ac:spMkLst>
        </pc:spChg>
      </pc:sldChg>
      <pc:sldChg chg="addSp modSp mod setBg">
        <pc:chgData name="Sarita Taipale" userId="d1f2dd97-83fe-411e-b180-7f26112fdf9c" providerId="ADAL" clId="{67BCC7F9-2750-4435-95E6-CBA0DF480CA1}" dt="2022-02-13T10:59:43.320" v="112" actId="26606"/>
        <pc:sldMkLst>
          <pc:docMk/>
          <pc:sldMk cId="1343937285" sldId="331"/>
        </pc:sldMkLst>
        <pc:spChg chg="mod">
          <ac:chgData name="Sarita Taipale" userId="d1f2dd97-83fe-411e-b180-7f26112fdf9c" providerId="ADAL" clId="{67BCC7F9-2750-4435-95E6-CBA0DF480CA1}" dt="2022-02-13T10:59:43.320" v="112" actId="26606"/>
          <ac:spMkLst>
            <pc:docMk/>
            <pc:sldMk cId="1343937285" sldId="331"/>
            <ac:spMk id="2" creationId="{4A0AEDC3-AFF2-416E-8AA2-5296033931BE}"/>
          </ac:spMkLst>
        </pc:spChg>
        <pc:spChg chg="mod">
          <ac:chgData name="Sarita Taipale" userId="d1f2dd97-83fe-411e-b180-7f26112fdf9c" providerId="ADAL" clId="{67BCC7F9-2750-4435-95E6-CBA0DF480CA1}" dt="2022-02-13T10:59:43.320" v="112" actId="26606"/>
          <ac:spMkLst>
            <pc:docMk/>
            <pc:sldMk cId="1343937285" sldId="331"/>
            <ac:spMk id="3" creationId="{3C52B122-5248-4F18-B5DC-8E89DDB83C8C}"/>
          </ac:spMkLst>
        </pc:spChg>
        <pc:spChg chg="add">
          <ac:chgData name="Sarita Taipale" userId="d1f2dd97-83fe-411e-b180-7f26112fdf9c" providerId="ADAL" clId="{67BCC7F9-2750-4435-95E6-CBA0DF480CA1}" dt="2022-02-13T10:59:43.320" v="112" actId="26606"/>
          <ac:spMkLst>
            <pc:docMk/>
            <pc:sldMk cId="1343937285" sldId="331"/>
            <ac:spMk id="8" creationId="{1BB867FF-FC45-48F7-8104-F89BE54909F1}"/>
          </ac:spMkLst>
        </pc:spChg>
        <pc:spChg chg="add">
          <ac:chgData name="Sarita Taipale" userId="d1f2dd97-83fe-411e-b180-7f26112fdf9c" providerId="ADAL" clId="{67BCC7F9-2750-4435-95E6-CBA0DF480CA1}" dt="2022-02-13T10:59:43.320" v="112" actId="26606"/>
          <ac:spMkLst>
            <pc:docMk/>
            <pc:sldMk cId="1343937285" sldId="331"/>
            <ac:spMk id="10" creationId="{8BB56887-D0D5-4F0C-9E19-7247EB83C8B7}"/>
          </ac:spMkLst>
        </pc:spChg>
        <pc:spChg chg="add">
          <ac:chgData name="Sarita Taipale" userId="d1f2dd97-83fe-411e-b180-7f26112fdf9c" providerId="ADAL" clId="{67BCC7F9-2750-4435-95E6-CBA0DF480CA1}" dt="2022-02-13T10:59:43.320" v="112" actId="26606"/>
          <ac:spMkLst>
            <pc:docMk/>
            <pc:sldMk cId="1343937285" sldId="331"/>
            <ac:spMk id="12" creationId="{081E4A58-353D-44AE-B2FC-2A74E2E400F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F13DAC-8A43-4DD0-8AA0-EE7F87590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A241C01-35AC-49E1-93A6-54B57AAF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1D12A7-081D-4832-8932-919719B7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C2AE-29EC-4AA1-8D19-62BED5B77FF1}" type="datetimeFigureOut">
              <a:rPr lang="fi-FI" smtClean="0"/>
              <a:t>13.2.2022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0B7D05-9ACF-4AE1-9C6A-138B89DA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403F42-6070-40EA-B93E-41027918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AFA7-87B1-43D0-8D10-73287C058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23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A5B415-FC74-4B84-971A-6F4FE8D5D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1EE5EAC-2712-421C-8023-7CEA7DBC6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AC1D07-4690-4D4A-9876-F3703C40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C2AE-29EC-4AA1-8D19-62BED5B77FF1}" type="datetimeFigureOut">
              <a:rPr lang="fi-FI" smtClean="0"/>
              <a:t>13.2.2022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9316A5-CF85-4872-BA8F-E4A3A354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61B182-78F3-4D50-841E-96D33588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AFA7-87B1-43D0-8D10-73287C058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301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46FB228-8B7F-4F82-B17E-B3F3709D2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E838BD0-3372-46D9-B8F7-89C3EA252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377A350-76CD-40D4-A6C6-08A226FB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C2AE-29EC-4AA1-8D19-62BED5B77FF1}" type="datetimeFigureOut">
              <a:rPr lang="fi-FI" smtClean="0"/>
              <a:t>13.2.2022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DB2526-4A4F-43C7-859D-30F618F2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081BBD-DB57-4A2E-95CC-A9CBE280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AFA7-87B1-43D0-8D10-73287C058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61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1663AF-CCA5-4D8E-B2F8-093491E5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7D19B2-8413-4A2A-BDF7-22EFD6B99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FD3F0E-11FB-41AB-A953-EDBED9F11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C2AE-29EC-4AA1-8D19-62BED5B77FF1}" type="datetimeFigureOut">
              <a:rPr lang="fi-FI" smtClean="0"/>
              <a:t>13.2.2022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59A0115-C79C-43C7-949E-DB8467A6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E0B65E-2DF3-4150-89BF-474E7EE2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AFA7-87B1-43D0-8D10-73287C058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974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2CCDFB-1770-4E22-AFEA-8C1A8BBE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6947E8-C345-49DC-A03C-FDAC9C3BB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907D61-AC3A-4C55-8104-730D98D1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C2AE-29EC-4AA1-8D19-62BED5B77FF1}" type="datetimeFigureOut">
              <a:rPr lang="fi-FI" smtClean="0"/>
              <a:t>13.2.2022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FD5878-6C07-448F-B3D7-3F5FF4DE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DF1FFA-E405-4DD6-A9CC-0B8C823B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AFA7-87B1-43D0-8D10-73287C058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008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16FBD4-5B56-45F9-97BC-31CBD30E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7B385-B5FA-49BA-9720-E060EA8FC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C45FEE5-2FD8-4F5E-BD99-4E8401313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39E4B86-2186-4CAD-8BEB-605F234D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C2AE-29EC-4AA1-8D19-62BED5B77FF1}" type="datetimeFigureOut">
              <a:rPr lang="fi-FI" smtClean="0"/>
              <a:t>13.2.2022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0762896-9B81-4D9A-9C07-114D9D01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7390E79-0A06-4829-80ED-7E5B1420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AFA7-87B1-43D0-8D10-73287C058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131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C92C17-F7F3-4C53-A1E7-AC7634A6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5000FA3-478A-4BD8-9197-D955B715B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B010E7-AA72-4035-A72D-86BDDF42F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C2C632C-8465-451A-9B76-9F5C74215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73F7116-1B5E-4054-BEFF-51FCBC174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57A7524-449F-4189-9DB3-243289D2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C2AE-29EC-4AA1-8D19-62BED5B77FF1}" type="datetimeFigureOut">
              <a:rPr lang="fi-FI" smtClean="0"/>
              <a:t>13.2.2022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0002C7A-3609-4EBD-A016-907FE9EF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A944111-C44A-42D8-BA13-381633BF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AFA7-87B1-43D0-8D10-73287C058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1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51AB8F-8DD8-4BA8-B45E-C8B16405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BD1E281-C927-48BF-8D4B-097DA697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C2AE-29EC-4AA1-8D19-62BED5B77FF1}" type="datetimeFigureOut">
              <a:rPr lang="fi-FI" smtClean="0"/>
              <a:t>13.2.2022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249C30-B333-4369-93D0-89684205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ED3D1D9-4EF8-4515-8DFB-1235CDC6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AFA7-87B1-43D0-8D10-73287C058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596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687B3F0-FF19-4204-9F2A-FE454F57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C2AE-29EC-4AA1-8D19-62BED5B77FF1}" type="datetimeFigureOut">
              <a:rPr lang="fi-FI" smtClean="0"/>
              <a:t>13.2.2022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71A2255-8D75-4706-A9F3-6DD693EE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0FBE03D-4ADB-4620-9A31-E739C76E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AFA7-87B1-43D0-8D10-73287C058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77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EA01B9-B6CD-4080-8B84-249C548E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8FE657-9F05-401D-9B87-E8D77157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0F2925-90B8-4825-BD22-C6A160FC4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FF68455-1A42-4E10-AD02-DB37E6465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C2AE-29EC-4AA1-8D19-62BED5B77FF1}" type="datetimeFigureOut">
              <a:rPr lang="fi-FI" smtClean="0"/>
              <a:t>13.2.2022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1B3147-6474-442B-A065-C690B60F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FA5C54-9F56-4DEE-A9EF-2E303AD1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AFA7-87B1-43D0-8D10-73287C058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64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46C097-2633-4CC8-81D0-B83E851C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427CA83-2347-43D8-9966-1F4ED0A76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8025531-5535-43EB-91FD-CBD27D9A3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0EF09E6-298D-4CA9-90DB-CC76A207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C2AE-29EC-4AA1-8D19-62BED5B77FF1}" type="datetimeFigureOut">
              <a:rPr lang="fi-FI" smtClean="0"/>
              <a:t>13.2.2022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678DB7E-4EAA-4FFF-8048-AB2E105E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B39E351-0F50-46B1-8E87-B199CDE0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AFA7-87B1-43D0-8D10-73287C058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010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6F4547C-81F2-4622-B04C-8D3BC4E1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4D73E0-60FB-4B80-8BBB-DA7B2CAE7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2D5982-4B1C-4BD6-A536-D63A08254D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C2AE-29EC-4AA1-8D19-62BED5B77FF1}" type="datetimeFigureOut">
              <a:rPr lang="fi-FI" smtClean="0"/>
              <a:t>13.2.2022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8852D4-87CE-4D59-9387-3960F85C9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7B2D75-2E02-48E3-A825-D44C06EB7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8AFA7-87B1-43D0-8D10-73287C058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65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C908A6-B84A-45B7-8F64-030DCEA39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/>
          </a:bodyPr>
          <a:lstStyle/>
          <a:p>
            <a:r>
              <a:rPr lang="fi-FI" sz="4000" b="1" dirty="0">
                <a:solidFill>
                  <a:schemeClr val="tx2"/>
                </a:solidFill>
              </a:rPr>
              <a:t>Yrittäjyys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8758208-16D7-464E-866E-34E009DD6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450447"/>
          </a:xfrm>
        </p:spPr>
        <p:txBody>
          <a:bodyPr anchor="ctr">
            <a:normAutofit/>
          </a:bodyPr>
          <a:lstStyle/>
          <a:p>
            <a:r>
              <a:rPr lang="fi-FI" sz="2000">
                <a:solidFill>
                  <a:schemeClr val="tx2"/>
                </a:solidFill>
              </a:rPr>
              <a:t>Yrittäjyyden lähtökohdat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Kuva 3">
            <a:extLst>
              <a:ext uri="{FF2B5EF4-FFF2-40B4-BE49-F238E27FC236}">
                <a16:creationId xmlns:a16="http://schemas.microsoft.com/office/drawing/2014/main" id="{02E8C039-9ECC-45A6-A01C-1790E4EE0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021" y="320231"/>
            <a:ext cx="3912505" cy="283656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751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Otsikko 1">
            <a:extLst>
              <a:ext uri="{FF2B5EF4-FFF2-40B4-BE49-F238E27FC236}">
                <a16:creationId xmlns:a16="http://schemas.microsoft.com/office/drawing/2014/main" id="{8A0565FF-BFA3-4FFB-A204-43AF4970B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altLang="fi-FI" sz="3600" b="1" dirty="0">
                <a:solidFill>
                  <a:srgbClr val="FFFFFF"/>
                </a:solidFill>
              </a:rPr>
              <a:t>Liiketoiminta-suunnitelma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7" name="Sisällön paikkamerkki 2">
            <a:extLst>
              <a:ext uri="{FF2B5EF4-FFF2-40B4-BE49-F238E27FC236}">
                <a16:creationId xmlns:a16="http://schemas.microsoft.com/office/drawing/2014/main" id="{F8700C54-53B6-4E39-920C-C6D5C49362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7788" y="162560"/>
            <a:ext cx="6906491" cy="7030403"/>
          </a:xfrm>
        </p:spPr>
        <p:txBody>
          <a:bodyPr anchor="ctr">
            <a:normAutofit/>
          </a:bodyPr>
          <a:lstStyle/>
          <a:p>
            <a:r>
              <a:rPr lang="fi-FI" altLang="fi-FI" dirty="0"/>
              <a:t>Liiketoimintasuunnitelman avulla dokumentoit itsellesi tai mahdolliselle ulkopuoliselle asiantuntijalle pohdintojasi:</a:t>
            </a:r>
          </a:p>
          <a:p>
            <a:pPr marL="0" indent="0">
              <a:buNone/>
            </a:pPr>
            <a:endParaRPr lang="fi-FI" altLang="fi-FI" dirty="0"/>
          </a:p>
          <a:p>
            <a:pPr lvl="1"/>
            <a:r>
              <a:rPr lang="fi-FI" altLang="fi-FI" dirty="0"/>
              <a:t>yrityksen liikeideasta</a:t>
            </a:r>
          </a:p>
          <a:p>
            <a:pPr lvl="1"/>
            <a:r>
              <a:rPr lang="fi-FI" altLang="fi-FI" dirty="0"/>
              <a:t>kilpailukyvystä</a:t>
            </a:r>
          </a:p>
          <a:p>
            <a:pPr lvl="1"/>
            <a:r>
              <a:rPr lang="fi-FI" altLang="fi-FI" dirty="0"/>
              <a:t>resursseista</a:t>
            </a:r>
          </a:p>
          <a:p>
            <a:pPr lvl="1"/>
            <a:r>
              <a:rPr lang="fi-FI" altLang="fi-FI" dirty="0"/>
              <a:t>asiakaskunnasta</a:t>
            </a:r>
          </a:p>
          <a:p>
            <a:pPr lvl="1"/>
            <a:r>
              <a:rPr lang="fi-FI" altLang="fi-FI" dirty="0"/>
              <a:t>myynninedistämistoimenpiteistä ja</a:t>
            </a:r>
          </a:p>
          <a:p>
            <a:pPr lvl="1"/>
            <a:r>
              <a:rPr lang="fi-FI" altLang="fi-FI" dirty="0"/>
              <a:t>kannattavuudesta.</a:t>
            </a:r>
          </a:p>
          <a:p>
            <a:pPr marL="457200" lvl="1" indent="0">
              <a:buNone/>
            </a:pPr>
            <a:endParaRPr lang="fi-FI" altLang="fi-FI" dirty="0"/>
          </a:p>
          <a:p>
            <a:r>
              <a:rPr lang="fi-FI" altLang="fi-FI" dirty="0"/>
              <a:t>Liiketoiminnan rahoittajat edellyttävät aina liiketoimintasuunnitelmaa, jotta he voivat arvioida rahoitusta hakevan yrityksen liiketoimintaedellytyksiä</a:t>
            </a:r>
          </a:p>
          <a:p>
            <a:pPr lvl="1"/>
            <a:endParaRPr lang="fi-FI" altLang="fi-FI" dirty="0"/>
          </a:p>
          <a:p>
            <a:pPr marL="0" indent="0">
              <a:buNone/>
            </a:pPr>
            <a:endParaRPr lang="fi-FI" altLang="fi-F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640A447-4C3F-4D4E-9CB5-44D1C2A53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4100" b="1"/>
              <a:t>ELY-keskusten palvelut ja seudulliset yrityspalvelut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5B382CF-C123-49B9-86C6-22EACA878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5558489" cy="485965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i-FI" altLang="fi-FI" dirty="0"/>
              <a:t>ELY-keskukset ja seudulliset palvelupisteet antavat yritysneuvontaa ja asiantuntija-apua toimintaansa aloittavalle yrittäjälle niin yritysidean arvioinnissa, liiketoimintasuunnitelman ja kannattavuuslaskelmien laadinnassa kuin myös rahoitusmahdollisuuksien kartoittamisessa. </a:t>
            </a:r>
          </a:p>
          <a:p>
            <a:pPr eaLnBrk="1" hangingPunct="1"/>
            <a:r>
              <a:rPr lang="fi-FI" altLang="fi-FI" dirty="0"/>
              <a:t>ELY- keskukset ottavat vastaan yritysten perustamisilmoituksia.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2600" dirty="0"/>
          </a:p>
          <a:p>
            <a:pPr eaLnBrk="1" hangingPunct="1"/>
            <a:endParaRPr lang="fi-FI" altLang="fi-FI" sz="2600" dirty="0"/>
          </a:p>
          <a:p>
            <a:pPr eaLnBrk="1" hangingPunct="1"/>
            <a:endParaRPr lang="fi-FI" altLang="fi-FI" sz="2600" dirty="0"/>
          </a:p>
          <a:p>
            <a:pPr eaLnBrk="1" hangingPunct="1"/>
            <a:endParaRPr lang="fi-FI" altLang="fi-FI" sz="2600" dirty="0"/>
          </a:p>
          <a:p>
            <a:pPr eaLnBrk="1" hangingPunct="1"/>
            <a:endParaRPr lang="fi-FI" altLang="fi-FI" sz="2600" dirty="0"/>
          </a:p>
          <a:p>
            <a:pPr eaLnBrk="1" hangingPunct="1"/>
            <a:endParaRPr lang="fi-FI" altLang="fi-FI" sz="2600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Block Arc 77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DFEC2D6-B770-496E-A0E2-77CA6FE44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b="1">
                <a:solidFill>
                  <a:srgbClr val="FFFFFF"/>
                </a:solidFill>
              </a:rPr>
              <a:t>Yritysmuodot</a:t>
            </a:r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EC4182C-7448-4A54-8498-23025396F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70153" y="1396687"/>
            <a:ext cx="5536397" cy="484155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i-FI" altLang="fi-FI" dirty="0"/>
              <a:t>Yksityinen elinkeinonharjoittaja (yksityinen toiminimi, yksityisliike)</a:t>
            </a:r>
          </a:p>
          <a:p>
            <a:pPr eaLnBrk="1" hangingPunct="1"/>
            <a:r>
              <a:rPr lang="fi-FI" altLang="fi-FI" dirty="0"/>
              <a:t>Avoin yhtiö(avoimen yhtiön yhtiömiehiä tulee olla vähintään kaksi)</a:t>
            </a:r>
          </a:p>
          <a:p>
            <a:pPr eaLnBrk="1" hangingPunct="1"/>
            <a:r>
              <a:rPr lang="fi-FI" altLang="fi-FI" dirty="0"/>
              <a:t>Kommandiittiyhtiö (kommandiittiyhtiön yhtiömiehiä (perustajia) tulee olla kaksi tai useampia, joista vähintään yhden on oltava vastuunalainen yhtiömies ja vähintään yhden äänetön yhtiömies)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08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9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1A938AA7-F697-4A3F-9F3C-668CB9F28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b="1" dirty="0">
                <a:solidFill>
                  <a:srgbClr val="FFFFFF"/>
                </a:solidFill>
              </a:rPr>
              <a:t>Yritysmuodot</a:t>
            </a:r>
          </a:p>
        </p:txBody>
      </p:sp>
      <p:sp>
        <p:nvSpPr>
          <p:cNvPr id="51210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223B6D6-1DAE-492A-9DFE-5BC6AA324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57468" y="857568"/>
            <a:ext cx="6906491" cy="6304915"/>
          </a:xfrm>
        </p:spPr>
        <p:txBody>
          <a:bodyPr anchor="ctr"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fi-FI" altLang="fi-FI" sz="2400" b="1" dirty="0"/>
              <a:t>Osakeyhtiö </a:t>
            </a:r>
          </a:p>
          <a:p>
            <a:pPr eaLnBrk="1" hangingPunct="1"/>
            <a:r>
              <a:rPr lang="fi-FI" altLang="fi-FI" sz="2400" dirty="0"/>
              <a:t>Osakeyhtiön voi perustaa ilman osakepääomaa. </a:t>
            </a:r>
          </a:p>
          <a:p>
            <a:pPr eaLnBrk="1" hangingPunct="1"/>
            <a:r>
              <a:rPr lang="fi-FI" altLang="fi-FI" sz="2400" dirty="0"/>
              <a:t>Yhtiön perustamisen yhteydessä kaupparekisteri-ilmoitukseen ei enää tarvitse liittää erillistä selvitystä osakepääoman maksusta.</a:t>
            </a:r>
          </a:p>
          <a:p>
            <a:pPr eaLnBrk="1" hangingPunct="1"/>
            <a:r>
              <a:rPr lang="fi-FI" altLang="fi-FI" sz="2400" dirty="0"/>
              <a:t>Toimialoilla , joiden toiminta vaatii elinkeinoluvan, kannattaa tarkistaa lupaviranomaiselta toimialan muotoilu yhtiöjärjestyksessä.</a:t>
            </a:r>
          </a:p>
          <a:p>
            <a:r>
              <a:rPr lang="fi-FI" altLang="fi-FI" sz="2400" dirty="0"/>
              <a:t>Osakeyhtiölain 8 luvun 3 ja 6 §:n mukaan toimitusjohtaja on yhtiön johtoon kuuluva elin, jonka tehtävänä on hoitaa yhtiön juoksevaa hallintoa hallituksen antamien ohjeiden ja määräysten mukaisesti. </a:t>
            </a:r>
          </a:p>
          <a:p>
            <a:r>
              <a:rPr lang="fi-FI" altLang="fi-FI" sz="2400" dirty="0"/>
              <a:t>Toimitusjohtaja ei näin ollen ole sellaisen johdon ja valvonnan alainen, jota tarkoitetaan työsopimuslain 1 §:</a:t>
            </a:r>
            <a:r>
              <a:rPr lang="fi-FI" altLang="fi-FI" sz="2400" dirty="0" err="1"/>
              <a:t>ssä</a:t>
            </a:r>
            <a:r>
              <a:rPr lang="fi-FI" altLang="fi-FI" sz="2400" dirty="0"/>
              <a:t>, eikä siten työsopimussuhteessa yhtiöön. </a:t>
            </a:r>
          </a:p>
          <a:p>
            <a:pPr eaLnBrk="1" hangingPunct="1"/>
            <a:endParaRPr lang="fi-FI" altLang="fi-FI" sz="1800" dirty="0"/>
          </a:p>
          <a:p>
            <a:pPr eaLnBrk="1" hangingPunct="1"/>
            <a:endParaRPr lang="fi-FI" altLang="fi-FI" sz="18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sz="1800" dirty="0"/>
              <a:t>  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1800" dirty="0"/>
          </a:p>
          <a:p>
            <a:pPr eaLnBrk="1" hangingPunct="1"/>
            <a:endParaRPr lang="fi-FI" altLang="fi-FI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464D719-B9E2-452F-93B7-B518A1C1C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b="1">
                <a:solidFill>
                  <a:srgbClr val="FFFFFF"/>
                </a:solidFill>
              </a:rPr>
              <a:t>Yritysmuodot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3294A17-3DC0-426A-82DE-6E8DDC086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5228" y="1704385"/>
            <a:ext cx="6906491" cy="5585619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</a:pPr>
            <a:r>
              <a:rPr lang="fi-FI" altLang="fi-FI" b="1" dirty="0"/>
              <a:t>Osuuskunta</a:t>
            </a:r>
          </a:p>
          <a:p>
            <a:pPr eaLnBrk="1" hangingPunct="1"/>
            <a:r>
              <a:rPr lang="fi-FI" altLang="fi-FI" dirty="0"/>
              <a:t>Uusimman osuuskuntalain mukaan osuuskunnan perustamiseen riittää yksi jäsen. </a:t>
            </a:r>
          </a:p>
          <a:p>
            <a:pPr eaLnBrk="1" hangingPunct="1"/>
            <a:r>
              <a:rPr lang="fi-FI" altLang="fi-FI" dirty="0"/>
              <a:t>Aloittava yritys on merkittävä kaupparekisteriin, mutta ennen sitä on laadittava perustamissopimus sekä osuuskunnan säännöt.</a:t>
            </a:r>
          </a:p>
          <a:p>
            <a:pPr eaLnBrk="1" hangingPunct="1"/>
            <a:r>
              <a:rPr lang="fi-FI" altLang="fi-FI" dirty="0"/>
              <a:t>Osuuskunnan perustajat voivat olla luonnollisia henkilöitä tai oikeushenkilöitä.</a:t>
            </a:r>
          </a:p>
          <a:p>
            <a:pPr eaLnBrk="1" hangingPunct="1"/>
            <a:r>
              <a:rPr lang="fi-FI" altLang="fi-FI" dirty="0"/>
              <a:t>Osuuskunnan perustajan on tultava osuuskunnan jäseneksi.</a:t>
            </a:r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5298" name="Rectangle 5">
            <a:extLst>
              <a:ext uri="{FF2B5EF4-FFF2-40B4-BE49-F238E27FC236}">
                <a16:creationId xmlns:a16="http://schemas.microsoft.com/office/drawing/2014/main" id="{0B702BDB-18D7-48B0-A941-3E0EDD058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b="1" dirty="0"/>
              <a:t>Hoiva-alan yrittäminen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299" name="Rectangle 6">
            <a:extLst>
              <a:ext uri="{FF2B5EF4-FFF2-40B4-BE49-F238E27FC236}">
                <a16:creationId xmlns:a16="http://schemas.microsoft.com/office/drawing/2014/main" id="{6FF9B2BA-853E-4D34-B4EF-C0871B0E9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400" dirty="0"/>
              <a:t>Hoiva-alan yritystoiminnassa tarvitaan ja jopa lakisääteisesti edellytetään sosiaali- ja terveysalan ammattiosaamista</a:t>
            </a:r>
          </a:p>
          <a:p>
            <a:pPr eaLnBrk="1" hangingPunct="1"/>
            <a:r>
              <a:rPr lang="fi-FI" altLang="fi-FI" sz="2400" dirty="0"/>
              <a:t>Kyky luoda verkostoja asiakkaisiin, kuntaan ja muihin yrittäjiin luo hyvää perustaa hoivayrittäjyydelle</a:t>
            </a:r>
          </a:p>
          <a:p>
            <a:pPr eaLnBrk="1" hangingPunct="1"/>
            <a:r>
              <a:rPr lang="fi-FI" altLang="fi-FI" sz="2400" dirty="0"/>
              <a:t>Hoivapalveluyrittäjät voivat erikoistua sosiaalipalveluihin, ateriapalveluihin tai siivous- ja kiinteistöhuollon palveluihin</a:t>
            </a:r>
          </a:p>
          <a:p>
            <a:pPr eaLnBrk="1" hangingPunct="1"/>
            <a:r>
              <a:rPr lang="fi-FI" altLang="fi-FI" sz="2400" dirty="0"/>
              <a:t>Kolmannen sektorin tuettu toiminta olisi pyrittävä ohjaamaan alueelle, jolla ei ole yksityisiä yrityksiä palvelujen tarjoajina</a:t>
            </a:r>
          </a:p>
          <a:p>
            <a:pPr eaLnBrk="1" hangingPunct="1"/>
            <a:r>
              <a:rPr lang="fi-FI" altLang="fi-FI" sz="2400" dirty="0"/>
              <a:t>Tällä hetkellä palveluseteli on käytössä ainakin kotipalveluissa</a:t>
            </a:r>
          </a:p>
          <a:p>
            <a:pPr eaLnBrk="1" hangingPunct="1"/>
            <a:r>
              <a:rPr lang="fi-FI" altLang="fi-FI" sz="2400" dirty="0"/>
              <a:t>Palvelusetelin arvon määräytymisestä on säädetty erikseen sosiaalihuoltolaissa, sillä kotipalvelut ovat sosiaalihuoltolain mukaisia sosiaalipalveluja</a:t>
            </a:r>
          </a:p>
          <a:p>
            <a:pPr eaLnBrk="1" hangingPunct="1"/>
            <a:endParaRPr lang="fi-FI" altLang="fi-FI" sz="2400" dirty="0"/>
          </a:p>
          <a:p>
            <a:pPr marL="0" indent="0" eaLnBrk="1" hangingPunct="1">
              <a:buNone/>
            </a:pPr>
            <a:endParaRPr lang="fi-FI" altLang="fi-FI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2400" dirty="0"/>
          </a:p>
          <a:p>
            <a:pPr eaLnBrk="1" hangingPunct="1"/>
            <a:endParaRPr lang="fi-FI" altLang="fi-FI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9D3CADF-263F-40BA-A570-D6B973B85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fi-FI" altLang="fi-FI" b="1" dirty="0"/>
              <a:t>Hoiva-alan yrittäminen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6227D4F-FD04-461D-B82F-2BD495104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endParaRPr lang="fi-FI" altLang="fi-FI" sz="2000" dirty="0"/>
          </a:p>
          <a:p>
            <a:pPr eaLnBrk="1" hangingPunct="1"/>
            <a:r>
              <a:rPr lang="fi-FI" altLang="fi-FI" dirty="0"/>
              <a:t>Kunta voi hyväksyä vain sellaisen yksityisen palveluntuottajan, joka on merkitty ennakkoperintärekisteriin</a:t>
            </a:r>
          </a:p>
          <a:p>
            <a:pPr eaLnBrk="1" hangingPunct="1"/>
            <a:r>
              <a:rPr lang="fi-FI" altLang="fi-FI" dirty="0"/>
              <a:t>Kunta hyväksyy ne palveluntuottajat, joiden palveluja palvelusetelillä voi maksaa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20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825F87F-00D2-462F-BE04-39EC5B932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2" r="3673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37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25E54E0-3BA1-4912-9662-605AE7D03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b="1" dirty="0"/>
              <a:t>Ydinpalvelut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A7ECA77C-8B94-4E31-9739-3F3CA6C2D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910455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000" dirty="0"/>
              <a:t>Esimerkiksi ikääntyneiden pitkäaikaishoito hoivakodissa koostuu ydin- ja tukipalveluista:</a:t>
            </a:r>
          </a:p>
          <a:p>
            <a:pPr marL="0" indent="0" eaLnBrk="1" hangingPunct="1">
              <a:buNone/>
            </a:pPr>
            <a:r>
              <a:rPr lang="fi-FI" altLang="fi-FI" sz="2000" dirty="0"/>
              <a:t>	- vanhusten hoiva, </a:t>
            </a:r>
          </a:p>
          <a:p>
            <a:pPr marL="0" indent="0" eaLnBrk="1" hangingPunct="1">
              <a:buNone/>
            </a:pPr>
            <a:r>
              <a:rPr lang="fi-FI" altLang="fi-FI" sz="2000" dirty="0"/>
              <a:t>	- lääkitseminen, </a:t>
            </a:r>
          </a:p>
          <a:p>
            <a:pPr marL="0" indent="0" eaLnBrk="1" hangingPunct="1">
              <a:buNone/>
            </a:pPr>
            <a:r>
              <a:rPr lang="fi-FI" altLang="fi-FI" sz="2000" dirty="0"/>
              <a:t>	- ateriapalvelu, </a:t>
            </a:r>
          </a:p>
          <a:p>
            <a:pPr marL="0" indent="0" eaLnBrk="1" hangingPunct="1">
              <a:buNone/>
            </a:pPr>
            <a:r>
              <a:rPr lang="fi-FI" altLang="fi-FI" sz="2000" dirty="0"/>
              <a:t>	- vaatehuolto, </a:t>
            </a:r>
          </a:p>
          <a:p>
            <a:pPr marL="0" indent="0" eaLnBrk="1" hangingPunct="1">
              <a:buNone/>
            </a:pPr>
            <a:r>
              <a:rPr lang="fi-FI" altLang="fi-FI" sz="2000" dirty="0"/>
              <a:t>	- hoitotarvikkeet, </a:t>
            </a:r>
          </a:p>
          <a:p>
            <a:pPr marL="0" indent="0" eaLnBrk="1" hangingPunct="1">
              <a:buNone/>
            </a:pPr>
            <a:r>
              <a:rPr lang="fi-FI" altLang="fi-FI" sz="2000" dirty="0"/>
              <a:t>	- apuvälineet, </a:t>
            </a:r>
          </a:p>
          <a:p>
            <a:pPr marL="0" indent="0" eaLnBrk="1" hangingPunct="1">
              <a:buNone/>
            </a:pPr>
            <a:r>
              <a:rPr lang="fi-FI" altLang="fi-FI" sz="2000" dirty="0"/>
              <a:t>	- sairauden hoito</a:t>
            </a:r>
          </a:p>
          <a:p>
            <a:pPr marL="0" indent="0" eaLnBrk="1" hangingPunct="1">
              <a:buNone/>
            </a:pPr>
            <a:r>
              <a:rPr lang="fi-FI" altLang="fi-FI" sz="2000" dirty="0"/>
              <a:t>sekä mahdollisista lisäpalveluista, joita ovat esimerkiksi:</a:t>
            </a:r>
          </a:p>
          <a:p>
            <a:pPr marL="0" indent="0" eaLnBrk="1" hangingPunct="1">
              <a:buNone/>
            </a:pPr>
            <a:r>
              <a:rPr lang="fi-FI" altLang="fi-FI" sz="2000" dirty="0"/>
              <a:t>	- virkistystoiminta, </a:t>
            </a:r>
          </a:p>
          <a:p>
            <a:pPr marL="0" indent="0" eaLnBrk="1" hangingPunct="1">
              <a:buNone/>
            </a:pPr>
            <a:r>
              <a:rPr lang="fi-FI" altLang="fi-FI" sz="2000" dirty="0"/>
              <a:t>	- Erilaiset kauneudenhoito ja hyvinvointipalvelut(kampaaja yms.) </a:t>
            </a:r>
          </a:p>
          <a:p>
            <a:pPr marL="0" indent="0" eaLnBrk="1" hangingPunct="1">
              <a:buNone/>
            </a:pPr>
            <a:r>
              <a:rPr lang="fi-FI" altLang="fi-FI" sz="2000" dirty="0"/>
              <a:t>	- Kuntoutus (fysioterapia yms.)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13ED2DF0-2CCC-4F05-AF6C-36E1F5299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b="1">
                <a:solidFill>
                  <a:srgbClr val="FFFFFF"/>
                </a:solidFill>
              </a:rPr>
              <a:t>Kunta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DA18929-54DA-4837-B87E-47B7DB3CE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fi-FI" altLang="fi-FI"/>
              <a:t>Päättää palvelusetelin käyttöönotosta kilpailuttaa ja/tai hyväksyy kriteerit täyttävät</a:t>
            </a:r>
          </a:p>
          <a:p>
            <a:pPr eaLnBrk="1" hangingPunct="1"/>
            <a:r>
              <a:rPr lang="fi-FI" altLang="fi-FI"/>
              <a:t>Opastaa asiakkaita setelin käytössä antaa asiakkaalle luettelon palveluntuottajista, joilta palveluja voi tilata</a:t>
            </a:r>
          </a:p>
          <a:p>
            <a:pPr eaLnBrk="1" hangingPunct="1"/>
            <a:r>
              <a:rPr lang="fi-FI" altLang="fi-FI"/>
              <a:t>Maksaa palveluntuottajalle laskun mukaan palvelusetelin arvoon asti</a:t>
            </a:r>
          </a:p>
          <a:p>
            <a:pPr eaLnBrk="1" hangingPunct="1"/>
            <a:r>
              <a:rPr lang="fi-FI" altLang="fi-FI"/>
              <a:t>Opastaa asiakkaita setelin käytössä antaa asiakkaalle luettelon palveluntuottajista, joilta palveluja voi tilata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A1D09C01-DDB7-456A-8CD5-E8F6B82F2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b="1" dirty="0"/>
              <a:t>Hoiva-alan yritysideoita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0B31744B-76FC-4781-847A-12AD8B505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/>
              <a:t>Hoiva-alan yrityksiä voi olla esimerkiksi:</a:t>
            </a:r>
          </a:p>
          <a:p>
            <a:pPr marL="0" indent="0" eaLnBrk="1" hangingPunct="1">
              <a:buNone/>
            </a:pPr>
            <a:r>
              <a:rPr lang="fi-FI" altLang="fi-FI" dirty="0"/>
              <a:t>	- yksityinen lasten päiväkoti, </a:t>
            </a:r>
          </a:p>
          <a:p>
            <a:pPr marL="0" indent="0" eaLnBrk="1" hangingPunct="1">
              <a:buNone/>
            </a:pPr>
            <a:r>
              <a:rPr lang="fi-FI" altLang="fi-FI" dirty="0"/>
              <a:t>	- yksityinen hoivakoti, </a:t>
            </a:r>
          </a:p>
          <a:p>
            <a:pPr marL="0" indent="0" eaLnBrk="1" hangingPunct="1">
              <a:buNone/>
            </a:pPr>
            <a:r>
              <a:rPr lang="fi-FI" altLang="fi-FI" dirty="0"/>
              <a:t>	- lasten ja nuorten ammatillinen perhekoti, </a:t>
            </a:r>
          </a:p>
          <a:p>
            <a:pPr marL="0" indent="0" eaLnBrk="1" hangingPunct="1">
              <a:buNone/>
            </a:pPr>
            <a:r>
              <a:rPr lang="fi-FI" altLang="fi-FI" dirty="0"/>
              <a:t>	- nuorten työtoiminta, </a:t>
            </a:r>
          </a:p>
          <a:p>
            <a:pPr marL="0" indent="0" eaLnBrk="1" hangingPunct="1">
              <a:buNone/>
            </a:pPr>
            <a:r>
              <a:rPr lang="fi-FI" altLang="fi-FI" dirty="0"/>
              <a:t>	- kotityöpalveluyritys,</a:t>
            </a:r>
          </a:p>
          <a:p>
            <a:pPr marL="0" indent="0" eaLnBrk="1" hangingPunct="1">
              <a:buNone/>
            </a:pPr>
            <a:r>
              <a:rPr lang="fi-FI" altLang="fi-FI" dirty="0"/>
              <a:t>	- yms.</a:t>
            </a:r>
          </a:p>
          <a:p>
            <a:pPr marL="0" indent="0" eaLnBrk="1" hangingPunct="1">
              <a:buNone/>
            </a:pPr>
            <a:endParaRPr lang="fi-FI" altLang="fi-FI" dirty="0"/>
          </a:p>
          <a:p>
            <a:pPr eaLnBrk="1" hangingPunct="1"/>
            <a:endParaRPr lang="fi-FI" altLang="fi-FI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F3889FC-6DB9-45C9-A7D9-73794C727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altLang="fi-FI" b="1">
                <a:solidFill>
                  <a:srgbClr val="FFFFFF"/>
                </a:solidFill>
              </a:rPr>
              <a:t>Yrittämisen lähtökohdat</a:t>
            </a:r>
            <a:endParaRPr lang="fi-FI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FAA1E8-A604-43E4-B338-430316726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altLang="fi-FI"/>
              <a:t>Yrityksen perustamisen lähtökohtana on halu ja tahto toimia yrittäjänä. </a:t>
            </a:r>
          </a:p>
          <a:p>
            <a:r>
              <a:rPr lang="fi-FI" altLang="fi-FI"/>
              <a:t>Yrittäjäksi ryhtyminen on aina tietoinen valinta, joka on huolella harkittava ja kypsyteltävä. </a:t>
            </a:r>
          </a:p>
          <a:p>
            <a:r>
              <a:rPr lang="fi-FI" altLang="fi-FI"/>
              <a:t>Ennen perustamispäätöksen tekemistä on tarpeellista punnita eri vaihtoehtoja ja miettiä omaa soveltuvuutta riskien ottamiseen ja itsenäiseen toimintaan.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4117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15D833E2-8862-43CC-8873-763DFDA7D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b="1">
                <a:solidFill>
                  <a:srgbClr val="FFFFFF"/>
                </a:solidFill>
              </a:rPr>
              <a:t>Hoiva-alan yrittäminen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FC0CF13-C987-4527-9970-687CFACEE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fi-FI" altLang="fi-FI"/>
              <a:t>Arvonlisäverolain mukaan arvonlisäveroa ei tarvitse maksaa sosiaalihuoltona annettavan palvelun myynnistä.</a:t>
            </a:r>
          </a:p>
          <a:p>
            <a:pPr eaLnBrk="1" hangingPunct="1"/>
            <a:r>
              <a:rPr lang="fi-FI" altLang="fi-FI"/>
              <a:t>Edellytyksenä on, että toiminta on kunnan tai valtion viranomaisen valvonnan alla.</a:t>
            </a:r>
          </a:p>
          <a:p>
            <a:pPr eaLnBrk="1" hangingPunct="1"/>
            <a:r>
              <a:rPr lang="fi-FI" altLang="fi-FI"/>
              <a:t>Käytännössä tämä toteutuu, kun palveluntuottaja on merkitty yksityisten sosiaalipalvelujen valvonnasta annetussa laissa tarkoitettuun rekisteriin.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fi-FI" altLang="fi-FI" dirty="0"/>
              <a:t> </a:t>
            </a:r>
            <a:endParaRPr lang="fi-FI" altLang="fi-FI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E894F31-7E9A-44B0-98AF-025D9F16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altLang="fi-FI" b="1">
                <a:solidFill>
                  <a:srgbClr val="FFFFFF"/>
                </a:solidFill>
              </a:rPr>
              <a:t>Tukipalvelut</a:t>
            </a:r>
            <a:endParaRPr lang="fi-FI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85B228-EAC8-476F-AB5B-DA4B61D20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153572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fi-FI" altLang="fi-FI" dirty="0"/>
              <a:t>Erilaiset tukipalvelut eivät yleensä kuulu yksityisen sosiaalipalvelujen valvonnasta asetetussa laissa tarkoitettuun rekisteriin.</a:t>
            </a:r>
          </a:p>
          <a:p>
            <a:pPr eaLnBrk="1" hangingPunct="1"/>
            <a:r>
              <a:rPr lang="fi-FI" altLang="fi-FI" dirty="0"/>
              <a:t>Kunta voi hyväksyä palveluntuottajiksi myös tukipalveluita palvelusetelin piiriin.</a:t>
            </a:r>
          </a:p>
          <a:p>
            <a:pPr eaLnBrk="1" hangingPunct="1"/>
            <a:r>
              <a:rPr lang="fi-FI" altLang="fi-FI" dirty="0"/>
              <a:t>Tällöin palveluntuottajien palvelut ovat arvonlisäverollisia.</a:t>
            </a:r>
          </a:p>
          <a:p>
            <a:r>
              <a:rPr lang="fi-FI" altLang="fi-FI" dirty="0"/>
              <a:t>Tukipalveluissa, esimerkiksi siivouspalveluissa, palvelun tuottajalta ei vaadita sosiaali- tai terveydenhuoltoalan ammatillista pätevyyttä.</a:t>
            </a:r>
          </a:p>
          <a:p>
            <a:pPr eaLnBrk="1" hangingPunct="1"/>
            <a:endParaRPr lang="fi-FI" alt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2933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A0AEDC3-AFF2-416E-8AA2-52960339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altLang="fi-FI" b="1" dirty="0"/>
              <a:t>Yksityiset sosiaalipalvelut</a:t>
            </a:r>
            <a:endParaRPr lang="fi-FI" b="1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52B122-5248-4F18-B5DC-8E89DDB83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b="1"/>
              <a:t>Luvanvaraista toimintaa</a:t>
            </a:r>
          </a:p>
          <a:p>
            <a:pPr>
              <a:defRPr/>
            </a:pPr>
            <a:r>
              <a:rPr lang="fi-FI"/>
              <a:t>Sosiaalihuollon palvelujen antaminen on luvanvaraista </a:t>
            </a:r>
            <a:r>
              <a:rPr lang="fi-FI" b="1"/>
              <a:t>ympärivuorokautisten</a:t>
            </a:r>
            <a:r>
              <a:rPr lang="fi-FI"/>
              <a:t> palvelujen osalta. </a:t>
            </a:r>
          </a:p>
          <a:p>
            <a:pPr>
              <a:defRPr/>
            </a:pPr>
            <a:r>
              <a:rPr lang="fi-FI"/>
              <a:t>Muista kuin ympärivuorokausista yksityisistä sosiaalipalveluista on tehtävä kirjallinen ilmoitus sille kunnalle, jossa palveluja annetaan. </a:t>
            </a:r>
          </a:p>
          <a:p>
            <a:pPr>
              <a:defRPr/>
            </a:pPr>
            <a:r>
              <a:rPr lang="fi-FI"/>
              <a:t>Kunta ilmoittaa aluehallintovirastolle tiedot rekisterin pitoa varten.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3937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8610" name="Otsikko 1">
            <a:extLst>
              <a:ext uri="{FF2B5EF4-FFF2-40B4-BE49-F238E27FC236}">
                <a16:creationId xmlns:a16="http://schemas.microsoft.com/office/drawing/2014/main" id="{6745C8D1-580B-4A20-8123-23E512B9E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altLang="fi-FI" b="1" dirty="0"/>
              <a:t>Terveydenhuollon palvelut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B808D0-DD70-4BD6-9F35-6A594A9D0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i-FI" dirty="0"/>
          </a:p>
          <a:p>
            <a:pPr>
              <a:defRPr/>
            </a:pPr>
            <a:r>
              <a:rPr lang="fi-FI"/>
              <a:t>Terveydenhuollon palvelujen antaminen yksityisesti on luvanvaraista ja edellyttää aluehallintoviraston tai Valviran lupaa. </a:t>
            </a:r>
          </a:p>
          <a:p>
            <a:pPr>
              <a:defRPr/>
            </a:pPr>
            <a:r>
              <a:rPr lang="fi-FI"/>
              <a:t>Lupaa ei kuitenkaan tarvita silloin, kun palveluja annetaan </a:t>
            </a:r>
            <a:r>
              <a:rPr lang="fi-FI" b="1"/>
              <a:t>itsenäisenä ammatinharjoittajana</a:t>
            </a:r>
            <a:r>
              <a:rPr lang="fi-FI"/>
              <a:t> tai kun työnantaja järjestää itse työterveyshuollon lakisääteiset palvelut.</a:t>
            </a:r>
          </a:p>
          <a:p>
            <a:pPr marL="0" indent="0">
              <a:buNone/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4" name="Otsikko 1">
            <a:extLst>
              <a:ext uri="{FF2B5EF4-FFF2-40B4-BE49-F238E27FC236}">
                <a16:creationId xmlns:a16="http://schemas.microsoft.com/office/drawing/2014/main" id="{6D2F4E8F-5351-4E0B-8D87-D122ACEA4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fi-FI" altLang="fi-FI" sz="3100" b="1"/>
              <a:t>Säädökset yksityisistä sosiaali- ja terveyspalveluista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35" name="Sisällön paikkamerkki 2">
            <a:extLst>
              <a:ext uri="{FF2B5EF4-FFF2-40B4-BE49-F238E27FC236}">
                <a16:creationId xmlns:a16="http://schemas.microsoft.com/office/drawing/2014/main" id="{5B1BA170-C40B-47BA-83CB-B4B5BB2D24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fi-FI" altLang="fi-FI" sz="2400"/>
              <a:t>Laki yksityisistä sosiaalipalveluista (922/2011)</a:t>
            </a:r>
          </a:p>
          <a:p>
            <a:r>
              <a:rPr lang="fi-FI" altLang="fi-FI" sz="2400"/>
              <a:t>Laki yksityisestä terveydenhuollosta (152/1990)</a:t>
            </a:r>
          </a:p>
          <a:p>
            <a:r>
              <a:rPr lang="fi-FI" altLang="fi-FI" sz="2400"/>
              <a:t>Asetus yksityisestä terveydenhuollosta (744/1990)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58" name="Otsikko 1">
            <a:extLst>
              <a:ext uri="{FF2B5EF4-FFF2-40B4-BE49-F238E27FC236}">
                <a16:creationId xmlns:a16="http://schemas.microsoft.com/office/drawing/2014/main" id="{69D5A56F-4A9C-4AF1-B28B-C6DD31185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altLang="fi-FI" sz="3400" b="1">
                <a:solidFill>
                  <a:srgbClr val="FFFFFF"/>
                </a:solidFill>
              </a:rPr>
              <a:t>Yksityiset terveydenhuollon palvelut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659" name="Sisällön paikkamerkki 2">
            <a:extLst>
              <a:ext uri="{FF2B5EF4-FFF2-40B4-BE49-F238E27FC236}">
                <a16:creationId xmlns:a16="http://schemas.microsoft.com/office/drawing/2014/main" id="{BDA84CBC-AE11-45D1-86FC-D98F60B8E8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altLang="fi-FI" b="1" dirty="0"/>
              <a:t>Yleisimpiä terveydenhuollon palveluja ovat:</a:t>
            </a:r>
          </a:p>
          <a:p>
            <a:pPr marL="0" indent="0">
              <a:buNone/>
            </a:pPr>
            <a:endParaRPr lang="fi-FI" altLang="fi-FI" dirty="0"/>
          </a:p>
          <a:p>
            <a:r>
              <a:rPr lang="fi-FI" altLang="fi-FI" dirty="0"/>
              <a:t>Fysioterapiapalvelut,</a:t>
            </a:r>
          </a:p>
          <a:p>
            <a:r>
              <a:rPr lang="fi-FI" altLang="fi-FI" dirty="0"/>
              <a:t>lääkärin ja hammaslääkärin vastaanottotoiminta,</a:t>
            </a:r>
          </a:p>
          <a:p>
            <a:r>
              <a:rPr lang="fi-FI" altLang="fi-FI" dirty="0"/>
              <a:t>työterveyshuolto ja</a:t>
            </a:r>
          </a:p>
          <a:p>
            <a:r>
              <a:rPr lang="fi-FI" altLang="fi-FI" dirty="0"/>
              <a:t>laboratoriopalvelut.</a:t>
            </a:r>
          </a:p>
          <a:p>
            <a:endParaRPr lang="fi-FI" altLang="fi-FI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2" name="Otsikko 1">
            <a:extLst>
              <a:ext uri="{FF2B5EF4-FFF2-40B4-BE49-F238E27FC236}">
                <a16:creationId xmlns:a16="http://schemas.microsoft.com/office/drawing/2014/main" id="{09AE0F82-FDA5-4B8E-B8C6-F901616FDE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altLang="fi-FI" sz="3700" b="1">
                <a:solidFill>
                  <a:srgbClr val="FFFFFF"/>
                </a:solidFill>
              </a:rPr>
              <a:t>Yksityiset sosiaalipalvelut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0529CB-712B-4CCB-B916-CCC33B516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endParaRPr lang="fi-FI" dirty="0"/>
          </a:p>
          <a:p>
            <a:pPr marL="0" indent="0">
              <a:buNone/>
              <a:defRPr/>
            </a:pPr>
            <a:r>
              <a:rPr lang="fi-FI" dirty="0"/>
              <a:t> </a:t>
            </a:r>
            <a:r>
              <a:rPr lang="fi-FI" b="1" dirty="0"/>
              <a:t>Yleisimmät yksityiset sosiaalipalvelut ovat:</a:t>
            </a:r>
          </a:p>
          <a:p>
            <a:pPr marL="0" indent="0">
              <a:buNone/>
              <a:defRPr/>
            </a:pPr>
            <a:endParaRPr lang="fi-FI" dirty="0"/>
          </a:p>
          <a:p>
            <a:pPr>
              <a:defRPr/>
            </a:pPr>
            <a:r>
              <a:rPr lang="fi-FI" dirty="0"/>
              <a:t>Asumispalvelut,</a:t>
            </a:r>
          </a:p>
          <a:p>
            <a:pPr>
              <a:defRPr/>
            </a:pPr>
            <a:r>
              <a:rPr lang="fi-FI" dirty="0"/>
              <a:t>lasten päivähoito,</a:t>
            </a:r>
          </a:p>
          <a:p>
            <a:pPr>
              <a:defRPr/>
            </a:pPr>
            <a:r>
              <a:rPr lang="fi-FI" dirty="0"/>
              <a:t>lasten ja nuorten laitos- ja perhehoito sekä</a:t>
            </a:r>
          </a:p>
          <a:p>
            <a:pPr>
              <a:defRPr/>
            </a:pPr>
            <a:r>
              <a:rPr lang="fi-FI" dirty="0"/>
              <a:t>kotipalvelut.</a:t>
            </a: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6" name="Otsikko 1">
            <a:extLst>
              <a:ext uri="{FF2B5EF4-FFF2-40B4-BE49-F238E27FC236}">
                <a16:creationId xmlns:a16="http://schemas.microsoft.com/office/drawing/2014/main" id="{38A0C74C-3EF2-45A4-85F5-96507EEAB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i-FI" altLang="fi-FI" b="1">
                <a:solidFill>
                  <a:srgbClr val="FFFFFF"/>
                </a:solidFill>
              </a:rPr>
              <a:t>Yrittäjyyden kolme päätyyppiä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60ED8A-F844-41E5-BAE0-0E15F1AE0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i-FI" dirty="0"/>
          </a:p>
          <a:p>
            <a:pPr>
              <a:defRPr/>
            </a:pPr>
            <a:r>
              <a:rPr lang="fi-FI" b="1"/>
              <a:t>Omaehtoinen yrittäjyys </a:t>
            </a:r>
            <a:r>
              <a:rPr lang="fi-FI"/>
              <a:t>on toimintatapa, jossa yksilö ottaa vastuuta omasta työllistymisestään, toimeentulostaan, opiskelustaan ja niihin kuuluvista riskeistä, eduista ja haasteista.</a:t>
            </a:r>
          </a:p>
          <a:p>
            <a:pPr marL="0" indent="0">
              <a:buNone/>
              <a:defRPr/>
            </a:pPr>
            <a:endParaRPr lang="fi-FI" dirty="0"/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30" name="Otsikko 1">
            <a:extLst>
              <a:ext uri="{FF2B5EF4-FFF2-40B4-BE49-F238E27FC236}">
                <a16:creationId xmlns:a16="http://schemas.microsoft.com/office/drawing/2014/main" id="{DB98DC86-4DFD-4C7E-AD10-7BFFB3321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i-FI" altLang="fi-FI" b="1">
                <a:solidFill>
                  <a:srgbClr val="FFFFFF"/>
                </a:solidFill>
              </a:rPr>
              <a:t>Yrittäjyyden kolme päätyyppiä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2A291-07F4-40E9-97F2-15430710C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i-FI" dirty="0"/>
          </a:p>
          <a:p>
            <a:pPr>
              <a:defRPr/>
            </a:pPr>
            <a:r>
              <a:rPr lang="fi-FI" b="1"/>
              <a:t>Sisäinen yrittäjyys </a:t>
            </a:r>
            <a:r>
              <a:rPr lang="fi-FI"/>
              <a:t>on toimintatapa, jossa työntekijä sitoutuu työskentelemään yrityksessä, yhteisössä tai organisaatiossa kuin olisi itse yrittäjä ja omistaja.</a:t>
            </a:r>
          </a:p>
          <a:p>
            <a:pPr marL="0" indent="0">
              <a:buNone/>
              <a:defRPr/>
            </a:pPr>
            <a:endParaRPr lang="fi-FI" dirty="0"/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54" name="Otsikko 1">
            <a:extLst>
              <a:ext uri="{FF2B5EF4-FFF2-40B4-BE49-F238E27FC236}">
                <a16:creationId xmlns:a16="http://schemas.microsoft.com/office/drawing/2014/main" id="{5E19D795-73AB-4A6E-ACBD-327A81D32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i-FI" altLang="fi-FI" b="1">
                <a:solidFill>
                  <a:srgbClr val="FFFFFF"/>
                </a:solidFill>
              </a:rPr>
              <a:t>Yrittäjyyden kolme päätyyppiä</a:t>
            </a: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9D659B-6EBE-4C27-829C-D19C932E5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i-FI" dirty="0"/>
          </a:p>
          <a:p>
            <a:pPr>
              <a:defRPr/>
            </a:pPr>
            <a:r>
              <a:rPr lang="fi-FI" b="1"/>
              <a:t>Ulkoinen yrittäjyys </a:t>
            </a:r>
            <a:r>
              <a:rPr lang="fi-FI"/>
              <a:t>on toimintatapa, jossa yksilö omistaa yrityksen ja johtaa sitä. Menestyvällä yrittäjällä on tukena vahvoja sisäisiä yrittäjiä  (työntekijöitä).</a:t>
            </a:r>
          </a:p>
          <a:p>
            <a:pPr>
              <a:defRPr/>
            </a:pPr>
            <a:endParaRPr lang="fi-F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Otsikko 1">
            <a:extLst>
              <a:ext uri="{FF2B5EF4-FFF2-40B4-BE49-F238E27FC236}">
                <a16:creationId xmlns:a16="http://schemas.microsoft.com/office/drawing/2014/main" id="{BEC7EDC7-F5D9-493E-BDC4-BD28F0088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fi-FI" altLang="fi-FI" b="1" dirty="0"/>
              <a:t>Yritysidea </a:t>
            </a:r>
            <a:r>
              <a:rPr lang="fi-FI" altLang="fi-FI" b="1" dirty="0">
                <a:sym typeface="Wingdings" panose="05000000000000000000" pitchFamily="2" charset="2"/>
              </a:rPr>
              <a:t></a:t>
            </a:r>
            <a:r>
              <a:rPr lang="fi-FI" altLang="fi-FI" b="1" dirty="0"/>
              <a:t> liikeidea</a:t>
            </a:r>
          </a:p>
        </p:txBody>
      </p:sp>
      <p:sp>
        <p:nvSpPr>
          <p:cNvPr id="23555" name="Sisällön paikkamerkki 2">
            <a:extLst>
              <a:ext uri="{FF2B5EF4-FFF2-40B4-BE49-F238E27FC236}">
                <a16:creationId xmlns:a16="http://schemas.microsoft.com/office/drawing/2014/main" id="{0282A075-1E48-4DCF-9931-35942A70A1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79600"/>
            <a:ext cx="4619621" cy="4897119"/>
          </a:xfrm>
        </p:spPr>
        <p:txBody>
          <a:bodyPr>
            <a:normAutofit/>
          </a:bodyPr>
          <a:lstStyle/>
          <a:p>
            <a:r>
              <a:rPr lang="fi-FI" altLang="fi-FI" dirty="0"/>
              <a:t>Yritysidea on jalostamaton tuote tai palvelu, joka johtaa yrittämisen aloittamiseen</a:t>
            </a:r>
          </a:p>
          <a:p>
            <a:r>
              <a:rPr lang="fi-FI" altLang="fi-FI" dirty="0"/>
              <a:t>Yritysidean pohjalta rakentuu liikeidea</a:t>
            </a:r>
          </a:p>
          <a:p>
            <a:r>
              <a:rPr lang="fi-FI" altLang="fi-FI" dirty="0"/>
              <a:t>Liikeidea on lyhyt kuvaus siitä, miten yrityksen on tarkoitus tuottaa rahaa</a:t>
            </a:r>
          </a:p>
          <a:p>
            <a:r>
              <a:rPr lang="fi-FI" altLang="fi-FI" dirty="0"/>
              <a:t>Liikeidea vastaa kysymyksiin, mitä, kenelle, miten ja millaisella imagolla.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6D41632-ED01-4BDF-9144-720AB5CD3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0" r="2" b="152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D7B1202-77A3-48ED-9D62-99BF86F61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520" y="274466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F3558F-4479-4D05-8BA3-5EDFF599C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520" y="5224337"/>
            <a:ext cx="658970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Esa Salmelan luentomateriaali / Poke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4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Otsikko 1">
            <a:extLst>
              <a:ext uri="{FF2B5EF4-FFF2-40B4-BE49-F238E27FC236}">
                <a16:creationId xmlns:a16="http://schemas.microsoft.com/office/drawing/2014/main" id="{CC465028-AB85-4239-9974-F4EE68B0C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altLang="fi-FI" b="1">
                <a:solidFill>
                  <a:srgbClr val="FFFFFF"/>
                </a:solidFill>
              </a:rPr>
              <a:t>Yritysidea </a:t>
            </a:r>
            <a:r>
              <a:rPr lang="fi-FI" altLang="fi-FI" b="1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fi-FI" altLang="fi-FI" b="1">
                <a:solidFill>
                  <a:srgbClr val="FFFFFF"/>
                </a:solidFill>
              </a:rPr>
              <a:t>liikeidea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9" name="Sisällön paikkamerkki 2">
            <a:extLst>
              <a:ext uri="{FF2B5EF4-FFF2-40B4-BE49-F238E27FC236}">
                <a16:creationId xmlns:a16="http://schemas.microsoft.com/office/drawing/2014/main" id="{D09A91AC-4B97-4355-A078-AD85588C72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altLang="fi-FI" b="1"/>
              <a:t>Liikeidea</a:t>
            </a:r>
          </a:p>
          <a:p>
            <a:r>
              <a:rPr lang="fi-FI" altLang="fi-FI"/>
              <a:t>Yritys tarvitsee toimintansa perustaksi kantavan toiminta-ajatuksen. </a:t>
            </a:r>
          </a:p>
          <a:p>
            <a:r>
              <a:rPr lang="fi-FI" altLang="fi-FI"/>
              <a:t>Hyvä yritysidea ja sen pohjalta rakennettu toimiva liikeidea yhdistettynä osaavaan yrittäjään luovat yritystoiminnan onnistumisen edellytykset.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Otsikko 1">
            <a:extLst>
              <a:ext uri="{FF2B5EF4-FFF2-40B4-BE49-F238E27FC236}">
                <a16:creationId xmlns:a16="http://schemas.microsoft.com/office/drawing/2014/main" id="{8F52004F-9EA3-4CCE-8C34-398010AAF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altLang="fi-FI" b="1">
                <a:solidFill>
                  <a:srgbClr val="FFFFFF"/>
                </a:solidFill>
              </a:rPr>
              <a:t>Yritysidea </a:t>
            </a:r>
            <a:r>
              <a:rPr lang="fi-FI" altLang="fi-FI" b="1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fi-FI" altLang="fi-FI" b="1">
                <a:solidFill>
                  <a:srgbClr val="FFFFFF"/>
                </a:solidFill>
              </a:rPr>
              <a:t>liikeidea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03" name="Sisällön paikkamerkki 2">
            <a:extLst>
              <a:ext uri="{FF2B5EF4-FFF2-40B4-BE49-F238E27FC236}">
                <a16:creationId xmlns:a16="http://schemas.microsoft.com/office/drawing/2014/main" id="{9AC7B4BD-D4BA-4CC4-9529-42F98AFE31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altLang="fi-FI"/>
              <a:t>Liikeidea kehittyy yritysidean pohjalta. </a:t>
            </a:r>
          </a:p>
          <a:p>
            <a:r>
              <a:rPr lang="fi-FI" altLang="fi-FI"/>
              <a:t>Yritysidea kertoo siitä, mitä aloittavalla yrityksellä on aikomus tuottaa. </a:t>
            </a:r>
          </a:p>
          <a:p>
            <a:r>
              <a:rPr lang="fi-FI" altLang="fi-FI"/>
              <a:t>Yritysidea täsmentyy vähitellen liikeideaksi. </a:t>
            </a:r>
          </a:p>
          <a:p>
            <a:r>
              <a:rPr lang="fi-FI" altLang="fi-FI"/>
              <a:t>Liikeidea vastaa kysymyksiin Mitä? Kenelle? Miten? </a:t>
            </a:r>
          </a:p>
          <a:p>
            <a:r>
              <a:rPr lang="fi-FI" altLang="fi-FI"/>
              <a:t>Se kertoo yrityksen tehtävän (mitä yritys tekee), kenelle myy ja miten yritys toteuttaa nämä asiat kokonaisuudessaan.</a:t>
            </a:r>
          </a:p>
          <a:p>
            <a:pPr marL="0" indent="0">
              <a:buNone/>
            </a:pPr>
            <a:endParaRPr lang="fi-FI" alt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4ECE1B8-5B9D-485F-AF5A-83B5BFE72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2626" y="122239"/>
            <a:ext cx="7572375" cy="1735137"/>
          </a:xfrm>
        </p:spPr>
        <p:txBody>
          <a:bodyPr/>
          <a:lstStyle/>
          <a:p>
            <a:pPr eaLnBrk="1" hangingPunct="1"/>
            <a:r>
              <a:rPr lang="fi-FI" altLang="fi-FI" sz="3500" b="1" dirty="0"/>
              <a:t>Perustamisideasta liikeideaksi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0C18A0C-59F4-4C2C-85C2-D219B3ACD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7539" y="1943100"/>
            <a:ext cx="8137525" cy="5060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60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F0470BBC-A0D4-461B-BC53-25B312A2E3A9}"/>
              </a:ext>
            </a:extLst>
          </p:cNvPr>
          <p:cNvSpPr/>
          <p:nvPr/>
        </p:nvSpPr>
        <p:spPr>
          <a:xfrm rot="10800000" flipV="1">
            <a:off x="2238376" y="2000251"/>
            <a:ext cx="3286125" cy="221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dirty="0"/>
              <a:t>MARKKINAT</a:t>
            </a:r>
          </a:p>
          <a:p>
            <a:pPr algn="ctr" eaLnBrk="1" hangingPunct="1">
              <a:defRPr/>
            </a:pPr>
            <a:r>
              <a:rPr lang="fi-FI" dirty="0"/>
              <a:t>*asiakkaat</a:t>
            </a:r>
          </a:p>
          <a:p>
            <a:pPr algn="ctr" eaLnBrk="1" hangingPunct="1">
              <a:defRPr/>
            </a:pPr>
            <a:r>
              <a:rPr lang="fi-FI" dirty="0"/>
              <a:t>         *markkinalohkot</a:t>
            </a:r>
          </a:p>
          <a:p>
            <a:pPr algn="ctr" eaLnBrk="1" hangingPunct="1">
              <a:defRPr/>
            </a:pPr>
            <a:r>
              <a:rPr lang="fi-FI" dirty="0"/>
              <a:t>           *ongelmat/tarpeet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3BF6899-F619-475A-8415-023E6B54CE64}"/>
              </a:ext>
            </a:extLst>
          </p:cNvPr>
          <p:cNvSpPr/>
          <p:nvPr/>
        </p:nvSpPr>
        <p:spPr>
          <a:xfrm>
            <a:off x="6238875" y="2000251"/>
            <a:ext cx="3214688" cy="2214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dirty="0"/>
              <a:t>TUOTTEET JAPALVELUT</a:t>
            </a:r>
          </a:p>
          <a:p>
            <a:pPr algn="ctr" eaLnBrk="1" hangingPunct="1">
              <a:defRPr/>
            </a:pPr>
            <a:r>
              <a:rPr lang="fi-FI" dirty="0"/>
              <a:t>            *fyysiset tuotteet</a:t>
            </a:r>
          </a:p>
          <a:p>
            <a:pPr algn="ctr" eaLnBrk="1" hangingPunct="1">
              <a:defRPr/>
            </a:pPr>
            <a:r>
              <a:rPr lang="fi-FI" dirty="0"/>
              <a:t>*palvelut</a:t>
            </a:r>
          </a:p>
          <a:p>
            <a:pPr algn="ctr" eaLnBrk="1" hangingPunct="1">
              <a:defRPr/>
            </a:pPr>
            <a:r>
              <a:rPr lang="fi-FI" dirty="0"/>
              <a:t>             *tuotejärjestelmät</a:t>
            </a:r>
          </a:p>
          <a:p>
            <a:pPr algn="ctr" eaLnBrk="1" hangingPunct="1">
              <a:defRPr/>
            </a:pPr>
            <a:r>
              <a:rPr lang="fi-FI" dirty="0"/>
              <a:t>              *ongelmaratkaisut</a:t>
            </a:r>
          </a:p>
          <a:p>
            <a:pPr algn="ctr" eaLnBrk="1" hangingPunct="1">
              <a:defRPr/>
            </a:pPr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5F344E3-0C98-446F-ACB2-D72200B539D2}"/>
              </a:ext>
            </a:extLst>
          </p:cNvPr>
          <p:cNvSpPr/>
          <p:nvPr/>
        </p:nvSpPr>
        <p:spPr>
          <a:xfrm>
            <a:off x="4595813" y="5000625"/>
            <a:ext cx="3071812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dirty="0"/>
              <a:t>TAPA TOIMIA</a:t>
            </a:r>
          </a:p>
          <a:p>
            <a:pPr algn="ctr" eaLnBrk="1" hangingPunct="1">
              <a:defRPr/>
            </a:pPr>
            <a:r>
              <a:rPr lang="fi-FI" dirty="0"/>
              <a:t>      *organisaatio</a:t>
            </a:r>
          </a:p>
          <a:p>
            <a:pPr algn="ctr" eaLnBrk="1" hangingPunct="1">
              <a:defRPr/>
            </a:pPr>
            <a:r>
              <a:rPr lang="fi-FI" dirty="0"/>
              <a:t>    *voimavarat</a:t>
            </a:r>
          </a:p>
          <a:p>
            <a:pPr algn="ctr" eaLnBrk="1" hangingPunct="1">
              <a:defRPr/>
            </a:pPr>
            <a:r>
              <a:rPr lang="fi-FI" dirty="0"/>
              <a:t>*ohjaus- ja         </a:t>
            </a:r>
          </a:p>
          <a:p>
            <a:pPr algn="ctr" eaLnBrk="1" hangingPunct="1">
              <a:defRPr/>
            </a:pPr>
            <a:r>
              <a:rPr lang="fi-FI" dirty="0"/>
              <a:t>             valvontajärjestelmät</a:t>
            </a:r>
          </a:p>
        </p:txBody>
      </p:sp>
      <p:sp>
        <p:nvSpPr>
          <p:cNvPr id="2" name="Nuoli oikealle 1">
            <a:extLst>
              <a:ext uri="{FF2B5EF4-FFF2-40B4-BE49-F238E27FC236}">
                <a16:creationId xmlns:a16="http://schemas.microsoft.com/office/drawing/2014/main" id="{5BED5E12-F07F-47D5-A4ED-9A8F651264ED}"/>
              </a:ext>
            </a:extLst>
          </p:cNvPr>
          <p:cNvSpPr/>
          <p:nvPr/>
        </p:nvSpPr>
        <p:spPr>
          <a:xfrm rot="19622997">
            <a:off x="5599113" y="3181351"/>
            <a:ext cx="715962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3" name="Ylänuoli 2">
            <a:extLst>
              <a:ext uri="{FF2B5EF4-FFF2-40B4-BE49-F238E27FC236}">
                <a16:creationId xmlns:a16="http://schemas.microsoft.com/office/drawing/2014/main" id="{06611F3E-7F67-495E-987C-4D76E41383E4}"/>
              </a:ext>
            </a:extLst>
          </p:cNvPr>
          <p:cNvSpPr/>
          <p:nvPr/>
        </p:nvSpPr>
        <p:spPr>
          <a:xfrm>
            <a:off x="4918076" y="4022725"/>
            <a:ext cx="485775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  <p:sp>
        <p:nvSpPr>
          <p:cNvPr id="4" name="Alanuoli 3">
            <a:extLst>
              <a:ext uri="{FF2B5EF4-FFF2-40B4-BE49-F238E27FC236}">
                <a16:creationId xmlns:a16="http://schemas.microsoft.com/office/drawing/2014/main" id="{A2AE7D45-EBFC-4F69-9ABA-13A6AA36C25D}"/>
              </a:ext>
            </a:extLst>
          </p:cNvPr>
          <p:cNvSpPr/>
          <p:nvPr/>
        </p:nvSpPr>
        <p:spPr>
          <a:xfrm>
            <a:off x="7040564" y="4022725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29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0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6" name="Otsikko 1">
            <a:extLst>
              <a:ext uri="{FF2B5EF4-FFF2-40B4-BE49-F238E27FC236}">
                <a16:creationId xmlns:a16="http://schemas.microsoft.com/office/drawing/2014/main" id="{6731EAA4-E4D4-4D33-A179-143E6940C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altLang="fi-FI" b="1">
                <a:solidFill>
                  <a:srgbClr val="FFFFFF"/>
                </a:solidFill>
              </a:rPr>
              <a:t>Yritysmuoto</a:t>
            </a:r>
          </a:p>
        </p:txBody>
      </p:sp>
      <p:sp>
        <p:nvSpPr>
          <p:cNvPr id="26631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27" name="Sisällön paikkamerkki 2">
            <a:extLst>
              <a:ext uri="{FF2B5EF4-FFF2-40B4-BE49-F238E27FC236}">
                <a16:creationId xmlns:a16="http://schemas.microsoft.com/office/drawing/2014/main" id="{D783DD42-1309-4482-B5EF-9AAB856FD3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altLang="fi-FI" sz="3600" b="1" dirty="0"/>
              <a:t>Yritysmuoto</a:t>
            </a:r>
          </a:p>
          <a:p>
            <a:r>
              <a:rPr lang="fi-FI" altLang="fi-FI" sz="3600" dirty="0"/>
              <a:t>Liikemuotoja on Suomessa useita. </a:t>
            </a:r>
          </a:p>
          <a:p>
            <a:r>
              <a:rPr lang="fi-FI" altLang="fi-FI" sz="3600" dirty="0"/>
              <a:t>Tavallisimmat yritysmuodot ovat yksityinen elinkeinonharjoittaja, avoin yhtiö, kommandiittiyhtiö, osakeyhtiö ja osuuskunta. </a:t>
            </a:r>
          </a:p>
          <a:p>
            <a:r>
              <a:rPr lang="fi-FI" altLang="fi-FI" sz="3600" dirty="0"/>
              <a:t>Yksittäiselle yrittäjälle tavallisin vaihtoehto on näistä ensimmäinen, joka on mainituista helpoiten perustettava.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Otsikko 1">
            <a:extLst>
              <a:ext uri="{FF2B5EF4-FFF2-40B4-BE49-F238E27FC236}">
                <a16:creationId xmlns:a16="http://schemas.microsoft.com/office/drawing/2014/main" id="{6AFF841C-C9EF-4ED8-9255-6F3D81602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altLang="fi-FI" b="1">
                <a:solidFill>
                  <a:srgbClr val="FFFFFF"/>
                </a:solidFill>
              </a:rPr>
              <a:t>Yritysmuoto</a:t>
            </a:r>
          </a:p>
        </p:txBody>
      </p:sp>
      <p:sp>
        <p:nvSpPr>
          <p:cNvPr id="76" name="Arc 7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1" name="Sisällön paikkamerkki 2">
            <a:extLst>
              <a:ext uri="{FF2B5EF4-FFF2-40B4-BE49-F238E27FC236}">
                <a16:creationId xmlns:a16="http://schemas.microsoft.com/office/drawing/2014/main" id="{E9E03675-5945-454E-88DB-FC4BBEBA92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7308" y="591344"/>
            <a:ext cx="6906491" cy="6083776"/>
          </a:xfrm>
        </p:spPr>
        <p:txBody>
          <a:bodyPr anchor="ctr">
            <a:normAutofit/>
          </a:bodyPr>
          <a:lstStyle/>
          <a:p>
            <a:r>
              <a:rPr lang="fi-FI" altLang="fi-FI" sz="3200" dirty="0"/>
              <a:t>Oman yhtiön perustaminen vaatii rekisteröitävän toiminimen, joka on yhtiön nimi. </a:t>
            </a:r>
          </a:p>
          <a:p>
            <a:r>
              <a:rPr lang="fi-FI" altLang="fi-FI" sz="3200" dirty="0"/>
              <a:t>Kommandiittiyhtiö ja osakeyhtiö ovat tavallisimmat liikemuodot silloin, kun osapuolia on enemmän. </a:t>
            </a:r>
          </a:p>
          <a:p>
            <a:r>
              <a:rPr lang="fi-FI" altLang="fi-FI" sz="3200" dirty="0"/>
              <a:t>Osakeyhtiö on byrokratialtaan raskain yhtiömuoto, mutta verotuksen kannalta usein edullisin, mikäli yrityksen voitto omistajaa kohti on useita kymmeniä tuhansia euroja vuodessa.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22" name="Otsikko 1">
            <a:extLst>
              <a:ext uri="{FF2B5EF4-FFF2-40B4-BE49-F238E27FC236}">
                <a16:creationId xmlns:a16="http://schemas.microsoft.com/office/drawing/2014/main" id="{1FC6572D-D6AE-4E63-8511-E28BB51DC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467" y="111760"/>
            <a:ext cx="10905066" cy="858357"/>
          </a:xfrm>
        </p:spPr>
        <p:txBody>
          <a:bodyPr>
            <a:normAutofit/>
          </a:bodyPr>
          <a:lstStyle/>
          <a:p>
            <a:r>
              <a:rPr lang="fi-FI" altLang="fi-FI" sz="3600" b="1" dirty="0"/>
              <a:t>Liiketoimintasuunnitelma</a:t>
            </a:r>
          </a:p>
        </p:txBody>
      </p:sp>
      <p:sp>
        <p:nvSpPr>
          <p:cNvPr id="30723" name="Sisällön paikkamerkki 2">
            <a:extLst>
              <a:ext uri="{FF2B5EF4-FFF2-40B4-BE49-F238E27FC236}">
                <a16:creationId xmlns:a16="http://schemas.microsoft.com/office/drawing/2014/main" id="{CC438D64-CA1B-4801-805D-7B1A08F538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3469" y="1209040"/>
            <a:ext cx="4008384" cy="5410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400" b="1" dirty="0"/>
              <a:t>Liiketoimintasuunnitelma</a:t>
            </a:r>
          </a:p>
          <a:p>
            <a:r>
              <a:rPr lang="fi-FI" altLang="fi-FI" sz="2400" dirty="0"/>
              <a:t>Liiketoimintasuunnitelma on yrityksen käsikirja, jota tarvitset menestyvän yritystoiminnan käynnistämiseen. </a:t>
            </a:r>
          </a:p>
          <a:p>
            <a:r>
              <a:rPr lang="fi-FI" altLang="fi-FI" sz="2400" dirty="0"/>
              <a:t>Se auttaa hahmottamaan ja suunnittelemaan jäsentyneesti perustettavan yrityksen toimintaa ja kannattavuutta. </a:t>
            </a:r>
          </a:p>
          <a:p>
            <a:r>
              <a:rPr lang="fi-FI" altLang="fi-FI" sz="2400" dirty="0"/>
              <a:t>Voit suunnitella liiketoimintasuunnitelman laajuuden ja painopistealueet tarpeittesi mukaan.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F42EAC97-82B9-472D-8D74-C090AD08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062" y="1782981"/>
            <a:ext cx="5995727" cy="4361892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1133</Words>
  <Application>Microsoft Office PowerPoint</Application>
  <PresentationFormat>Laajakuva</PresentationFormat>
  <Paragraphs>185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Office-teema</vt:lpstr>
      <vt:lpstr>Yrittäjyys</vt:lpstr>
      <vt:lpstr>Yrittämisen lähtökohdat</vt:lpstr>
      <vt:lpstr>Yritysidea  liikeidea</vt:lpstr>
      <vt:lpstr>Yritysidea liikeidea</vt:lpstr>
      <vt:lpstr>Yritysidea liikeidea</vt:lpstr>
      <vt:lpstr>Perustamisideasta liikeideaksi</vt:lpstr>
      <vt:lpstr>Yritysmuoto</vt:lpstr>
      <vt:lpstr>Yritysmuoto</vt:lpstr>
      <vt:lpstr>Liiketoimintasuunnitelma</vt:lpstr>
      <vt:lpstr>Liiketoiminta-suunnitelma</vt:lpstr>
      <vt:lpstr>ELY-keskusten palvelut ja seudulliset yrityspalvelut</vt:lpstr>
      <vt:lpstr>Yritysmuodot</vt:lpstr>
      <vt:lpstr>Yritysmuodot</vt:lpstr>
      <vt:lpstr>Yritysmuodot</vt:lpstr>
      <vt:lpstr>Hoiva-alan yrittäminen</vt:lpstr>
      <vt:lpstr>Hoiva-alan yrittäminen</vt:lpstr>
      <vt:lpstr>Ydinpalvelut</vt:lpstr>
      <vt:lpstr>Kunta</vt:lpstr>
      <vt:lpstr>Hoiva-alan yritysideoita</vt:lpstr>
      <vt:lpstr>Hoiva-alan yrittäminen</vt:lpstr>
      <vt:lpstr>Tukipalvelut</vt:lpstr>
      <vt:lpstr>Yksityiset sosiaalipalvelut</vt:lpstr>
      <vt:lpstr>Terveydenhuollon palvelut</vt:lpstr>
      <vt:lpstr>Säädökset yksityisistä sosiaali- ja terveyspalveluista</vt:lpstr>
      <vt:lpstr>Yksityiset terveydenhuollon palvelut</vt:lpstr>
      <vt:lpstr>Yksityiset sosiaalipalvelut</vt:lpstr>
      <vt:lpstr>Yrittäjyyden kolme päätyyppiä</vt:lpstr>
      <vt:lpstr>Yrittäjyyden kolme päätyyppiä</vt:lpstr>
      <vt:lpstr>Yrittäjyyden kolme päätyyppiä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Yrittäjyys</dc:title>
  <dc:creator>Sarita Taipale</dc:creator>
  <cp:lastModifiedBy>Sarita Taipale</cp:lastModifiedBy>
  <cp:revision>3</cp:revision>
  <dcterms:created xsi:type="dcterms:W3CDTF">2022-02-13T09:49:32Z</dcterms:created>
  <dcterms:modified xsi:type="dcterms:W3CDTF">2022-02-13T10:59:52Z</dcterms:modified>
</cp:coreProperties>
</file>