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417" r:id="rId5"/>
    <p:sldMasterId id="2147483660" r:id="rId6"/>
    <p:sldMasterId id="2147483673" r:id="rId7"/>
    <p:sldMasterId id="2147484424" r:id="rId8"/>
    <p:sldMasterId id="2147484448" r:id="rId9"/>
  </p:sldMasterIdLst>
  <p:notesMasterIdLst>
    <p:notesMasterId r:id="rId24"/>
  </p:notesMasterIdLst>
  <p:sldIdLst>
    <p:sldId id="353" r:id="rId10"/>
    <p:sldId id="261" r:id="rId11"/>
    <p:sldId id="256" r:id="rId12"/>
    <p:sldId id="437" r:id="rId13"/>
    <p:sldId id="257" r:id="rId14"/>
    <p:sldId id="276" r:id="rId15"/>
    <p:sldId id="266" r:id="rId16"/>
    <p:sldId id="267" r:id="rId17"/>
    <p:sldId id="263" r:id="rId18"/>
    <p:sldId id="265" r:id="rId19"/>
    <p:sldId id="264" r:id="rId20"/>
    <p:sldId id="439" r:id="rId21"/>
    <p:sldId id="283" r:id="rId22"/>
    <p:sldId id="282" r:id="rId23"/>
  </p:sldIdLst>
  <p:sldSz cx="12192000" cy="6858000"/>
  <p:notesSz cx="6669088"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4673D-B8E3-4557-8F41-62D0C4E150A9}" v="66" dt="2023-06-13T11:57:19.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83" autoAdjust="0"/>
    <p:restoredTop sz="86467" autoAdjust="0"/>
  </p:normalViewPr>
  <p:slideViewPr>
    <p:cSldViewPr snapToGrid="0">
      <p:cViewPr varScale="1">
        <p:scale>
          <a:sx n="54" d="100"/>
          <a:sy n="54" d="100"/>
        </p:scale>
        <p:origin x="10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ila Birgitta" userId="94c3e21b-b969-4822-be9d-642318c4158d" providerId="ADAL" clId="{6086DA58-6CD3-4C3B-96CC-D12393E3589A}"/>
    <pc:docChg chg="custSel addSld delSld modSld">
      <pc:chgData name="Mannila Birgitta" userId="94c3e21b-b969-4822-be9d-642318c4158d" providerId="ADAL" clId="{6086DA58-6CD3-4C3B-96CC-D12393E3589A}" dt="2023-03-20T13:19:49.111" v="79" actId="113"/>
      <pc:docMkLst>
        <pc:docMk/>
      </pc:docMkLst>
      <pc:sldChg chg="addSp delSp modSp new del mod">
        <pc:chgData name="Mannila Birgitta" userId="94c3e21b-b969-4822-be9d-642318c4158d" providerId="ADAL" clId="{6086DA58-6CD3-4C3B-96CC-D12393E3589A}" dt="2023-03-20T13:19:04.214" v="42" actId="47"/>
        <pc:sldMkLst>
          <pc:docMk/>
          <pc:sldMk cId="4134442391" sldId="438"/>
        </pc:sldMkLst>
        <pc:spChg chg="del">
          <ac:chgData name="Mannila Birgitta" userId="94c3e21b-b969-4822-be9d-642318c4158d" providerId="ADAL" clId="{6086DA58-6CD3-4C3B-96CC-D12393E3589A}" dt="2023-03-20T12:57:21.744" v="2" actId="478"/>
          <ac:spMkLst>
            <pc:docMk/>
            <pc:sldMk cId="4134442391" sldId="438"/>
            <ac:spMk id="2" creationId="{EB5CF8BB-2218-33E3-BE25-F3E01B9062E1}"/>
          </ac:spMkLst>
        </pc:spChg>
        <pc:spChg chg="del">
          <ac:chgData name="Mannila Birgitta" userId="94c3e21b-b969-4822-be9d-642318c4158d" providerId="ADAL" clId="{6086DA58-6CD3-4C3B-96CC-D12393E3589A}" dt="2023-03-20T12:57:19.041" v="1" actId="22"/>
          <ac:spMkLst>
            <pc:docMk/>
            <pc:sldMk cId="4134442391" sldId="438"/>
            <ac:spMk id="3" creationId="{CE283F7B-1A9E-3300-0A75-FEC07A9D0B6E}"/>
          </ac:spMkLst>
        </pc:spChg>
        <pc:spChg chg="add mod">
          <ac:chgData name="Mannila Birgitta" userId="94c3e21b-b969-4822-be9d-642318c4158d" providerId="ADAL" clId="{6086DA58-6CD3-4C3B-96CC-D12393E3589A}" dt="2023-03-20T12:58:45.731" v="41" actId="113"/>
          <ac:spMkLst>
            <pc:docMk/>
            <pc:sldMk cId="4134442391" sldId="438"/>
            <ac:spMk id="6" creationId="{C3E22913-A045-819F-D05E-2F0666DD3A8B}"/>
          </ac:spMkLst>
        </pc:spChg>
        <pc:picChg chg="add mod ord">
          <ac:chgData name="Mannila Birgitta" userId="94c3e21b-b969-4822-be9d-642318c4158d" providerId="ADAL" clId="{6086DA58-6CD3-4C3B-96CC-D12393E3589A}" dt="2023-03-20T12:57:43.124" v="7" actId="1076"/>
          <ac:picMkLst>
            <pc:docMk/>
            <pc:sldMk cId="4134442391" sldId="438"/>
            <ac:picMk id="5" creationId="{567A4B33-A62B-929C-4889-A6486AAF5193}"/>
          </ac:picMkLst>
        </pc:picChg>
      </pc:sldChg>
      <pc:sldChg chg="addSp modSp mod modNotes">
        <pc:chgData name="Mannila Birgitta" userId="94c3e21b-b969-4822-be9d-642318c4158d" providerId="ADAL" clId="{6086DA58-6CD3-4C3B-96CC-D12393E3589A}" dt="2023-03-20T13:19:49.111" v="79" actId="113"/>
        <pc:sldMkLst>
          <pc:docMk/>
          <pc:sldMk cId="0" sldId="439"/>
        </pc:sldMkLst>
        <pc:spChg chg="add mod">
          <ac:chgData name="Mannila Birgitta" userId="94c3e21b-b969-4822-be9d-642318c4158d" providerId="ADAL" clId="{6086DA58-6CD3-4C3B-96CC-D12393E3589A}" dt="2023-03-20T13:19:49.111" v="79" actId="113"/>
          <ac:spMkLst>
            <pc:docMk/>
            <pc:sldMk cId="0" sldId="439"/>
            <ac:spMk id="2" creationId="{66AB1B16-A2A3-77CB-53FE-E80D4026A1E6}"/>
          </ac:spMkLst>
        </pc:spChg>
      </pc:sldChg>
    </pc:docChg>
  </pc:docChgLst>
  <pc:docChgLst>
    <pc:chgData name="Mannila Birgitta" userId="94c3e21b-b969-4822-be9d-642318c4158d" providerId="ADAL" clId="{DF69C691-7150-4CF4-A8D9-FAE2CC4E6ABA}"/>
    <pc:docChg chg="custSel modSld">
      <pc:chgData name="Mannila Birgitta" userId="94c3e21b-b969-4822-be9d-642318c4158d" providerId="ADAL" clId="{DF69C691-7150-4CF4-A8D9-FAE2CC4E6ABA}" dt="2023-06-12T05:07:44.819" v="47" actId="20578"/>
      <pc:docMkLst>
        <pc:docMk/>
      </pc:docMkLst>
      <pc:sldChg chg="addSp modSp mod chgLayout">
        <pc:chgData name="Mannila Birgitta" userId="94c3e21b-b969-4822-be9d-642318c4158d" providerId="ADAL" clId="{DF69C691-7150-4CF4-A8D9-FAE2CC4E6ABA}" dt="2023-06-12T05:07:44.819" v="47" actId="20578"/>
        <pc:sldMkLst>
          <pc:docMk/>
          <pc:sldMk cId="1405426882" sldId="256"/>
        </pc:sldMkLst>
        <pc:spChg chg="add mod ord">
          <ac:chgData name="Mannila Birgitta" userId="94c3e21b-b969-4822-be9d-642318c4158d" providerId="ADAL" clId="{DF69C691-7150-4CF4-A8D9-FAE2CC4E6ABA}" dt="2023-06-12T05:07:44.819" v="47" actId="20578"/>
          <ac:spMkLst>
            <pc:docMk/>
            <pc:sldMk cId="1405426882" sldId="256"/>
            <ac:spMk id="2" creationId="{4C52DE67-CAAF-D454-82AF-E923C3BAD471}"/>
          </ac:spMkLst>
        </pc:spChg>
        <pc:spChg chg="mod ord">
          <ac:chgData name="Mannila Birgitta" userId="94c3e21b-b969-4822-be9d-642318c4158d" providerId="ADAL" clId="{DF69C691-7150-4CF4-A8D9-FAE2CC4E6ABA}" dt="2023-06-12T05:07:39.013" v="46" actId="700"/>
          <ac:spMkLst>
            <pc:docMk/>
            <pc:sldMk cId="1405426882" sldId="256"/>
            <ac:spMk id="4" creationId="{14973707-88AD-71BA-21C9-DD9ECCE6549D}"/>
          </ac:spMkLst>
        </pc:spChg>
      </pc:sldChg>
    </pc:docChg>
  </pc:docChgLst>
  <pc:docChgLst>
    <pc:chgData name="Mannila Birgitta" userId="94c3e21b-b969-4822-be9d-642318c4158d" providerId="ADAL" clId="{3A1FF008-22FE-4EE3-B264-5E8CE4ADC1D5}"/>
    <pc:docChg chg="custSel modSld">
      <pc:chgData name="Mannila Birgitta" userId="94c3e21b-b969-4822-be9d-642318c4158d" providerId="ADAL" clId="{3A1FF008-22FE-4EE3-B264-5E8CE4ADC1D5}" dt="2023-05-05T08:22:31.410" v="10" actId="20577"/>
      <pc:docMkLst>
        <pc:docMk/>
      </pc:docMkLst>
      <pc:sldChg chg="modSp mod">
        <pc:chgData name="Mannila Birgitta" userId="94c3e21b-b969-4822-be9d-642318c4158d" providerId="ADAL" clId="{3A1FF008-22FE-4EE3-B264-5E8CE4ADC1D5}" dt="2023-05-05T08:22:31.410" v="10" actId="20577"/>
        <pc:sldMkLst>
          <pc:docMk/>
          <pc:sldMk cId="1405426882" sldId="256"/>
        </pc:sldMkLst>
        <pc:spChg chg="mod">
          <ac:chgData name="Mannila Birgitta" userId="94c3e21b-b969-4822-be9d-642318c4158d" providerId="ADAL" clId="{3A1FF008-22FE-4EE3-B264-5E8CE4ADC1D5}" dt="2023-05-05T08:22:31.410" v="10" actId="20577"/>
          <ac:spMkLst>
            <pc:docMk/>
            <pc:sldMk cId="1405426882" sldId="256"/>
            <ac:spMk id="5" creationId="{700DB62D-5037-A1AE-B128-4A7387C8AB80}"/>
          </ac:spMkLst>
        </pc:spChg>
      </pc:sldChg>
    </pc:docChg>
  </pc:docChgLst>
  <pc:docChgLst>
    <pc:chgData name="Alisa Aaltonen" userId="02d0f2c7-1feb-4820-abbf-160b1e15b876" providerId="ADAL" clId="{EF17AD5E-87C6-4D05-9D4F-DF8AB2255C75}"/>
    <pc:docChg chg="undo custSel addSld modSld sldOrd">
      <pc:chgData name="Alisa Aaltonen" userId="02d0f2c7-1feb-4820-abbf-160b1e15b876" providerId="ADAL" clId="{EF17AD5E-87C6-4D05-9D4F-DF8AB2255C75}" dt="2023-06-09T12:39:12.683" v="313" actId="962"/>
      <pc:docMkLst>
        <pc:docMk/>
      </pc:docMkLst>
      <pc:sldChg chg="add ord">
        <pc:chgData name="Alisa Aaltonen" userId="02d0f2c7-1feb-4820-abbf-160b1e15b876" providerId="ADAL" clId="{EF17AD5E-87C6-4D05-9D4F-DF8AB2255C75}" dt="2023-06-09T12:23:06.619" v="2"/>
        <pc:sldMkLst>
          <pc:docMk/>
          <pc:sldMk cId="814534702" sldId="261"/>
        </pc:sldMkLst>
      </pc:sldChg>
      <pc:sldChg chg="modSp mod">
        <pc:chgData name="Alisa Aaltonen" userId="02d0f2c7-1feb-4820-abbf-160b1e15b876" providerId="ADAL" clId="{EF17AD5E-87C6-4D05-9D4F-DF8AB2255C75}" dt="2023-06-09T12:38:43.578" v="311" actId="33553"/>
        <pc:sldMkLst>
          <pc:docMk/>
          <pc:sldMk cId="2513438342" sldId="264"/>
        </pc:sldMkLst>
        <pc:spChg chg="mod">
          <ac:chgData name="Alisa Aaltonen" userId="02d0f2c7-1feb-4820-abbf-160b1e15b876" providerId="ADAL" clId="{EF17AD5E-87C6-4D05-9D4F-DF8AB2255C75}" dt="2023-06-09T12:38:43.578" v="311" actId="33553"/>
          <ac:spMkLst>
            <pc:docMk/>
            <pc:sldMk cId="2513438342" sldId="264"/>
            <ac:spMk id="3" creationId="{A81B84DE-88CA-E6D7-5253-AFD130773AE7}"/>
          </ac:spMkLst>
        </pc:spChg>
      </pc:sldChg>
      <pc:sldChg chg="modSp mod">
        <pc:chgData name="Alisa Aaltonen" userId="02d0f2c7-1feb-4820-abbf-160b1e15b876" providerId="ADAL" clId="{EF17AD5E-87C6-4D05-9D4F-DF8AB2255C75}" dt="2023-06-09T12:38:41.505" v="310" actId="33553"/>
        <pc:sldMkLst>
          <pc:docMk/>
          <pc:sldMk cId="3573721671" sldId="265"/>
        </pc:sldMkLst>
        <pc:spChg chg="mod">
          <ac:chgData name="Alisa Aaltonen" userId="02d0f2c7-1feb-4820-abbf-160b1e15b876" providerId="ADAL" clId="{EF17AD5E-87C6-4D05-9D4F-DF8AB2255C75}" dt="2023-06-09T12:38:41.505" v="310" actId="33553"/>
          <ac:spMkLst>
            <pc:docMk/>
            <pc:sldMk cId="3573721671" sldId="265"/>
            <ac:spMk id="3" creationId="{F05D84CF-761C-B677-0CF0-1481FE22FD31}"/>
          </ac:spMkLst>
        </pc:spChg>
        <pc:picChg chg="mod">
          <ac:chgData name="Alisa Aaltonen" userId="02d0f2c7-1feb-4820-abbf-160b1e15b876" providerId="ADAL" clId="{EF17AD5E-87C6-4D05-9D4F-DF8AB2255C75}" dt="2023-06-09T12:38:24.382" v="306" actId="962"/>
          <ac:picMkLst>
            <pc:docMk/>
            <pc:sldMk cId="3573721671" sldId="265"/>
            <ac:picMk id="8" creationId="{402D7A24-64BE-4C39-8CD0-344876F2251B}"/>
          </ac:picMkLst>
        </pc:picChg>
      </pc:sldChg>
      <pc:sldChg chg="modSp mod setBg modClrScheme chgLayout">
        <pc:chgData name="Alisa Aaltonen" userId="02d0f2c7-1feb-4820-abbf-160b1e15b876" providerId="ADAL" clId="{EF17AD5E-87C6-4D05-9D4F-DF8AB2255C75}" dt="2023-06-09T12:37:45.595" v="55" actId="962"/>
        <pc:sldMkLst>
          <pc:docMk/>
          <pc:sldMk cId="290839115" sldId="266"/>
        </pc:sldMkLst>
        <pc:spChg chg="mod ord">
          <ac:chgData name="Alisa Aaltonen" userId="02d0f2c7-1feb-4820-abbf-160b1e15b876" providerId="ADAL" clId="{EF17AD5E-87C6-4D05-9D4F-DF8AB2255C75}" dt="2023-06-09T12:33:45.718" v="9" actId="700"/>
          <ac:spMkLst>
            <pc:docMk/>
            <pc:sldMk cId="290839115" sldId="266"/>
            <ac:spMk id="2" creationId="{2D196546-9517-1D20-32C9-3A1242BBF593}"/>
          </ac:spMkLst>
        </pc:spChg>
        <pc:spChg chg="mod ord">
          <ac:chgData name="Alisa Aaltonen" userId="02d0f2c7-1feb-4820-abbf-160b1e15b876" providerId="ADAL" clId="{EF17AD5E-87C6-4D05-9D4F-DF8AB2255C75}" dt="2023-06-09T12:33:56.918" v="11" actId="1076"/>
          <ac:spMkLst>
            <pc:docMk/>
            <pc:sldMk cId="290839115" sldId="266"/>
            <ac:spMk id="3" creationId="{A8EC863A-5E11-B04D-82DE-DF3D1200BBAF}"/>
          </ac:spMkLst>
        </pc:spChg>
        <pc:picChg chg="mod">
          <ac:chgData name="Alisa Aaltonen" userId="02d0f2c7-1feb-4820-abbf-160b1e15b876" providerId="ADAL" clId="{EF17AD5E-87C6-4D05-9D4F-DF8AB2255C75}" dt="2023-06-09T12:37:45.595" v="55" actId="962"/>
          <ac:picMkLst>
            <pc:docMk/>
            <pc:sldMk cId="290839115" sldId="266"/>
            <ac:picMk id="1026" creationId="{032C63C4-9796-9779-9D17-E93E7B47865A}"/>
          </ac:picMkLst>
        </pc:picChg>
      </pc:sldChg>
      <pc:sldChg chg="modSp mod setBg modClrScheme chgLayout">
        <pc:chgData name="Alisa Aaltonen" userId="02d0f2c7-1feb-4820-abbf-160b1e15b876" providerId="ADAL" clId="{EF17AD5E-87C6-4D05-9D4F-DF8AB2255C75}" dt="2023-06-09T12:37:50.182" v="58" actId="962"/>
        <pc:sldMkLst>
          <pc:docMk/>
          <pc:sldMk cId="3707727608" sldId="267"/>
        </pc:sldMkLst>
        <pc:spChg chg="mod ord">
          <ac:chgData name="Alisa Aaltonen" userId="02d0f2c7-1feb-4820-abbf-160b1e15b876" providerId="ADAL" clId="{EF17AD5E-87C6-4D05-9D4F-DF8AB2255C75}" dt="2023-06-09T12:34:55.329" v="23" actId="207"/>
          <ac:spMkLst>
            <pc:docMk/>
            <pc:sldMk cId="3707727608" sldId="267"/>
            <ac:spMk id="2" creationId="{F072DE81-8B43-F2D5-9EC1-27DACB143797}"/>
          </ac:spMkLst>
        </pc:spChg>
        <pc:spChg chg="mod ord">
          <ac:chgData name="Alisa Aaltonen" userId="02d0f2c7-1feb-4820-abbf-160b1e15b876" providerId="ADAL" clId="{EF17AD5E-87C6-4D05-9D4F-DF8AB2255C75}" dt="2023-06-09T12:34:52.705" v="22" actId="1076"/>
          <ac:spMkLst>
            <pc:docMk/>
            <pc:sldMk cId="3707727608" sldId="267"/>
            <ac:spMk id="3" creationId="{65828975-797C-7643-A77D-A5C69E8B3916}"/>
          </ac:spMkLst>
        </pc:spChg>
        <pc:spChg chg="mod">
          <ac:chgData name="Alisa Aaltonen" userId="02d0f2c7-1feb-4820-abbf-160b1e15b876" providerId="ADAL" clId="{EF17AD5E-87C6-4D05-9D4F-DF8AB2255C75}" dt="2023-06-09T12:37:50.182" v="58" actId="962"/>
          <ac:spMkLst>
            <pc:docMk/>
            <pc:sldMk cId="3707727608" sldId="267"/>
            <ac:spMk id="4" creationId="{7C069FD5-4111-9772-7460-CE243ED3BCEC}"/>
          </ac:spMkLst>
        </pc:spChg>
        <pc:spChg chg="mod">
          <ac:chgData name="Alisa Aaltonen" userId="02d0f2c7-1feb-4820-abbf-160b1e15b876" providerId="ADAL" clId="{EF17AD5E-87C6-4D05-9D4F-DF8AB2255C75}" dt="2023-06-09T12:34:42.211" v="20" actId="207"/>
          <ac:spMkLst>
            <pc:docMk/>
            <pc:sldMk cId="3707727608" sldId="267"/>
            <ac:spMk id="10" creationId="{3BDDB56F-9844-DBD7-8A79-FB46BBB2BD66}"/>
          </ac:spMkLst>
        </pc:spChg>
        <pc:spChg chg="mod">
          <ac:chgData name="Alisa Aaltonen" userId="02d0f2c7-1feb-4820-abbf-160b1e15b876" providerId="ADAL" clId="{EF17AD5E-87C6-4D05-9D4F-DF8AB2255C75}" dt="2023-06-09T12:34:39.969" v="19" actId="207"/>
          <ac:spMkLst>
            <pc:docMk/>
            <pc:sldMk cId="3707727608" sldId="267"/>
            <ac:spMk id="11" creationId="{756D93CF-368A-2E4D-7D7D-6400B8B19A67}"/>
          </ac:spMkLst>
        </pc:spChg>
        <pc:spChg chg="mod">
          <ac:chgData name="Alisa Aaltonen" userId="02d0f2c7-1feb-4820-abbf-160b1e15b876" providerId="ADAL" clId="{EF17AD5E-87C6-4D05-9D4F-DF8AB2255C75}" dt="2023-06-09T12:37:49.057" v="57" actId="962"/>
          <ac:spMkLst>
            <pc:docMk/>
            <pc:sldMk cId="3707727608" sldId="267"/>
            <ac:spMk id="12" creationId="{7080A812-5F74-07E1-B9A2-511FE940A009}"/>
          </ac:spMkLst>
        </pc:spChg>
        <pc:grpChg chg="mod">
          <ac:chgData name="Alisa Aaltonen" userId="02d0f2c7-1feb-4820-abbf-160b1e15b876" providerId="ADAL" clId="{EF17AD5E-87C6-4D05-9D4F-DF8AB2255C75}" dt="2023-06-09T12:37:47.533" v="56" actId="962"/>
          <ac:grpSpMkLst>
            <pc:docMk/>
            <pc:sldMk cId="3707727608" sldId="267"/>
            <ac:grpSpMk id="9" creationId="{762E2EEA-B7F4-4E7E-C807-1F578B1F247B}"/>
          </ac:grpSpMkLst>
        </pc:grpChg>
      </pc:sldChg>
      <pc:sldChg chg="modSp mod setBg modClrScheme chgLayout">
        <pc:chgData name="Alisa Aaltonen" userId="02d0f2c7-1feb-4820-abbf-160b1e15b876" providerId="ADAL" clId="{EF17AD5E-87C6-4D05-9D4F-DF8AB2255C75}" dt="2023-06-09T12:37:04.983" v="35"/>
        <pc:sldMkLst>
          <pc:docMk/>
          <pc:sldMk cId="2797048025" sldId="282"/>
        </pc:sldMkLst>
        <pc:spChg chg="mod ord">
          <ac:chgData name="Alisa Aaltonen" userId="02d0f2c7-1feb-4820-abbf-160b1e15b876" providerId="ADAL" clId="{EF17AD5E-87C6-4D05-9D4F-DF8AB2255C75}" dt="2023-06-09T12:36:52.510" v="32" actId="207"/>
          <ac:spMkLst>
            <pc:docMk/>
            <pc:sldMk cId="2797048025" sldId="282"/>
            <ac:spMk id="2" creationId="{DF47EC52-6F86-F5C9-B45B-21FC9D2E4623}"/>
          </ac:spMkLst>
        </pc:spChg>
        <pc:spChg chg="mod ord">
          <ac:chgData name="Alisa Aaltonen" userId="02d0f2c7-1feb-4820-abbf-160b1e15b876" providerId="ADAL" clId="{EF17AD5E-87C6-4D05-9D4F-DF8AB2255C75}" dt="2023-06-09T12:36:58.721" v="34" actId="1076"/>
          <ac:spMkLst>
            <pc:docMk/>
            <pc:sldMk cId="2797048025" sldId="282"/>
            <ac:spMk id="3" creationId="{BF5A357D-EAA3-1453-FF84-8DD2956BAA3F}"/>
          </ac:spMkLst>
        </pc:spChg>
      </pc:sldChg>
      <pc:sldChg chg="modSp mod setBg modClrScheme chgLayout">
        <pc:chgData name="Alisa Aaltonen" userId="02d0f2c7-1feb-4820-abbf-160b1e15b876" providerId="ADAL" clId="{EF17AD5E-87C6-4D05-9D4F-DF8AB2255C75}" dt="2023-06-09T12:36:37.773" v="29" actId="1076"/>
        <pc:sldMkLst>
          <pc:docMk/>
          <pc:sldMk cId="1560149915" sldId="283"/>
        </pc:sldMkLst>
        <pc:spChg chg="mod ord">
          <ac:chgData name="Alisa Aaltonen" userId="02d0f2c7-1feb-4820-abbf-160b1e15b876" providerId="ADAL" clId="{EF17AD5E-87C6-4D05-9D4F-DF8AB2255C75}" dt="2023-06-09T12:35:43.409" v="27" actId="700"/>
          <ac:spMkLst>
            <pc:docMk/>
            <pc:sldMk cId="1560149915" sldId="283"/>
            <ac:spMk id="2" creationId="{DBEEAA42-A545-4462-14DA-F99291FD46A6}"/>
          </ac:spMkLst>
        </pc:spChg>
        <pc:spChg chg="mod ord">
          <ac:chgData name="Alisa Aaltonen" userId="02d0f2c7-1feb-4820-abbf-160b1e15b876" providerId="ADAL" clId="{EF17AD5E-87C6-4D05-9D4F-DF8AB2255C75}" dt="2023-06-09T12:36:37.773" v="29" actId="1076"/>
          <ac:spMkLst>
            <pc:docMk/>
            <pc:sldMk cId="1560149915" sldId="283"/>
            <ac:spMk id="3" creationId="{6ED9E473-B689-2871-AB58-AB6C34A60FC3}"/>
          </ac:spMkLst>
        </pc:spChg>
      </pc:sldChg>
      <pc:sldChg chg="modSp add mod ord">
        <pc:chgData name="Alisa Aaltonen" userId="02d0f2c7-1feb-4820-abbf-160b1e15b876" providerId="ADAL" clId="{EF17AD5E-87C6-4D05-9D4F-DF8AB2255C75}" dt="2023-06-09T12:39:12.683" v="313" actId="962"/>
        <pc:sldMkLst>
          <pc:docMk/>
          <pc:sldMk cId="3677751073" sldId="353"/>
        </pc:sldMkLst>
        <pc:spChg chg="mod">
          <ac:chgData name="Alisa Aaltonen" userId="02d0f2c7-1feb-4820-abbf-160b1e15b876" providerId="ADAL" clId="{EF17AD5E-87C6-4D05-9D4F-DF8AB2255C75}" dt="2023-06-09T12:37:16.097" v="36" actId="962"/>
          <ac:spMkLst>
            <pc:docMk/>
            <pc:sldMk cId="3677751073" sldId="353"/>
            <ac:spMk id="25" creationId="{4AE41F24-3728-F82C-6B6A-FFC2CB08AC65}"/>
          </ac:spMkLst>
        </pc:spChg>
        <pc:grpChg chg="mod">
          <ac:chgData name="Alisa Aaltonen" userId="02d0f2c7-1feb-4820-abbf-160b1e15b876" providerId="ADAL" clId="{EF17AD5E-87C6-4D05-9D4F-DF8AB2255C75}" dt="2023-06-09T12:37:17.964" v="37" actId="962"/>
          <ac:grpSpMkLst>
            <pc:docMk/>
            <pc:sldMk cId="3677751073" sldId="353"/>
            <ac:grpSpMk id="24" creationId="{E7E865A6-E274-19B3-9D09-5C0007C9BBA8}"/>
          </ac:grpSpMkLst>
        </pc:grpChg>
        <pc:picChg chg="mod">
          <ac:chgData name="Alisa Aaltonen" userId="02d0f2c7-1feb-4820-abbf-160b1e15b876" providerId="ADAL" clId="{EF17AD5E-87C6-4D05-9D4F-DF8AB2255C75}" dt="2023-06-09T12:39:12.683" v="313" actId="962"/>
          <ac:picMkLst>
            <pc:docMk/>
            <pc:sldMk cId="3677751073" sldId="353"/>
            <ac:picMk id="27" creationId="{160E7BDC-F9E2-D042-7A20-213C192EA00F}"/>
          </ac:picMkLst>
        </pc:picChg>
      </pc:sldChg>
      <pc:sldChg chg="modSp mod">
        <pc:chgData name="Alisa Aaltonen" userId="02d0f2c7-1feb-4820-abbf-160b1e15b876" providerId="ADAL" clId="{EF17AD5E-87C6-4D05-9D4F-DF8AB2255C75}" dt="2023-06-09T12:38:36.985" v="309" actId="27636"/>
        <pc:sldMkLst>
          <pc:docMk/>
          <pc:sldMk cId="3515355136" sldId="437"/>
        </pc:sldMkLst>
        <pc:spChg chg="mod">
          <ac:chgData name="Alisa Aaltonen" userId="02d0f2c7-1feb-4820-abbf-160b1e15b876" providerId="ADAL" clId="{EF17AD5E-87C6-4D05-9D4F-DF8AB2255C75}" dt="2023-06-09T12:38:36.985" v="309" actId="27636"/>
          <ac:spMkLst>
            <pc:docMk/>
            <pc:sldMk cId="3515355136" sldId="437"/>
            <ac:spMk id="19" creationId="{E2BE29E7-F8D3-A14F-FF7B-A7AD3A413C26}"/>
          </ac:spMkLst>
        </pc:spChg>
        <pc:picChg chg="mod">
          <ac:chgData name="Alisa Aaltonen" userId="02d0f2c7-1feb-4820-abbf-160b1e15b876" providerId="ADAL" clId="{EF17AD5E-87C6-4D05-9D4F-DF8AB2255C75}" dt="2023-06-09T12:37:19.393" v="38" actId="962"/>
          <ac:picMkLst>
            <pc:docMk/>
            <pc:sldMk cId="3515355136" sldId="437"/>
            <ac:picMk id="2" creationId="{D16E1E8D-989B-989B-2407-29EDAC40465B}"/>
          </ac:picMkLst>
        </pc:picChg>
        <pc:picChg chg="mod">
          <ac:chgData name="Alisa Aaltonen" userId="02d0f2c7-1feb-4820-abbf-160b1e15b876" providerId="ADAL" clId="{EF17AD5E-87C6-4D05-9D4F-DF8AB2255C75}" dt="2023-06-09T12:37:21.644" v="39" actId="962"/>
          <ac:picMkLst>
            <pc:docMk/>
            <pc:sldMk cId="3515355136" sldId="437"/>
            <ac:picMk id="3" creationId="{A56128AF-B548-3CCA-DA21-6090AEED4DAC}"/>
          </ac:picMkLst>
        </pc:picChg>
        <pc:picChg chg="mod">
          <ac:chgData name="Alisa Aaltonen" userId="02d0f2c7-1feb-4820-abbf-160b1e15b876" providerId="ADAL" clId="{EF17AD5E-87C6-4D05-9D4F-DF8AB2255C75}" dt="2023-06-09T12:37:22.892" v="40" actId="962"/>
          <ac:picMkLst>
            <pc:docMk/>
            <pc:sldMk cId="3515355136" sldId="437"/>
            <ac:picMk id="4" creationId="{259282F4-CB1A-BE12-309B-F015CC757671}"/>
          </ac:picMkLst>
        </pc:picChg>
        <pc:picChg chg="mod">
          <ac:chgData name="Alisa Aaltonen" userId="02d0f2c7-1feb-4820-abbf-160b1e15b876" providerId="ADAL" clId="{EF17AD5E-87C6-4D05-9D4F-DF8AB2255C75}" dt="2023-06-09T12:37:24.237" v="41" actId="962"/>
          <ac:picMkLst>
            <pc:docMk/>
            <pc:sldMk cId="3515355136" sldId="437"/>
            <ac:picMk id="5" creationId="{6545C5D7-609A-E6B7-77A1-5F23C666FD53}"/>
          </ac:picMkLst>
        </pc:picChg>
        <pc:picChg chg="mod">
          <ac:chgData name="Alisa Aaltonen" userId="02d0f2c7-1feb-4820-abbf-160b1e15b876" providerId="ADAL" clId="{EF17AD5E-87C6-4D05-9D4F-DF8AB2255C75}" dt="2023-06-09T12:37:25.569" v="42" actId="962"/>
          <ac:picMkLst>
            <pc:docMk/>
            <pc:sldMk cId="3515355136" sldId="437"/>
            <ac:picMk id="6" creationId="{523874B1-0925-77B0-6C11-30ADB6387A76}"/>
          </ac:picMkLst>
        </pc:picChg>
        <pc:picChg chg="mod">
          <ac:chgData name="Alisa Aaltonen" userId="02d0f2c7-1feb-4820-abbf-160b1e15b876" providerId="ADAL" clId="{EF17AD5E-87C6-4D05-9D4F-DF8AB2255C75}" dt="2023-06-09T12:37:26.635" v="43" actId="962"/>
          <ac:picMkLst>
            <pc:docMk/>
            <pc:sldMk cId="3515355136" sldId="437"/>
            <ac:picMk id="7" creationId="{538B4E65-5266-C3D7-A80E-7693E7AD6571}"/>
          </ac:picMkLst>
        </pc:picChg>
        <pc:picChg chg="mod">
          <ac:chgData name="Alisa Aaltonen" userId="02d0f2c7-1feb-4820-abbf-160b1e15b876" providerId="ADAL" clId="{EF17AD5E-87C6-4D05-9D4F-DF8AB2255C75}" dt="2023-06-09T12:37:27.851" v="44" actId="962"/>
          <ac:picMkLst>
            <pc:docMk/>
            <pc:sldMk cId="3515355136" sldId="437"/>
            <ac:picMk id="8" creationId="{9176F5D3-9D18-B842-F3CF-9BF7151EFB06}"/>
          </ac:picMkLst>
        </pc:picChg>
        <pc:picChg chg="mod">
          <ac:chgData name="Alisa Aaltonen" userId="02d0f2c7-1feb-4820-abbf-160b1e15b876" providerId="ADAL" clId="{EF17AD5E-87C6-4D05-9D4F-DF8AB2255C75}" dt="2023-06-09T12:37:29.590" v="45" actId="962"/>
          <ac:picMkLst>
            <pc:docMk/>
            <pc:sldMk cId="3515355136" sldId="437"/>
            <ac:picMk id="9" creationId="{350DB116-B61E-EFE5-43B4-E5185F6A0170}"/>
          </ac:picMkLst>
        </pc:picChg>
        <pc:picChg chg="mod">
          <ac:chgData name="Alisa Aaltonen" userId="02d0f2c7-1feb-4820-abbf-160b1e15b876" providerId="ADAL" clId="{EF17AD5E-87C6-4D05-9D4F-DF8AB2255C75}" dt="2023-06-09T12:37:30.811" v="46" actId="962"/>
          <ac:picMkLst>
            <pc:docMk/>
            <pc:sldMk cId="3515355136" sldId="437"/>
            <ac:picMk id="10" creationId="{C9928D0C-8B14-F5AF-919B-3A20FB23A9CD}"/>
          </ac:picMkLst>
        </pc:picChg>
        <pc:picChg chg="mod">
          <ac:chgData name="Alisa Aaltonen" userId="02d0f2c7-1feb-4820-abbf-160b1e15b876" providerId="ADAL" clId="{EF17AD5E-87C6-4D05-9D4F-DF8AB2255C75}" dt="2023-06-09T12:37:32.609" v="47" actId="962"/>
          <ac:picMkLst>
            <pc:docMk/>
            <pc:sldMk cId="3515355136" sldId="437"/>
            <ac:picMk id="11" creationId="{8F913D82-1046-3F25-7250-A9986E3BCD97}"/>
          </ac:picMkLst>
        </pc:picChg>
        <pc:picChg chg="mod">
          <ac:chgData name="Alisa Aaltonen" userId="02d0f2c7-1feb-4820-abbf-160b1e15b876" providerId="ADAL" clId="{EF17AD5E-87C6-4D05-9D4F-DF8AB2255C75}" dt="2023-06-09T12:37:33.849" v="48" actId="962"/>
          <ac:picMkLst>
            <pc:docMk/>
            <pc:sldMk cId="3515355136" sldId="437"/>
            <ac:picMk id="12" creationId="{1F9200D0-61FE-2F80-879D-D3B0896E6E74}"/>
          </ac:picMkLst>
        </pc:picChg>
        <pc:picChg chg="mod">
          <ac:chgData name="Alisa Aaltonen" userId="02d0f2c7-1feb-4820-abbf-160b1e15b876" providerId="ADAL" clId="{EF17AD5E-87C6-4D05-9D4F-DF8AB2255C75}" dt="2023-06-09T12:37:35.126" v="49" actId="962"/>
          <ac:picMkLst>
            <pc:docMk/>
            <pc:sldMk cId="3515355136" sldId="437"/>
            <ac:picMk id="13" creationId="{61931B3F-149D-5104-2B22-EA528EB47F7F}"/>
          </ac:picMkLst>
        </pc:picChg>
        <pc:picChg chg="mod">
          <ac:chgData name="Alisa Aaltonen" userId="02d0f2c7-1feb-4820-abbf-160b1e15b876" providerId="ADAL" clId="{EF17AD5E-87C6-4D05-9D4F-DF8AB2255C75}" dt="2023-06-09T12:37:36.236" v="50" actId="962"/>
          <ac:picMkLst>
            <pc:docMk/>
            <pc:sldMk cId="3515355136" sldId="437"/>
            <ac:picMk id="14" creationId="{4064B7D9-370C-41D6-D999-AFB37FE3E54C}"/>
          </ac:picMkLst>
        </pc:picChg>
        <pc:picChg chg="mod">
          <ac:chgData name="Alisa Aaltonen" userId="02d0f2c7-1feb-4820-abbf-160b1e15b876" providerId="ADAL" clId="{EF17AD5E-87C6-4D05-9D4F-DF8AB2255C75}" dt="2023-06-09T12:37:37.548" v="51" actId="962"/>
          <ac:picMkLst>
            <pc:docMk/>
            <pc:sldMk cId="3515355136" sldId="437"/>
            <ac:picMk id="15" creationId="{7A85327E-B256-3AD9-8981-1B075E5228CC}"/>
          </ac:picMkLst>
        </pc:picChg>
        <pc:picChg chg="mod">
          <ac:chgData name="Alisa Aaltonen" userId="02d0f2c7-1feb-4820-abbf-160b1e15b876" providerId="ADAL" clId="{EF17AD5E-87C6-4D05-9D4F-DF8AB2255C75}" dt="2023-06-09T12:37:40.524" v="52" actId="962"/>
          <ac:picMkLst>
            <pc:docMk/>
            <pc:sldMk cId="3515355136" sldId="437"/>
            <ac:picMk id="16" creationId="{44C5C5F4-1CED-0EEE-FEA8-B39D9541DA60}"/>
          </ac:picMkLst>
        </pc:picChg>
        <pc:picChg chg="mod">
          <ac:chgData name="Alisa Aaltonen" userId="02d0f2c7-1feb-4820-abbf-160b1e15b876" providerId="ADAL" clId="{EF17AD5E-87C6-4D05-9D4F-DF8AB2255C75}" dt="2023-06-09T12:37:42.166" v="53" actId="962"/>
          <ac:picMkLst>
            <pc:docMk/>
            <pc:sldMk cId="3515355136" sldId="437"/>
            <ac:picMk id="17" creationId="{39DE6CE7-BCCE-C0BA-6B50-BB84F0E35DA8}"/>
          </ac:picMkLst>
        </pc:picChg>
        <pc:picChg chg="mod">
          <ac:chgData name="Alisa Aaltonen" userId="02d0f2c7-1feb-4820-abbf-160b1e15b876" providerId="ADAL" clId="{EF17AD5E-87C6-4D05-9D4F-DF8AB2255C75}" dt="2023-06-09T12:37:43.449" v="54" actId="962"/>
          <ac:picMkLst>
            <pc:docMk/>
            <pc:sldMk cId="3515355136" sldId="437"/>
            <ac:picMk id="18" creationId="{9A47811C-5F2E-B296-B498-35B624A9C0DB}"/>
          </ac:picMkLst>
        </pc:picChg>
      </pc:sldChg>
      <pc:sldChg chg="modSp mod">
        <pc:chgData name="Alisa Aaltonen" userId="02d0f2c7-1feb-4820-abbf-160b1e15b876" providerId="ADAL" clId="{EF17AD5E-87C6-4D05-9D4F-DF8AB2255C75}" dt="2023-06-09T12:38:47.681" v="312" actId="33553"/>
        <pc:sldMkLst>
          <pc:docMk/>
          <pc:sldMk cId="0" sldId="439"/>
        </pc:sldMkLst>
        <pc:spChg chg="mod">
          <ac:chgData name="Alisa Aaltonen" userId="02d0f2c7-1feb-4820-abbf-160b1e15b876" providerId="ADAL" clId="{EF17AD5E-87C6-4D05-9D4F-DF8AB2255C75}" dt="2023-06-09T12:38:47.681" v="312" actId="33553"/>
          <ac:spMkLst>
            <pc:docMk/>
            <pc:sldMk cId="0" sldId="439"/>
            <ac:spMk id="2" creationId="{66AB1B16-A2A3-77CB-53FE-E80D4026A1E6}"/>
          </ac:spMkLst>
        </pc:spChg>
        <pc:picChg chg="mod">
          <ac:chgData name="Alisa Aaltonen" userId="02d0f2c7-1feb-4820-abbf-160b1e15b876" providerId="ADAL" clId="{EF17AD5E-87C6-4D05-9D4F-DF8AB2255C75}" dt="2023-06-09T12:38:32.950" v="307" actId="962"/>
          <ac:picMkLst>
            <pc:docMk/>
            <pc:sldMk cId="0" sldId="439"/>
            <ac:picMk id="95" creationId="{00000000-0000-0000-0000-000000000000}"/>
          </ac:picMkLst>
        </pc:picChg>
      </pc:sldChg>
    </pc:docChg>
  </pc:docChgLst>
  <pc:docChgLst>
    <pc:chgData name="Alisa Aaltonen" userId="02d0f2c7-1feb-4820-abbf-160b1e15b876" providerId="ADAL" clId="{8C64673D-B8E3-4557-8F41-62D0C4E150A9}"/>
    <pc:docChg chg="undo custSel modSld">
      <pc:chgData name="Alisa Aaltonen" userId="02d0f2c7-1feb-4820-abbf-160b1e15b876" providerId="ADAL" clId="{8C64673D-B8E3-4557-8F41-62D0C4E150A9}" dt="2023-06-13T11:59:45.722" v="440" actId="13244"/>
      <pc:docMkLst>
        <pc:docMk/>
      </pc:docMkLst>
      <pc:sldChg chg="modSp mod">
        <pc:chgData name="Alisa Aaltonen" userId="02d0f2c7-1feb-4820-abbf-160b1e15b876" providerId="ADAL" clId="{8C64673D-B8E3-4557-8F41-62D0C4E150A9}" dt="2023-06-13T11:58:14.442" v="430" actId="207"/>
        <pc:sldMkLst>
          <pc:docMk/>
          <pc:sldMk cId="781347148" sldId="257"/>
        </pc:sldMkLst>
        <pc:spChg chg="mod">
          <ac:chgData name="Alisa Aaltonen" userId="02d0f2c7-1feb-4820-abbf-160b1e15b876" providerId="ADAL" clId="{8C64673D-B8E3-4557-8F41-62D0C4E150A9}" dt="2023-06-13T11:58:14.442" v="430" actId="207"/>
          <ac:spMkLst>
            <pc:docMk/>
            <pc:sldMk cId="781347148" sldId="257"/>
            <ac:spMk id="4" creationId="{457A02A9-FECE-22A0-694B-3EA7FF4B75C8}"/>
          </ac:spMkLst>
        </pc:spChg>
      </pc:sldChg>
      <pc:sldChg chg="modSp mod">
        <pc:chgData name="Alisa Aaltonen" userId="02d0f2c7-1feb-4820-abbf-160b1e15b876" providerId="ADAL" clId="{8C64673D-B8E3-4557-8F41-62D0C4E150A9}" dt="2023-06-13T11:58:24.476" v="432" actId="207"/>
        <pc:sldMkLst>
          <pc:docMk/>
          <pc:sldMk cId="3203834680" sldId="263"/>
        </pc:sldMkLst>
        <pc:spChg chg="mod">
          <ac:chgData name="Alisa Aaltonen" userId="02d0f2c7-1feb-4820-abbf-160b1e15b876" providerId="ADAL" clId="{8C64673D-B8E3-4557-8F41-62D0C4E150A9}" dt="2023-06-13T11:58:24.476" v="432" actId="207"/>
          <ac:spMkLst>
            <pc:docMk/>
            <pc:sldMk cId="3203834680" sldId="263"/>
            <ac:spMk id="2" creationId="{AE6764A1-2F98-4D1B-97C1-193E69DC9D71}"/>
          </ac:spMkLst>
        </pc:spChg>
      </pc:sldChg>
      <pc:sldChg chg="addSp modSp mod modClrScheme chgLayout">
        <pc:chgData name="Alisa Aaltonen" userId="02d0f2c7-1feb-4820-abbf-160b1e15b876" providerId="ADAL" clId="{8C64673D-B8E3-4557-8F41-62D0C4E150A9}" dt="2023-06-13T11:58:38.401" v="434" actId="207"/>
        <pc:sldMkLst>
          <pc:docMk/>
          <pc:sldMk cId="2513438342" sldId="264"/>
        </pc:sldMkLst>
        <pc:spChg chg="add mod">
          <ac:chgData name="Alisa Aaltonen" userId="02d0f2c7-1feb-4820-abbf-160b1e15b876" providerId="ADAL" clId="{8C64673D-B8E3-4557-8F41-62D0C4E150A9}" dt="2023-06-13T11:49:33.436" v="239"/>
          <ac:spMkLst>
            <pc:docMk/>
            <pc:sldMk cId="2513438342" sldId="264"/>
            <ac:spMk id="2" creationId="{64959134-A91B-EFDA-7035-6C6752F5CCCE}"/>
          </ac:spMkLst>
        </pc:spChg>
        <pc:spChg chg="mod ord">
          <ac:chgData name="Alisa Aaltonen" userId="02d0f2c7-1feb-4820-abbf-160b1e15b876" providerId="ADAL" clId="{8C64673D-B8E3-4557-8F41-62D0C4E150A9}" dt="2023-06-13T11:58:38.401" v="434" actId="207"/>
          <ac:spMkLst>
            <pc:docMk/>
            <pc:sldMk cId="2513438342" sldId="264"/>
            <ac:spMk id="3" creationId="{A81B84DE-88CA-E6D7-5253-AFD130773AE7}"/>
          </ac:spMkLst>
        </pc:spChg>
        <pc:picChg chg="mod">
          <ac:chgData name="Alisa Aaltonen" userId="02d0f2c7-1feb-4820-abbf-160b1e15b876" providerId="ADAL" clId="{8C64673D-B8E3-4557-8F41-62D0C4E150A9}" dt="2023-06-13T11:56:58.637" v="367" actId="962"/>
          <ac:picMkLst>
            <pc:docMk/>
            <pc:sldMk cId="2513438342" sldId="264"/>
            <ac:picMk id="4" creationId="{F20FBF54-8B02-48F6-8744-B66CDF8EB295}"/>
          </ac:picMkLst>
        </pc:picChg>
        <pc:picChg chg="mod">
          <ac:chgData name="Alisa Aaltonen" userId="02d0f2c7-1feb-4820-abbf-160b1e15b876" providerId="ADAL" clId="{8C64673D-B8E3-4557-8F41-62D0C4E150A9}" dt="2023-06-13T11:57:04.966" v="371" actId="962"/>
          <ac:picMkLst>
            <pc:docMk/>
            <pc:sldMk cId="2513438342" sldId="264"/>
            <ac:picMk id="6" creationId="{FC55C213-D2D0-48F9-B667-EA92F6711854}"/>
          </ac:picMkLst>
        </pc:picChg>
      </pc:sldChg>
      <pc:sldChg chg="addSp modSp mod modClrScheme chgLayout">
        <pc:chgData name="Alisa Aaltonen" userId="02d0f2c7-1feb-4820-abbf-160b1e15b876" providerId="ADAL" clId="{8C64673D-B8E3-4557-8F41-62D0C4E150A9}" dt="2023-06-13T11:58:28.571" v="433" actId="207"/>
        <pc:sldMkLst>
          <pc:docMk/>
          <pc:sldMk cId="3573721671" sldId="265"/>
        </pc:sldMkLst>
        <pc:spChg chg="add mod">
          <ac:chgData name="Alisa Aaltonen" userId="02d0f2c7-1feb-4820-abbf-160b1e15b876" providerId="ADAL" clId="{8C64673D-B8E3-4557-8F41-62D0C4E150A9}" dt="2023-06-13T11:49:23.308" v="237"/>
          <ac:spMkLst>
            <pc:docMk/>
            <pc:sldMk cId="3573721671" sldId="265"/>
            <ac:spMk id="2" creationId="{26B53691-2D76-7FCB-B7CA-D94B7D53F918}"/>
          </ac:spMkLst>
        </pc:spChg>
        <pc:spChg chg="mod ord">
          <ac:chgData name="Alisa Aaltonen" userId="02d0f2c7-1feb-4820-abbf-160b1e15b876" providerId="ADAL" clId="{8C64673D-B8E3-4557-8F41-62D0C4E150A9}" dt="2023-06-13T11:58:28.571" v="433" actId="207"/>
          <ac:spMkLst>
            <pc:docMk/>
            <pc:sldMk cId="3573721671" sldId="265"/>
            <ac:spMk id="3" creationId="{F05D84CF-761C-B677-0CF0-1481FE22FD31}"/>
          </ac:spMkLst>
        </pc:spChg>
        <pc:picChg chg="mod">
          <ac:chgData name="Alisa Aaltonen" userId="02d0f2c7-1feb-4820-abbf-160b1e15b876" providerId="ADAL" clId="{8C64673D-B8E3-4557-8F41-62D0C4E150A9}" dt="2023-06-13T11:52:46.133" v="338" actId="1076"/>
          <ac:picMkLst>
            <pc:docMk/>
            <pc:sldMk cId="3573721671" sldId="265"/>
            <ac:picMk id="8" creationId="{402D7A24-64BE-4C39-8CD0-344876F2251B}"/>
          </ac:picMkLst>
        </pc:picChg>
        <pc:picChg chg="mod">
          <ac:chgData name="Alisa Aaltonen" userId="02d0f2c7-1feb-4820-abbf-160b1e15b876" providerId="ADAL" clId="{8C64673D-B8E3-4557-8F41-62D0C4E150A9}" dt="2023-06-13T11:57:19.626" v="429" actId="962"/>
          <ac:picMkLst>
            <pc:docMk/>
            <pc:sldMk cId="3573721671" sldId="265"/>
            <ac:picMk id="2054" creationId="{61066C9E-8E4B-4F67-9312-BC728C93EEB6}"/>
          </ac:picMkLst>
        </pc:picChg>
      </pc:sldChg>
      <pc:sldChg chg="modSp mod">
        <pc:chgData name="Alisa Aaltonen" userId="02d0f2c7-1feb-4820-abbf-160b1e15b876" providerId="ADAL" clId="{8C64673D-B8E3-4557-8F41-62D0C4E150A9}" dt="2023-06-13T11:58:20.380" v="431" actId="207"/>
        <pc:sldMkLst>
          <pc:docMk/>
          <pc:sldMk cId="2175724211" sldId="276"/>
        </pc:sldMkLst>
        <pc:spChg chg="mod">
          <ac:chgData name="Alisa Aaltonen" userId="02d0f2c7-1feb-4820-abbf-160b1e15b876" providerId="ADAL" clId="{8C64673D-B8E3-4557-8F41-62D0C4E150A9}" dt="2023-06-13T11:58:20.380" v="431" actId="207"/>
          <ac:spMkLst>
            <pc:docMk/>
            <pc:sldMk cId="2175724211" sldId="276"/>
            <ac:spMk id="2" creationId="{FDDDDFD6-DCE1-42EC-A7A6-D23550E0F257}"/>
          </ac:spMkLst>
        </pc:spChg>
        <pc:picChg chg="mod">
          <ac:chgData name="Alisa Aaltonen" userId="02d0f2c7-1feb-4820-abbf-160b1e15b876" providerId="ADAL" clId="{8C64673D-B8E3-4557-8F41-62D0C4E150A9}" dt="2023-06-13T11:47:09.312" v="227" actId="962"/>
          <ac:picMkLst>
            <pc:docMk/>
            <pc:sldMk cId="2175724211" sldId="276"/>
            <ac:picMk id="141" creationId="{BF1AF4AF-561D-6BCF-F178-BCA64352640E}"/>
          </ac:picMkLst>
        </pc:picChg>
      </pc:sldChg>
      <pc:sldChg chg="modSp mod">
        <pc:chgData name="Alisa Aaltonen" userId="02d0f2c7-1feb-4820-abbf-160b1e15b876" providerId="ADAL" clId="{8C64673D-B8E3-4557-8F41-62D0C4E150A9}" dt="2023-06-13T11:59:45.722" v="440" actId="13244"/>
        <pc:sldMkLst>
          <pc:docMk/>
          <pc:sldMk cId="3515355136" sldId="437"/>
        </pc:sldMkLst>
        <pc:spChg chg="ord">
          <ac:chgData name="Alisa Aaltonen" userId="02d0f2c7-1feb-4820-abbf-160b1e15b876" providerId="ADAL" clId="{8C64673D-B8E3-4557-8F41-62D0C4E150A9}" dt="2023-06-13T11:59:35.202" v="437" actId="13244"/>
          <ac:spMkLst>
            <pc:docMk/>
            <pc:sldMk cId="3515355136" sldId="437"/>
            <ac:spMk id="19" creationId="{E2BE29E7-F8D3-A14F-FF7B-A7AD3A413C26}"/>
          </ac:spMkLst>
        </pc:spChg>
        <pc:picChg chg="mod ord">
          <ac:chgData name="Alisa Aaltonen" userId="02d0f2c7-1feb-4820-abbf-160b1e15b876" providerId="ADAL" clId="{8C64673D-B8E3-4557-8F41-62D0C4E150A9}" dt="2023-06-13T11:59:39.078" v="438" actId="13244"/>
          <ac:picMkLst>
            <pc:docMk/>
            <pc:sldMk cId="3515355136" sldId="437"/>
            <ac:picMk id="8" creationId="{9176F5D3-9D18-B842-F3CF-9BF7151EFB06}"/>
          </ac:picMkLst>
        </pc:picChg>
        <pc:picChg chg="mod ord">
          <ac:chgData name="Alisa Aaltonen" userId="02d0f2c7-1feb-4820-abbf-160b1e15b876" providerId="ADAL" clId="{8C64673D-B8E3-4557-8F41-62D0C4E150A9}" dt="2023-06-13T11:59:43.706" v="439" actId="13244"/>
          <ac:picMkLst>
            <pc:docMk/>
            <pc:sldMk cId="3515355136" sldId="437"/>
            <ac:picMk id="13" creationId="{61931B3F-149D-5104-2B22-EA528EB47F7F}"/>
          </ac:picMkLst>
        </pc:picChg>
        <pc:picChg chg="mod ord">
          <ac:chgData name="Alisa Aaltonen" userId="02d0f2c7-1feb-4820-abbf-160b1e15b876" providerId="ADAL" clId="{8C64673D-B8E3-4557-8F41-62D0C4E150A9}" dt="2023-06-13T11:59:45.722" v="440" actId="13244"/>
          <ac:picMkLst>
            <pc:docMk/>
            <pc:sldMk cId="3515355136" sldId="437"/>
            <ac:picMk id="14" creationId="{4064B7D9-370C-41D6-D999-AFB37FE3E54C}"/>
          </ac:picMkLst>
        </pc:picChg>
      </pc:sldChg>
      <pc:sldChg chg="addSp delSp modSp mod modClrScheme chgLayout">
        <pc:chgData name="Alisa Aaltonen" userId="02d0f2c7-1feb-4820-abbf-160b1e15b876" providerId="ADAL" clId="{8C64673D-B8E3-4557-8F41-62D0C4E150A9}" dt="2023-06-13T11:59:05.504" v="436" actId="962"/>
        <pc:sldMkLst>
          <pc:docMk/>
          <pc:sldMk cId="0" sldId="439"/>
        </pc:sldMkLst>
        <pc:spChg chg="mod ord">
          <ac:chgData name="Alisa Aaltonen" userId="02d0f2c7-1feb-4820-abbf-160b1e15b876" providerId="ADAL" clId="{8C64673D-B8E3-4557-8F41-62D0C4E150A9}" dt="2023-06-13T11:55:27.195" v="363" actId="962"/>
          <ac:spMkLst>
            <pc:docMk/>
            <pc:sldMk cId="0" sldId="439"/>
            <ac:spMk id="2" creationId="{66AB1B16-A2A3-77CB-53FE-E80D4026A1E6}"/>
          </ac:spMkLst>
        </pc:spChg>
        <pc:spChg chg="add mod">
          <ac:chgData name="Alisa Aaltonen" userId="02d0f2c7-1feb-4820-abbf-160b1e15b876" providerId="ADAL" clId="{8C64673D-B8E3-4557-8F41-62D0C4E150A9}" dt="2023-06-13T11:54:33.570" v="357" actId="1076"/>
          <ac:spMkLst>
            <pc:docMk/>
            <pc:sldMk cId="0" sldId="439"/>
            <ac:spMk id="4" creationId="{D689C383-D680-10BA-1BF2-FACFE8811EEB}"/>
          </ac:spMkLst>
        </pc:spChg>
        <pc:spChg chg="del">
          <ac:chgData name="Alisa Aaltonen" userId="02d0f2c7-1feb-4820-abbf-160b1e15b876" providerId="ADAL" clId="{8C64673D-B8E3-4557-8F41-62D0C4E150A9}" dt="2023-06-13T11:53:45.354" v="350" actId="478"/>
          <ac:spMkLst>
            <pc:docMk/>
            <pc:sldMk cId="0" sldId="439"/>
            <ac:spMk id="94" creationId="{00000000-0000-0000-0000-000000000000}"/>
          </ac:spMkLst>
        </pc:spChg>
        <pc:picChg chg="mod">
          <ac:chgData name="Alisa Aaltonen" userId="02d0f2c7-1feb-4820-abbf-160b1e15b876" providerId="ADAL" clId="{8C64673D-B8E3-4557-8F41-62D0C4E150A9}" dt="2023-06-13T11:59:05.504" v="436" actId="962"/>
          <ac:picMkLst>
            <pc:docMk/>
            <pc:sldMk cId="0" sldId="439"/>
            <ac:picMk id="95" creationId="{00000000-0000-0000-0000-000000000000}"/>
          </ac:picMkLst>
        </pc:picChg>
      </pc:sldChg>
    </pc:docChg>
  </pc:docChgLst>
  <pc:docChgLst>
    <pc:chgData name="Mannila Birgitta" userId="94c3e21b-b969-4822-be9d-642318c4158d" providerId="ADAL" clId="{534FBDC4-C366-49B2-960B-C43A5D7491B1}"/>
    <pc:docChg chg="custSel delSld modSld">
      <pc:chgData name="Mannila Birgitta" userId="94c3e21b-b969-4822-be9d-642318c4158d" providerId="ADAL" clId="{534FBDC4-C366-49B2-960B-C43A5D7491B1}" dt="2023-05-17T07:15:58.125" v="1565" actId="20577"/>
      <pc:docMkLst>
        <pc:docMk/>
      </pc:docMkLst>
      <pc:sldChg chg="addSp delSp modSp mod">
        <pc:chgData name="Mannila Birgitta" userId="94c3e21b-b969-4822-be9d-642318c4158d" providerId="ADAL" clId="{534FBDC4-C366-49B2-960B-C43A5D7491B1}" dt="2023-05-17T06:46:40.367" v="1" actId="478"/>
        <pc:sldMkLst>
          <pc:docMk/>
          <pc:sldMk cId="1405426882" sldId="256"/>
        </pc:sldMkLst>
        <pc:spChg chg="add del mod">
          <ac:chgData name="Mannila Birgitta" userId="94c3e21b-b969-4822-be9d-642318c4158d" providerId="ADAL" clId="{534FBDC4-C366-49B2-960B-C43A5D7491B1}" dt="2023-05-17T06:46:40.367" v="1" actId="478"/>
          <ac:spMkLst>
            <pc:docMk/>
            <pc:sldMk cId="1405426882" sldId="256"/>
            <ac:spMk id="3" creationId="{FC540B1F-2E57-19ED-1FF4-058985A20DEF}"/>
          </ac:spMkLst>
        </pc:spChg>
        <pc:spChg chg="del">
          <ac:chgData name="Mannila Birgitta" userId="94c3e21b-b969-4822-be9d-642318c4158d" providerId="ADAL" clId="{534FBDC4-C366-49B2-960B-C43A5D7491B1}" dt="2023-05-17T06:46:38.247" v="0" actId="478"/>
          <ac:spMkLst>
            <pc:docMk/>
            <pc:sldMk cId="1405426882" sldId="256"/>
            <ac:spMk id="5" creationId="{700DB62D-5037-A1AE-B128-4A7387C8AB80}"/>
          </ac:spMkLst>
        </pc:spChg>
      </pc:sldChg>
      <pc:sldChg chg="del">
        <pc:chgData name="Mannila Birgitta" userId="94c3e21b-b969-4822-be9d-642318c4158d" providerId="ADAL" clId="{534FBDC4-C366-49B2-960B-C43A5D7491B1}" dt="2023-05-17T06:48:16.922" v="19" actId="47"/>
        <pc:sldMkLst>
          <pc:docMk/>
          <pc:sldMk cId="1327460549" sldId="259"/>
        </pc:sldMkLst>
      </pc:sldChg>
      <pc:sldChg chg="modNotesTx">
        <pc:chgData name="Mannila Birgitta" userId="94c3e21b-b969-4822-be9d-642318c4158d" providerId="ADAL" clId="{534FBDC4-C366-49B2-960B-C43A5D7491B1}" dt="2023-05-17T06:50:39.689" v="96" actId="6549"/>
        <pc:sldMkLst>
          <pc:docMk/>
          <pc:sldMk cId="3203834680" sldId="263"/>
        </pc:sldMkLst>
      </pc:sldChg>
      <pc:sldChg chg="modNotesTx">
        <pc:chgData name="Mannila Birgitta" userId="94c3e21b-b969-4822-be9d-642318c4158d" providerId="ADAL" clId="{534FBDC4-C366-49B2-960B-C43A5D7491B1}" dt="2023-05-17T06:49:34.515" v="69" actId="20577"/>
        <pc:sldMkLst>
          <pc:docMk/>
          <pc:sldMk cId="290839115" sldId="266"/>
        </pc:sldMkLst>
      </pc:sldChg>
      <pc:sldChg chg="modNotesTx">
        <pc:chgData name="Mannila Birgitta" userId="94c3e21b-b969-4822-be9d-642318c4158d" providerId="ADAL" clId="{534FBDC4-C366-49B2-960B-C43A5D7491B1}" dt="2023-05-17T07:14:18.950" v="1424" actId="113"/>
        <pc:sldMkLst>
          <pc:docMk/>
          <pc:sldMk cId="3707727608" sldId="267"/>
        </pc:sldMkLst>
      </pc:sldChg>
      <pc:sldChg chg="modNotesTx">
        <pc:chgData name="Mannila Birgitta" userId="94c3e21b-b969-4822-be9d-642318c4158d" providerId="ADAL" clId="{534FBDC4-C366-49B2-960B-C43A5D7491B1}" dt="2023-05-17T06:48:46.637" v="21" actId="113"/>
        <pc:sldMkLst>
          <pc:docMk/>
          <pc:sldMk cId="2175724211" sldId="276"/>
        </pc:sldMkLst>
      </pc:sldChg>
      <pc:sldChg chg="del">
        <pc:chgData name="Mannila Birgitta" userId="94c3e21b-b969-4822-be9d-642318c4158d" providerId="ADAL" clId="{534FBDC4-C366-49B2-960B-C43A5D7491B1}" dt="2023-05-17T06:46:50.689" v="2" actId="47"/>
        <pc:sldMkLst>
          <pc:docMk/>
          <pc:sldMk cId="3113394251" sldId="433"/>
        </pc:sldMkLst>
      </pc:sldChg>
      <pc:sldChg chg="delSp modSp mod">
        <pc:chgData name="Mannila Birgitta" userId="94c3e21b-b969-4822-be9d-642318c4158d" providerId="ADAL" clId="{534FBDC4-C366-49B2-960B-C43A5D7491B1}" dt="2023-05-17T06:47:41.355" v="18" actId="108"/>
        <pc:sldMkLst>
          <pc:docMk/>
          <pc:sldMk cId="3515355136" sldId="437"/>
        </pc:sldMkLst>
        <pc:spChg chg="mod">
          <ac:chgData name="Mannila Birgitta" userId="94c3e21b-b969-4822-be9d-642318c4158d" providerId="ADAL" clId="{534FBDC4-C366-49B2-960B-C43A5D7491B1}" dt="2023-05-17T06:47:15.263" v="14" actId="20577"/>
          <ac:spMkLst>
            <pc:docMk/>
            <pc:sldMk cId="3515355136" sldId="437"/>
            <ac:spMk id="19" creationId="{E2BE29E7-F8D3-A14F-FF7B-A7AD3A413C26}"/>
          </ac:spMkLst>
        </pc:spChg>
        <pc:spChg chg="del mod">
          <ac:chgData name="Mannila Birgitta" userId="94c3e21b-b969-4822-be9d-642318c4158d" providerId="ADAL" clId="{534FBDC4-C366-49B2-960B-C43A5D7491B1}" dt="2023-05-17T06:47:18.903" v="15" actId="478"/>
          <ac:spMkLst>
            <pc:docMk/>
            <pc:sldMk cId="3515355136" sldId="437"/>
            <ac:spMk id="20" creationId="{EB63F6AC-CD30-88B7-F2ED-30539390F885}"/>
          </ac:spMkLst>
        </pc:spChg>
        <pc:picChg chg="mod">
          <ac:chgData name="Mannila Birgitta" userId="94c3e21b-b969-4822-be9d-642318c4158d" providerId="ADAL" clId="{534FBDC4-C366-49B2-960B-C43A5D7491B1}" dt="2023-05-17T06:47:41.355" v="18" actId="108"/>
          <ac:picMkLst>
            <pc:docMk/>
            <pc:sldMk cId="3515355136" sldId="437"/>
            <ac:picMk id="3" creationId="{A56128AF-B548-3CCA-DA21-6090AEED4DAC}"/>
          </ac:picMkLst>
        </pc:picChg>
        <pc:picChg chg="mod">
          <ac:chgData name="Mannila Birgitta" userId="94c3e21b-b969-4822-be9d-642318c4158d" providerId="ADAL" clId="{534FBDC4-C366-49B2-960B-C43A5D7491B1}" dt="2023-05-17T06:47:38.952" v="17" actId="108"/>
          <ac:picMkLst>
            <pc:docMk/>
            <pc:sldMk cId="3515355136" sldId="437"/>
            <ac:picMk id="4" creationId="{259282F4-CB1A-BE12-309B-F015CC757671}"/>
          </ac:picMkLst>
        </pc:picChg>
        <pc:picChg chg="mod">
          <ac:chgData name="Mannila Birgitta" userId="94c3e21b-b969-4822-be9d-642318c4158d" providerId="ADAL" clId="{534FBDC4-C366-49B2-960B-C43A5D7491B1}" dt="2023-05-17T06:47:34.875" v="16" actId="108"/>
          <ac:picMkLst>
            <pc:docMk/>
            <pc:sldMk cId="3515355136" sldId="437"/>
            <ac:picMk id="7" creationId="{538B4E65-5266-C3D7-A80E-7693E7AD6571}"/>
          </ac:picMkLst>
        </pc:picChg>
      </pc:sldChg>
      <pc:sldChg chg="modNotesTx">
        <pc:chgData name="Mannila Birgitta" userId="94c3e21b-b969-4822-be9d-642318c4158d" providerId="ADAL" clId="{534FBDC4-C366-49B2-960B-C43A5D7491B1}" dt="2023-05-17T07:15:58.125" v="1565" actId="20577"/>
        <pc:sldMkLst>
          <pc:docMk/>
          <pc:sldMk cId="0" sldId="439"/>
        </pc:sldMkLst>
      </pc:sldChg>
      <pc:sldChg chg="del">
        <pc:chgData name="Mannila Birgitta" userId="94c3e21b-b969-4822-be9d-642318c4158d" providerId="ADAL" clId="{534FBDC4-C366-49B2-960B-C43A5D7491B1}" dt="2023-05-17T07:10:09.914" v="1387" actId="47"/>
        <pc:sldMkLst>
          <pc:docMk/>
          <pc:sldMk cId="3288329123" sldId="440"/>
        </pc:sldMkLst>
      </pc:sldChg>
    </pc:docChg>
  </pc:docChgLst>
  <pc:docChgLst>
    <pc:chgData name="Mannila Birgitta" userId="S::birgitta.mannila_gradia.fi#ext#@jyu.onmicrosoft.com::e082c552-dc5c-41ff-a1c1-3c51e8cc23fc" providerId="AD" clId="Web-{B24B83D5-51B5-484B-8ACC-A0BD677E5F38}"/>
    <pc:docChg chg="modSld">
      <pc:chgData name="Mannila Birgitta" userId="S::birgitta.mannila_gradia.fi#ext#@jyu.onmicrosoft.com::e082c552-dc5c-41ff-a1c1-3c51e8cc23fc" providerId="AD" clId="Web-{B24B83D5-51B5-484B-8ACC-A0BD677E5F38}" dt="2023-03-20T13:16:09.637" v="13" actId="14100"/>
      <pc:docMkLst>
        <pc:docMk/>
      </pc:docMkLst>
      <pc:sldChg chg="addSp modSp">
        <pc:chgData name="Mannila Birgitta" userId="S::birgitta.mannila_gradia.fi#ext#@jyu.onmicrosoft.com::e082c552-dc5c-41ff-a1c1-3c51e8cc23fc" providerId="AD" clId="Web-{B24B83D5-51B5-484B-8ACC-A0BD677E5F38}" dt="2023-03-20T13:16:09.637" v="13" actId="14100"/>
        <pc:sldMkLst>
          <pc:docMk/>
          <pc:sldMk cId="2513438342" sldId="264"/>
        </pc:sldMkLst>
        <pc:spChg chg="add mod">
          <ac:chgData name="Mannila Birgitta" userId="S::birgitta.mannila_gradia.fi#ext#@jyu.onmicrosoft.com::e082c552-dc5c-41ff-a1c1-3c51e8cc23fc" providerId="AD" clId="Web-{B24B83D5-51B5-484B-8ACC-A0BD677E5F38}" dt="2023-03-20T13:16:00.574" v="10" actId="1076"/>
          <ac:spMkLst>
            <pc:docMk/>
            <pc:sldMk cId="2513438342" sldId="264"/>
            <ac:spMk id="3" creationId="{A81B84DE-88CA-E6D7-5253-AFD130773AE7}"/>
          </ac:spMkLst>
        </pc:spChg>
        <pc:picChg chg="mod">
          <ac:chgData name="Mannila Birgitta" userId="S::birgitta.mannila_gradia.fi#ext#@jyu.onmicrosoft.com::e082c552-dc5c-41ff-a1c1-3c51e8cc23fc" providerId="AD" clId="Web-{B24B83D5-51B5-484B-8ACC-A0BD677E5F38}" dt="2023-03-20T13:16:09.637" v="13" actId="14100"/>
          <ac:picMkLst>
            <pc:docMk/>
            <pc:sldMk cId="2513438342" sldId="264"/>
            <ac:picMk id="4" creationId="{F20FBF54-8B02-48F6-8744-B66CDF8EB295}"/>
          </ac:picMkLst>
        </pc:picChg>
        <pc:picChg chg="mod">
          <ac:chgData name="Mannila Birgitta" userId="S::birgitta.mannila_gradia.fi#ext#@jyu.onmicrosoft.com::e082c552-dc5c-41ff-a1c1-3c51e8cc23fc" providerId="AD" clId="Web-{B24B83D5-51B5-484B-8ACC-A0BD677E5F38}" dt="2023-03-20T13:16:02.512" v="11" actId="1076"/>
          <ac:picMkLst>
            <pc:docMk/>
            <pc:sldMk cId="2513438342" sldId="264"/>
            <ac:picMk id="6" creationId="{FC55C213-D2D0-48F9-B667-EA92F6711854}"/>
          </ac:picMkLst>
        </pc:picChg>
      </pc:sldChg>
      <pc:sldChg chg="addSp modSp">
        <pc:chgData name="Mannila Birgitta" userId="S::birgitta.mannila_gradia.fi#ext#@jyu.onmicrosoft.com::e082c552-dc5c-41ff-a1c1-3c51e8cc23fc" providerId="AD" clId="Web-{B24B83D5-51B5-484B-8ACC-A0BD677E5F38}" dt="2023-03-20T13:15:51.402" v="8" actId="14100"/>
        <pc:sldMkLst>
          <pc:docMk/>
          <pc:sldMk cId="3573721671" sldId="265"/>
        </pc:sldMkLst>
        <pc:spChg chg="add mod">
          <ac:chgData name="Mannila Birgitta" userId="S::birgitta.mannila_gradia.fi#ext#@jyu.onmicrosoft.com::e082c552-dc5c-41ff-a1c1-3c51e8cc23fc" providerId="AD" clId="Web-{B24B83D5-51B5-484B-8ACC-A0BD677E5F38}" dt="2023-03-20T13:15:48.855" v="7" actId="1076"/>
          <ac:spMkLst>
            <pc:docMk/>
            <pc:sldMk cId="3573721671" sldId="265"/>
            <ac:spMk id="3" creationId="{F05D84CF-761C-B677-0CF0-1481FE22FD31}"/>
          </ac:spMkLst>
        </pc:spChg>
        <pc:picChg chg="mod">
          <ac:chgData name="Mannila Birgitta" userId="S::birgitta.mannila_gradia.fi#ext#@jyu.onmicrosoft.com::e082c552-dc5c-41ff-a1c1-3c51e8cc23fc" providerId="AD" clId="Web-{B24B83D5-51B5-484B-8ACC-A0BD677E5F38}" dt="2023-03-20T13:15:46.262" v="6" actId="14100"/>
          <ac:picMkLst>
            <pc:docMk/>
            <pc:sldMk cId="3573721671" sldId="265"/>
            <ac:picMk id="8" creationId="{402D7A24-64BE-4C39-8CD0-344876F2251B}"/>
          </ac:picMkLst>
        </pc:picChg>
        <pc:picChg chg="mod">
          <ac:chgData name="Mannila Birgitta" userId="S::birgitta.mannila_gradia.fi#ext#@jyu.onmicrosoft.com::e082c552-dc5c-41ff-a1c1-3c51e8cc23fc" providerId="AD" clId="Web-{B24B83D5-51B5-484B-8ACC-A0BD677E5F38}" dt="2023-03-20T13:15:51.402" v="8" actId="14100"/>
          <ac:picMkLst>
            <pc:docMk/>
            <pc:sldMk cId="3573721671" sldId="265"/>
            <ac:picMk id="2054" creationId="{61066C9E-8E4B-4F67-9312-BC728C93EEB6}"/>
          </ac:picMkLst>
        </pc:picChg>
      </pc:sldChg>
      <pc:sldChg chg="modSp">
        <pc:chgData name="Mannila Birgitta" userId="S::birgitta.mannila_gradia.fi#ext#@jyu.onmicrosoft.com::e082c552-dc5c-41ff-a1c1-3c51e8cc23fc" providerId="AD" clId="Web-{B24B83D5-51B5-484B-8ACC-A0BD677E5F38}" dt="2023-03-20T13:14:44.667" v="3" actId="20577"/>
        <pc:sldMkLst>
          <pc:docMk/>
          <pc:sldMk cId="290839115" sldId="266"/>
        </pc:sldMkLst>
        <pc:spChg chg="mod">
          <ac:chgData name="Mannila Birgitta" userId="S::birgitta.mannila_gradia.fi#ext#@jyu.onmicrosoft.com::e082c552-dc5c-41ff-a1c1-3c51e8cc23fc" providerId="AD" clId="Web-{B24B83D5-51B5-484B-8ACC-A0BD677E5F38}" dt="2023-03-20T13:14:44.667" v="3" actId="20577"/>
          <ac:spMkLst>
            <pc:docMk/>
            <pc:sldMk cId="290839115" sldId="266"/>
            <ac:spMk id="2" creationId="{2D196546-9517-1D20-32C9-3A1242BBF593}"/>
          </ac:spMkLst>
        </pc:spChg>
      </pc:sldChg>
    </pc:docChg>
  </pc:docChgLst>
  <pc:docChgLst>
    <pc:chgData name="Mannila Birgitta" userId="94c3e21b-b969-4822-be9d-642318c4158d" providerId="ADAL" clId="{F07CE650-D5FF-4712-86B7-85EFFBACE995}"/>
    <pc:docChg chg="custSel addSld modSld">
      <pc:chgData name="Mannila Birgitta" userId="94c3e21b-b969-4822-be9d-642318c4158d" providerId="ADAL" clId="{F07CE650-D5FF-4712-86B7-85EFFBACE995}" dt="2023-03-21T06:22:18.079" v="21" actId="1076"/>
      <pc:docMkLst>
        <pc:docMk/>
      </pc:docMkLst>
      <pc:sldChg chg="modSp">
        <pc:chgData name="Mannila Birgitta" userId="94c3e21b-b969-4822-be9d-642318c4158d" providerId="ADAL" clId="{F07CE650-D5FF-4712-86B7-85EFFBACE995}" dt="2023-03-21T06:21:24.385" v="4" actId="20577"/>
        <pc:sldMkLst>
          <pc:docMk/>
          <pc:sldMk cId="3113394251" sldId="433"/>
        </pc:sldMkLst>
        <pc:graphicFrameChg chg="mod">
          <ac:chgData name="Mannila Birgitta" userId="94c3e21b-b969-4822-be9d-642318c4158d" providerId="ADAL" clId="{F07CE650-D5FF-4712-86B7-85EFFBACE995}" dt="2023-03-21T06:21:24.385" v="4" actId="20577"/>
          <ac:graphicFrameMkLst>
            <pc:docMk/>
            <pc:sldMk cId="3113394251" sldId="433"/>
            <ac:graphicFrameMk id="4" creationId="{57514445-1ADA-0355-787E-6683A811F2F1}"/>
          </ac:graphicFrameMkLst>
        </pc:graphicFrameChg>
      </pc:sldChg>
      <pc:sldChg chg="addSp delSp modSp new mod modClrScheme chgLayout">
        <pc:chgData name="Mannila Birgitta" userId="94c3e21b-b969-4822-be9d-642318c4158d" providerId="ADAL" clId="{F07CE650-D5FF-4712-86B7-85EFFBACE995}" dt="2023-03-21T06:22:18.079" v="21" actId="1076"/>
        <pc:sldMkLst>
          <pc:docMk/>
          <pc:sldMk cId="3288329123" sldId="440"/>
        </pc:sldMkLst>
        <pc:spChg chg="del">
          <ac:chgData name="Mannila Birgitta" userId="94c3e21b-b969-4822-be9d-642318c4158d" providerId="ADAL" clId="{F07CE650-D5FF-4712-86B7-85EFFBACE995}" dt="2023-03-21T06:22:02.290" v="6" actId="700"/>
          <ac:spMkLst>
            <pc:docMk/>
            <pc:sldMk cId="3288329123" sldId="440"/>
            <ac:spMk id="2" creationId="{116F7CD9-6385-0345-7A87-ABDF9D678B0D}"/>
          </ac:spMkLst>
        </pc:spChg>
        <pc:spChg chg="del">
          <ac:chgData name="Mannila Birgitta" userId="94c3e21b-b969-4822-be9d-642318c4158d" providerId="ADAL" clId="{F07CE650-D5FF-4712-86B7-85EFFBACE995}" dt="2023-03-21T06:22:02.290" v="6" actId="700"/>
          <ac:spMkLst>
            <pc:docMk/>
            <pc:sldMk cId="3288329123" sldId="440"/>
            <ac:spMk id="3" creationId="{266C70D1-446D-1296-A3B1-AF6A48DDB0D3}"/>
          </ac:spMkLst>
        </pc:spChg>
        <pc:spChg chg="add mod">
          <ac:chgData name="Mannila Birgitta" userId="94c3e21b-b969-4822-be9d-642318c4158d" providerId="ADAL" clId="{F07CE650-D5FF-4712-86B7-85EFFBACE995}" dt="2023-03-21T06:22:18.079" v="21" actId="1076"/>
          <ac:spMkLst>
            <pc:docMk/>
            <pc:sldMk cId="3288329123" sldId="440"/>
            <ac:spMk id="4" creationId="{1772B2DB-7DEA-A96D-BC0E-7E53FCE64379}"/>
          </ac:spMkLst>
        </pc:spChg>
      </pc:sldChg>
    </pc:docChg>
  </pc:docChgLst>
  <pc:docChgLst>
    <pc:chgData name="Mannila Birgitta" userId="S::birgitta.mannila_gradia.fi#ext#@jyu.onmicrosoft.com::e082c552-dc5c-41ff-a1c1-3c51e8cc23fc" providerId="AD" clId="Web-{683844F4-16A2-4BC2-B75F-DB304BBCAB61}"/>
    <pc:docChg chg="modSld">
      <pc:chgData name="Mannila Birgitta" userId="S::birgitta.mannila_gradia.fi#ext#@jyu.onmicrosoft.com::e082c552-dc5c-41ff-a1c1-3c51e8cc23fc" providerId="AD" clId="Web-{683844F4-16A2-4BC2-B75F-DB304BBCAB61}" dt="2023-03-21T06:20:47.956" v="16" actId="20577"/>
      <pc:docMkLst>
        <pc:docMk/>
      </pc:docMkLst>
      <pc:sldChg chg="modSp">
        <pc:chgData name="Mannila Birgitta" userId="S::birgitta.mannila_gradia.fi#ext#@jyu.onmicrosoft.com::e082c552-dc5c-41ff-a1c1-3c51e8cc23fc" providerId="AD" clId="Web-{683844F4-16A2-4BC2-B75F-DB304BBCAB61}" dt="2023-03-21T06:20:47.956" v="16" actId="20577"/>
        <pc:sldMkLst>
          <pc:docMk/>
          <pc:sldMk cId="1327460549" sldId="259"/>
        </pc:sldMkLst>
        <pc:spChg chg="mod">
          <ac:chgData name="Mannila Birgitta" userId="S::birgitta.mannila_gradia.fi#ext#@jyu.onmicrosoft.com::e082c552-dc5c-41ff-a1c1-3c51e8cc23fc" providerId="AD" clId="Web-{683844F4-16A2-4BC2-B75F-DB304BBCAB61}" dt="2023-03-21T06:20:47.956" v="16" actId="20577"/>
          <ac:spMkLst>
            <pc:docMk/>
            <pc:sldMk cId="1327460549" sldId="259"/>
            <ac:spMk id="3" creationId="{DCDAEFC3-BF43-CEF2-351C-0E8D8FEC90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8C6C900-32B3-4500-9721-A61F40D0FA51}" type="datetimeFigureOut">
              <a:rPr lang="fi-FI" smtClean="0"/>
              <a:t>13.6.2023</a:t>
            </a:fld>
            <a:endParaRPr lang="fi-FI"/>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BDC0DB3-0951-4B33-B62F-FF91F905FC5A}" type="slidenum">
              <a:rPr lang="fi-FI" smtClean="0"/>
              <a:t>‹#›</a:t>
            </a:fld>
            <a:endParaRPr lang="fi-FI"/>
          </a:p>
        </p:txBody>
      </p:sp>
    </p:spTree>
    <p:extLst>
      <p:ext uri="{BB962C8B-B14F-4D97-AF65-F5344CB8AC3E}">
        <p14:creationId xmlns:p14="http://schemas.microsoft.com/office/powerpoint/2010/main" val="403559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m.fi/pariisin-ilmastosopimu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EBDC0DB3-0951-4B33-B62F-FF91F905FC5A}" type="slidenum">
              <a:rPr lang="fi-FI" smtClean="0"/>
              <a:t>3</a:t>
            </a:fld>
            <a:endParaRPr lang="fi-FI"/>
          </a:p>
        </p:txBody>
      </p:sp>
    </p:spTree>
    <p:extLst>
      <p:ext uri="{BB962C8B-B14F-4D97-AF65-F5344CB8AC3E}">
        <p14:creationId xmlns:p14="http://schemas.microsoft.com/office/powerpoint/2010/main" val="111134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BDC0DB3-0951-4B33-B62F-FF91F905FC5A}" type="slidenum">
              <a:rPr lang="fi-FI" smtClean="0"/>
              <a:t>14</a:t>
            </a:fld>
            <a:endParaRPr lang="fi-FI"/>
          </a:p>
        </p:txBody>
      </p:sp>
    </p:spTree>
    <p:extLst>
      <p:ext uri="{BB962C8B-B14F-4D97-AF65-F5344CB8AC3E}">
        <p14:creationId xmlns:p14="http://schemas.microsoft.com/office/powerpoint/2010/main" val="64659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i-FI" b="1"/>
              <a:t>Aikaa n. 10 min</a:t>
            </a:r>
          </a:p>
          <a:p>
            <a:pPr marL="171450" indent="-171450">
              <a:buFontTx/>
              <a:buChar char="-"/>
            </a:pPr>
            <a:r>
              <a:rPr lang="fi-FI"/>
              <a:t>Hiilijalanjälki on mittari, joka kuvaa ihmisen toiminnan aiheuttamaa haitallista ilmastovaikutusta eli kasvihuonekaasupäästöjä.</a:t>
            </a:r>
          </a:p>
          <a:p>
            <a:pPr marL="171450" indent="-171450">
              <a:buFontTx/>
              <a:buChar char="-"/>
            </a:pPr>
            <a:r>
              <a:rPr lang="fi-FI"/>
              <a:t>Jalanjälki lasketaan jollekin rajatulle kokonaisuudelle jota halutaan tarkastella, esim. tuotteelle tai yritykselle.</a:t>
            </a:r>
          </a:p>
          <a:p>
            <a:pPr marL="171450" indent="-171450">
              <a:buFontTx/>
              <a:buChar char="-"/>
            </a:pPr>
            <a:r>
              <a:rPr lang="fi-FI"/>
              <a:t>Hiilijalanjälki on apuväline, jonka avulla voi hahmottaa omia ilmastovaikutuksiaan ja pyrkiä hallitsemaan niitä.</a:t>
            </a:r>
          </a:p>
          <a:p>
            <a:pPr marL="0" indent="0">
              <a:buFontTx/>
              <a:buNone/>
            </a:pPr>
            <a:r>
              <a:rPr lang="fi-FI" sz="1200">
                <a:effectLst/>
                <a:latin typeface="Calibri" panose="020F0502020204030204" pitchFamily="34" charset="0"/>
                <a:ea typeface="Calibri" panose="020F0502020204030204" pitchFamily="34" charset="0"/>
                <a:cs typeface="Times New Roman" panose="02020603050405020304" pitchFamily="18" charset="0"/>
              </a:rPr>
              <a:t> </a:t>
            </a:r>
          </a:p>
          <a:p>
            <a:endParaRPr lang="fi-FI"/>
          </a:p>
        </p:txBody>
      </p:sp>
      <p:sp>
        <p:nvSpPr>
          <p:cNvPr id="4" name="Slide Number Placeholder 3"/>
          <p:cNvSpPr>
            <a:spLocks noGrp="1"/>
          </p:cNvSpPr>
          <p:nvPr>
            <p:ph type="sldNum" sz="quarter" idx="5"/>
          </p:nvPr>
        </p:nvSpPr>
        <p:spPr/>
        <p:txBody>
          <a:bodyPr/>
          <a:lstStyle/>
          <a:p>
            <a:fld id="{EBDC0DB3-0951-4B33-B62F-FF91F905FC5A}" type="slidenum">
              <a:rPr lang="fi-FI" smtClean="0"/>
              <a:t>5</a:t>
            </a:fld>
            <a:endParaRPr lang="fi-FI"/>
          </a:p>
        </p:txBody>
      </p:sp>
    </p:spTree>
    <p:extLst>
      <p:ext uri="{BB962C8B-B14F-4D97-AF65-F5344CB8AC3E}">
        <p14:creationId xmlns:p14="http://schemas.microsoft.com/office/powerpoint/2010/main" val="7392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t>Päästöjä aiheutuu oikeastaan kaikesta ihmisen toiminnasta enemmän tai vähemmän. Lähes kaikkeen toimintaan liittyy jossain vaiheessa (arvoketjua) energian tai luonnonvarojen käyttöä.</a:t>
            </a:r>
          </a:p>
          <a:p>
            <a:pPr marL="171450" indent="-171450">
              <a:buFont typeface="Arial" panose="020B0604020202020204" pitchFamily="34" charset="0"/>
              <a:buChar char="•"/>
            </a:pPr>
            <a:r>
              <a:rPr lang="fi-FI" dirty="0"/>
              <a:t>Fossiilisia polttoaineita käytetään suoraan esimerkiksi ajoneuvoissa, työkoneissa tai vaikkapa öljylämmityksessä.</a:t>
            </a:r>
          </a:p>
          <a:p>
            <a:pPr marL="171450" indent="-171450">
              <a:buFont typeface="Arial" panose="020B0604020202020204" pitchFamily="34" charset="0"/>
              <a:buChar char="•"/>
            </a:pPr>
            <a:r>
              <a:rPr lang="fi-FI" dirty="0"/>
              <a:t>Epäsuoria päästöjä syntyy esimerkiksi ostamiemme tuotteiden valmistuksessa (käytössäkin voi syntyä) tai tuottamiemme jätteiden käsittelyssä.</a:t>
            </a:r>
          </a:p>
          <a:p>
            <a:pPr marL="171450" indent="-171450">
              <a:buFont typeface="Arial" panose="020B0604020202020204" pitchFamily="34" charset="0"/>
              <a:buChar char="•"/>
            </a:pPr>
            <a:r>
              <a:rPr lang="fi-FI" dirty="0"/>
              <a:t>Hiilijalanjälki kerrotaan massana, eli grammoina, kiloina, tonneina jne. hiilidioksidia tai hiilidioksidiekvivalenttia. Hiilidioksidiekvivalentti tarkoittaa, että huomioitu on myös muita kasvihuonekaasuja hiilidioksidin lisäksi (esim. metaani).</a:t>
            </a:r>
          </a:p>
          <a:p>
            <a:pPr marL="171450" indent="-171450">
              <a:buFont typeface="Arial" panose="020B0604020202020204" pitchFamily="34" charset="0"/>
              <a:buChar char="•"/>
            </a:pPr>
            <a:r>
              <a:rPr lang="fi-FI" b="1" dirty="0" err="1"/>
              <a:t>Huom</a:t>
            </a:r>
            <a:r>
              <a:rPr lang="fi-FI" dirty="0"/>
              <a:t>! Tämä ei tarkoita, että mitään ei saa tehdä kun kaikesta aiheutuu päästöjä, vaan tärkeää on tiedostaa, että vaikutuksia on. Päästöjä voi vähentää ja hiilijalanjälkeä pienentää, mutta kaikkia päästöjä ei toki voida välttää. Hiilijalanjälkitarkastelun ideana onkin tiedostaa, mistä päästöjä syntyy, ja sen pohjalta miettiä, mihin niistä voidaan vaikuttaa.</a:t>
            </a:r>
          </a:p>
          <a:p>
            <a:pPr marL="171450" indent="-171450">
              <a:buFont typeface="Arial" panose="020B0604020202020204" pitchFamily="34" charset="0"/>
              <a:buChar char="•"/>
            </a:pPr>
            <a:r>
              <a:rPr lang="fi-FI" dirty="0"/>
              <a:t>Jokainen voi kuitenkin pyrkiä pienentämään omaa hiilijalanjälkeään, ja myöhemmin tällä rastilla mietitään, millaisilla keinoilla.</a:t>
            </a:r>
          </a:p>
        </p:txBody>
      </p:sp>
      <p:sp>
        <p:nvSpPr>
          <p:cNvPr id="4" name="Slide Number Placeholder 3"/>
          <p:cNvSpPr>
            <a:spLocks noGrp="1"/>
          </p:cNvSpPr>
          <p:nvPr>
            <p:ph type="sldNum" sz="quarter" idx="5"/>
          </p:nvPr>
        </p:nvSpPr>
        <p:spPr/>
        <p:txBody>
          <a:bodyPr/>
          <a:lstStyle/>
          <a:p>
            <a:fld id="{B4EC6775-808F-4564-8B91-D4ACDBF580FD}" type="slidenum">
              <a:rPr lang="fi-FI" smtClean="0"/>
              <a:t>6</a:t>
            </a:fld>
            <a:endParaRPr lang="fi-FI"/>
          </a:p>
        </p:txBody>
      </p:sp>
    </p:spTree>
    <p:extLst>
      <p:ext uri="{BB962C8B-B14F-4D97-AF65-F5344CB8AC3E}">
        <p14:creationId xmlns:p14="http://schemas.microsoft.com/office/powerpoint/2010/main" val="219106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b="1" dirty="0" err="1"/>
              <a:t>Teht</a:t>
            </a:r>
            <a:r>
              <a:rPr lang="fi-FI" b="1" dirty="0"/>
              <a:t>. 2 A ja B aikaa 12 min</a:t>
            </a:r>
          </a:p>
          <a:p>
            <a:pPr marL="171450" indent="-171450">
              <a:buFont typeface="Arial" panose="020B0604020202020204" pitchFamily="34" charset="0"/>
              <a:buChar char="•"/>
            </a:pPr>
            <a:r>
              <a:rPr lang="fi-FI" dirty="0"/>
              <a:t>Yksi tapa laskea hiilijalanjälkeä (itselle tai vaikka yritykselle) on käyttää jotakin hiilijalanjälkilaskuria.</a:t>
            </a:r>
          </a:p>
          <a:p>
            <a:pPr marL="171450" indent="-171450">
              <a:buFont typeface="Arial" panose="020B0604020202020204" pitchFamily="34" charset="0"/>
              <a:buChar char="•"/>
            </a:pPr>
            <a:r>
              <a:rPr lang="fi-FI" dirty="0"/>
              <a:t>Onko tuttua, oletteko joskus testanneet jotain laskuria?</a:t>
            </a:r>
          </a:p>
          <a:p>
            <a:pPr marL="171450" indent="-171450">
              <a:buFont typeface="Arial" panose="020B0604020202020204" pitchFamily="34" charset="0"/>
              <a:buChar char="•"/>
            </a:pPr>
            <a:r>
              <a:rPr lang="fi-FI" dirty="0"/>
              <a:t>Nyt harjoitellaan yhden helpon laskurin kanssa, eli Sitran Elämäntapatesti. Kukin tekee itsenäisesti oman, mutta jos on hankalaa, niin voi kysyä kaverilta tai opelta neuvoa</a:t>
            </a:r>
          </a:p>
          <a:p>
            <a:pPr marL="171450" indent="-171450">
              <a:buFont typeface="Arial" panose="020B0604020202020204" pitchFamily="34" charset="0"/>
              <a:buChar char="•"/>
            </a:pPr>
            <a:r>
              <a:rPr lang="fi-FI" dirty="0"/>
              <a:t>Mene tuohon osoitteeseen tai nappaa QR-koodi</a:t>
            </a:r>
          </a:p>
          <a:p>
            <a:pPr marL="171450" indent="-171450">
              <a:buFont typeface="Arial" panose="020B0604020202020204" pitchFamily="34" charset="0"/>
              <a:buChar char="•"/>
            </a:pPr>
            <a:r>
              <a:rPr lang="fi-FI" b="1" dirty="0"/>
              <a:t>Tuloksia ei tarvitse näyttää muille, mutta paina oma tulos mieleen (voit kirjoittaa sen muistiin!</a:t>
            </a:r>
          </a:p>
        </p:txBody>
      </p:sp>
      <p:sp>
        <p:nvSpPr>
          <p:cNvPr id="4" name="Slide Number Placeholder 3"/>
          <p:cNvSpPr>
            <a:spLocks noGrp="1"/>
          </p:cNvSpPr>
          <p:nvPr>
            <p:ph type="sldNum" sz="quarter" idx="5"/>
          </p:nvPr>
        </p:nvSpPr>
        <p:spPr/>
        <p:txBody>
          <a:bodyPr/>
          <a:lstStyle/>
          <a:p>
            <a:fld id="{EBDC0DB3-0951-4B33-B62F-FF91F905FC5A}" type="slidenum">
              <a:rPr lang="fi-FI" smtClean="0"/>
              <a:t>7</a:t>
            </a:fld>
            <a:endParaRPr lang="fi-FI"/>
          </a:p>
        </p:txBody>
      </p:sp>
    </p:spTree>
    <p:extLst>
      <p:ext uri="{BB962C8B-B14F-4D97-AF65-F5344CB8AC3E}">
        <p14:creationId xmlns:p14="http://schemas.microsoft.com/office/powerpoint/2010/main" val="117854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fi-FI" b="0" i="0" dirty="0">
                <a:solidFill>
                  <a:srgbClr val="000000"/>
                </a:solidFill>
                <a:effectLst/>
                <a:latin typeface="RationalText"/>
              </a:rPr>
              <a:t>Nyt kun on tiedossa arvio omasta hiilijalanjäljestä, voidaan tutkailla vähän meidän yleistä jakaumaa.</a:t>
            </a:r>
          </a:p>
          <a:p>
            <a:pPr marL="171450" indent="-171450" algn="l">
              <a:buFont typeface="Arial" panose="020B0604020202020204" pitchFamily="34" charset="0"/>
              <a:buChar char="•"/>
            </a:pPr>
            <a:r>
              <a:rPr lang="fi-FI" b="0" i="0" dirty="0">
                <a:solidFill>
                  <a:srgbClr val="000000"/>
                </a:solidFill>
                <a:effectLst/>
                <a:latin typeface="RationalText"/>
              </a:rPr>
              <a:t>Luokan toisessa päässä on janan alkupää 1000 kg CO</a:t>
            </a:r>
            <a:r>
              <a:rPr lang="fi-FI" b="0" i="0" baseline="-25000" dirty="0">
                <a:solidFill>
                  <a:srgbClr val="000000"/>
                </a:solidFill>
                <a:effectLst/>
                <a:latin typeface="RationalText"/>
              </a:rPr>
              <a:t>2</a:t>
            </a:r>
            <a:r>
              <a:rPr lang="fi-FI" b="0" i="0" dirty="0">
                <a:solidFill>
                  <a:srgbClr val="000000"/>
                </a:solidFill>
                <a:effectLst/>
                <a:latin typeface="RationalText"/>
              </a:rPr>
              <a:t>e eli pieni hiilijalanjälki, ja toisessa päässä 15 000 kg CO2e eli aika suuri hiilijalanjälki.</a:t>
            </a:r>
          </a:p>
          <a:p>
            <a:pPr marL="171450" indent="-171450" algn="l">
              <a:buFont typeface="Arial" panose="020B0604020202020204" pitchFamily="34" charset="0"/>
              <a:buChar char="•"/>
            </a:pPr>
            <a:r>
              <a:rPr lang="fi-FI" b="0" i="0" dirty="0">
                <a:solidFill>
                  <a:srgbClr val="000000"/>
                </a:solidFill>
                <a:effectLst/>
                <a:latin typeface="RationalText"/>
              </a:rPr>
              <a:t>Asetu janalle suurin piirtein siihen kohtaan, minkä tuloksen sait omaksi hiilijalanjäljeksesi.</a:t>
            </a:r>
          </a:p>
          <a:p>
            <a:pPr marL="171450" indent="-171450" algn="l">
              <a:buFont typeface="Arial" panose="020B0604020202020204" pitchFamily="34" charset="0"/>
              <a:buChar char="•"/>
            </a:pPr>
            <a:r>
              <a:rPr lang="fi-FI" b="0" i="0" dirty="0">
                <a:solidFill>
                  <a:srgbClr val="000000"/>
                </a:solidFill>
                <a:effectLst/>
                <a:latin typeface="RationalText"/>
              </a:rPr>
              <a:t>Keskustellaan, mitä ajatuksia herää?</a:t>
            </a:r>
          </a:p>
          <a:p>
            <a:pPr algn="l"/>
            <a:endParaRPr lang="fi-FI" b="0" i="0" dirty="0">
              <a:solidFill>
                <a:srgbClr val="000000"/>
              </a:solidFill>
              <a:effectLst/>
              <a:latin typeface="RationalText"/>
            </a:endParaRPr>
          </a:p>
          <a:p>
            <a:pPr algn="l"/>
            <a:r>
              <a:rPr lang="fi-FI" b="0" i="0" dirty="0">
                <a:solidFill>
                  <a:srgbClr val="000000"/>
                </a:solidFill>
                <a:effectLst/>
                <a:latin typeface="RationalText"/>
              </a:rPr>
              <a:t>Keskimääräisen hiilijalanjäljen tulisi olla </a:t>
            </a:r>
            <a:r>
              <a:rPr lang="fi-FI" b="1" i="0" dirty="0">
                <a:solidFill>
                  <a:srgbClr val="000000"/>
                </a:solidFill>
                <a:effectLst/>
                <a:latin typeface="RationalText"/>
              </a:rPr>
              <a:t>vuonna 2030 </a:t>
            </a:r>
            <a:r>
              <a:rPr lang="fi-FI" b="1" i="0" dirty="0">
                <a:solidFill>
                  <a:srgbClr val="000000"/>
                </a:solidFill>
                <a:effectLst/>
                <a:highlight>
                  <a:srgbClr val="FFFF00"/>
                </a:highlight>
                <a:latin typeface="RationalText"/>
              </a:rPr>
              <a:t>2500 kg </a:t>
            </a:r>
            <a:r>
              <a:rPr lang="fi-FI" b="1" i="0" dirty="0" err="1">
                <a:solidFill>
                  <a:srgbClr val="000000"/>
                </a:solidFill>
                <a:effectLst/>
                <a:latin typeface="RationalText"/>
              </a:rPr>
              <a:t>CO₂e</a:t>
            </a:r>
            <a:r>
              <a:rPr lang="fi-FI" b="1" i="0" dirty="0">
                <a:solidFill>
                  <a:srgbClr val="000000"/>
                </a:solidFill>
                <a:effectLst/>
                <a:latin typeface="RationalText"/>
              </a:rPr>
              <a:t>. </a:t>
            </a:r>
            <a:r>
              <a:rPr lang="fi-FI" b="0" i="0" dirty="0">
                <a:solidFill>
                  <a:srgbClr val="000000"/>
                </a:solidFill>
                <a:effectLst/>
                <a:latin typeface="RationalText"/>
              </a:rPr>
              <a:t>Tämä olisi globaalisti kestäväksi arvioitu taso ja edellytys erilaisten ilmastotavoitteiden saavuttamiselle</a:t>
            </a:r>
          </a:p>
          <a:p>
            <a:endParaRPr lang="fi-FI" dirty="0"/>
          </a:p>
        </p:txBody>
      </p:sp>
      <p:sp>
        <p:nvSpPr>
          <p:cNvPr id="4" name="Slide Number Placeholder 3"/>
          <p:cNvSpPr>
            <a:spLocks noGrp="1"/>
          </p:cNvSpPr>
          <p:nvPr>
            <p:ph type="sldNum" sz="quarter" idx="5"/>
          </p:nvPr>
        </p:nvSpPr>
        <p:spPr/>
        <p:txBody>
          <a:bodyPr/>
          <a:lstStyle/>
          <a:p>
            <a:fld id="{EBDC0DB3-0951-4B33-B62F-FF91F905FC5A}" type="slidenum">
              <a:rPr lang="fi-FI" smtClean="0"/>
              <a:t>8</a:t>
            </a:fld>
            <a:endParaRPr lang="fi-FI"/>
          </a:p>
        </p:txBody>
      </p:sp>
    </p:spTree>
    <p:extLst>
      <p:ext uri="{BB962C8B-B14F-4D97-AF65-F5344CB8AC3E}">
        <p14:creationId xmlns:p14="http://schemas.microsoft.com/office/powerpoint/2010/main" val="67314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t>Kuvassa Sitran selvityksen mukainen keskivertosuomalaisen hiilijalanjälki vuodelta 2019.</a:t>
            </a:r>
          </a:p>
          <a:p>
            <a:pPr marL="171450" indent="-171450">
              <a:buFont typeface="Arial" panose="020B0604020202020204" pitchFamily="34" charset="0"/>
              <a:buChar char="•"/>
            </a:pPr>
            <a:r>
              <a:rPr lang="fi-FI" dirty="0"/>
              <a:t>Kokonaissumma on noin 10 000 kilogrammaa hiilidioksidiekvivalenttia (eli sisältää myös muita kasvihuonekaasuja hiilidioksidin lisäksi).</a:t>
            </a:r>
          </a:p>
          <a:p>
            <a:pPr marL="171450" indent="-171450">
              <a:buFont typeface="Arial" panose="020B0604020202020204" pitchFamily="34" charset="0"/>
              <a:buChar char="•"/>
            </a:pPr>
            <a:r>
              <a:rPr lang="fi-FI" dirty="0"/>
              <a:t>Hiilijalanjälki muodostuu neljästä osa-alueesta: asuminen, liikkuminen, ruoka ja muu kulutus.</a:t>
            </a:r>
          </a:p>
          <a:p>
            <a:pPr marL="171450" indent="-171450">
              <a:buFont typeface="Arial" panose="020B0604020202020204" pitchFamily="34" charset="0"/>
              <a:buChar char="•"/>
            </a:pPr>
            <a:r>
              <a:rPr lang="fi-FI" dirty="0"/>
              <a:t>Seuraavaksi vielä näitä neljää vähän tarkemmin</a:t>
            </a:r>
          </a:p>
        </p:txBody>
      </p:sp>
      <p:sp>
        <p:nvSpPr>
          <p:cNvPr id="4" name="Slide Number Placeholder 3"/>
          <p:cNvSpPr>
            <a:spLocks noGrp="1"/>
          </p:cNvSpPr>
          <p:nvPr>
            <p:ph type="sldNum" sz="quarter" idx="5"/>
          </p:nvPr>
        </p:nvSpPr>
        <p:spPr/>
        <p:txBody>
          <a:bodyPr/>
          <a:lstStyle/>
          <a:p>
            <a:fld id="{B4EC6775-808F-4564-8B91-D4ACDBF580FD}" type="slidenum">
              <a:rPr lang="fi-FI" smtClean="0"/>
              <a:t>9</a:t>
            </a:fld>
            <a:endParaRPr lang="fi-FI"/>
          </a:p>
        </p:txBody>
      </p:sp>
    </p:spTree>
    <p:extLst>
      <p:ext uri="{BB962C8B-B14F-4D97-AF65-F5344CB8AC3E}">
        <p14:creationId xmlns:p14="http://schemas.microsoft.com/office/powerpoint/2010/main" val="116907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B4EC6775-808F-4564-8B91-D4ACDBF580FD}" type="slidenum">
              <a:rPr lang="fi-FI" smtClean="0"/>
              <a:t>10</a:t>
            </a:fld>
            <a:endParaRPr lang="fi-FI"/>
          </a:p>
        </p:txBody>
      </p:sp>
    </p:spTree>
    <p:extLst>
      <p:ext uri="{BB962C8B-B14F-4D97-AF65-F5344CB8AC3E}">
        <p14:creationId xmlns:p14="http://schemas.microsoft.com/office/powerpoint/2010/main" val="320339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B4EC6775-808F-4564-8B91-D4ACDBF580FD}" type="slidenum">
              <a:rPr lang="fi-FI" smtClean="0"/>
              <a:t>11</a:t>
            </a:fld>
            <a:endParaRPr lang="fi-FI"/>
          </a:p>
        </p:txBody>
      </p:sp>
    </p:spTree>
    <p:extLst>
      <p:ext uri="{BB962C8B-B14F-4D97-AF65-F5344CB8AC3E}">
        <p14:creationId xmlns:p14="http://schemas.microsoft.com/office/powerpoint/2010/main" val="291909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a:t>Tässä Sitran materiaaliin perustuvassa kuviossa on esitetty elämäntapojen keskimääräinen hiilijalanjälki esimerkkivaltioissa vuonna 2017. Hiilijalanjälki oli hyvin erikokoinen Suomessa, Japanissa, Kiinassa, Brasiliassa ja Intiassa. Suomessa se oli 10 400 kg CO2-ekvivalenttia henkilöä kohti vuodessa ja Intiassa vastaava arvo oli 2 000 kg CO2-e/hlö/v. Tästäkin kuvasta näkyy se, että suurimmat hiilijalanjälkeen vaikuttavat tekijät ovat liikkuminen, asuminen sekä vapaa-aika ja palvelut.</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Mitä eroja ja samankaltaisuuksia maiden välillä on?</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Pariisin ilmastosopimuksen tavoitteeseen pääsemiseksi hiilijalanjäljen taso pitäisi saada huomattavasti laskemaan. Suuria elämäntapoihin liittyviä muutoksia tarvitaan erityisesti esimerkkimaista Suomessa ja Japanissa, jotta tavoite voitaisiin saavuttaa 2050 mennessä. </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t>Olisiko tavoite </a:t>
            </a:r>
            <a:r>
              <a:rPr lang="fi-FI"/>
              <a:t>mahdollista saavuttaa </a:t>
            </a:r>
            <a:r>
              <a:rPr lang="fi-FI" dirty="0"/>
              <a:t>jo vuonna 2040?</a:t>
            </a:r>
          </a:p>
          <a:p>
            <a:pPr marL="0" lvl="0" indent="0" algn="l" rtl="0">
              <a:spcBef>
                <a:spcPts val="0"/>
              </a:spcBef>
              <a:spcAft>
                <a:spcPts val="0"/>
              </a:spcAft>
              <a:buNone/>
            </a:pPr>
            <a:endParaRPr lang="fi-FI" dirty="0"/>
          </a:p>
          <a:p>
            <a:pPr marL="0" lvl="0" indent="0" algn="l" rtl="0">
              <a:spcBef>
                <a:spcPts val="0"/>
              </a:spcBef>
              <a:spcAft>
                <a:spcPts val="0"/>
              </a:spcAft>
              <a:buNone/>
            </a:pPr>
            <a:r>
              <a:rPr lang="fi-FI" dirty="0">
                <a:hlinkClick r:id="rId3"/>
              </a:rPr>
              <a:t>Pariisin ilmastosopimus - Ympäristöministeriö</a:t>
            </a:r>
            <a:r>
              <a:rPr lang="fi-FI" dirty="0"/>
              <a:t>  </a:t>
            </a:r>
            <a:endParaRPr dirty="0"/>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5.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5.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6.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6.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6.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6.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6.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85304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en-US"/>
              <a:t>Click to edit Master title style</a:t>
            </a:r>
            <a:endParaRPr lang="fi-FI"/>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50532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en-US"/>
              <a:t>Click to edit Master title style</a:t>
            </a:r>
            <a:endParaRPr lang="fi-FI"/>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1" name="Kuva 8">
            <a:extLst>
              <a:ext uri="{FF2B5EF4-FFF2-40B4-BE49-F238E27FC236}">
                <a16:creationId xmlns:a16="http://schemas.microsoft.com/office/drawing/2014/main" id="{F5C9E637-0DB0-4F53-9ED5-8573770CEE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34318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2121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46178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62136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57699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2220570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219695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en-US"/>
              <a:t>Click to edit Master title style</a:t>
            </a:r>
            <a:endParaRPr lang="fi-FI"/>
          </a:p>
        </p:txBody>
      </p:sp>
    </p:spTree>
    <p:extLst>
      <p:ext uri="{BB962C8B-B14F-4D97-AF65-F5344CB8AC3E}">
        <p14:creationId xmlns:p14="http://schemas.microsoft.com/office/powerpoint/2010/main" val="109719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6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2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en-US"/>
              <a:t>Click to edit Master title style</a:t>
            </a:r>
            <a:endParaRPr lang="fi-FI"/>
          </a:p>
        </p:txBody>
      </p:sp>
      <p:sp>
        <p:nvSpPr>
          <p:cNvPr id="4" name="Tekstiruutu 3">
            <a:extLst>
              <a:ext uri="{FF2B5EF4-FFF2-40B4-BE49-F238E27FC236}">
                <a16:creationId xmlns:a16="http://schemas.microsoft.com/office/drawing/2014/main" id="{D77376A1-3C14-9C46-86E5-94B9153BEFFE}"/>
              </a:ext>
            </a:extLst>
          </p:cNvPr>
          <p:cNvSpPr txBox="1"/>
          <p:nvPr/>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1890278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jyu.fi/wisdom/</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71594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241131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2478366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9858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573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938099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281082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609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dia VER3">
    <p:spTree>
      <p:nvGrpSpPr>
        <p:cNvPr id="1" name=""/>
        <p:cNvGrpSpPr/>
        <p:nvPr/>
      </p:nvGrpSpPr>
      <p:grpSpPr>
        <a:xfrm>
          <a:off x="0" y="0"/>
          <a:ext cx="0" cy="0"/>
          <a:chOff x="0" y="0"/>
          <a:chExt cx="0" cy="0"/>
        </a:xfrm>
      </p:grpSpPr>
      <p:pic>
        <p:nvPicPr>
          <p:cNvPr id="2" name="Kuva 6">
            <a:extLst>
              <a:ext uri="{FF2B5EF4-FFF2-40B4-BE49-F238E27FC236}">
                <a16:creationId xmlns:a16="http://schemas.microsoft.com/office/drawing/2014/main" id="{50FF93D9-533F-47EB-95CE-E911E9D60FE3}"/>
              </a:ext>
            </a:extLst>
          </p:cNvPr>
          <p:cNvPicPr>
            <a:picLocks noChangeAspect="1"/>
          </p:cNvPicPr>
          <p:nvPr/>
        </p:nvPicPr>
        <p:blipFill>
          <a:blip r:embed="rId2"/>
          <a:stretch>
            <a:fillRect/>
          </a:stretch>
        </p:blipFill>
        <p:spPr>
          <a:xfrm>
            <a:off x="3775841" y="5430219"/>
            <a:ext cx="1466889" cy="517724"/>
          </a:xfrm>
          <a:prstGeom prst="rect">
            <a:avLst/>
          </a:prstGeom>
          <a:noFill/>
          <a:ln cap="flat">
            <a:noFill/>
          </a:ln>
        </p:spPr>
      </p:pic>
      <p:sp>
        <p:nvSpPr>
          <p:cNvPr id="3" name="Otsikko 1">
            <a:extLst>
              <a:ext uri="{FF2B5EF4-FFF2-40B4-BE49-F238E27FC236}">
                <a16:creationId xmlns:a16="http://schemas.microsoft.com/office/drawing/2014/main" id="{42A73EE9-0EEB-497D-B7B0-09C27B20A448}"/>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4" name="Alaotsikko 2">
            <a:extLst>
              <a:ext uri="{FF2B5EF4-FFF2-40B4-BE49-F238E27FC236}">
                <a16:creationId xmlns:a16="http://schemas.microsoft.com/office/drawing/2014/main" id="{5CC6FF12-D2BB-4EA7-9910-054AD52FE6AE}"/>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cxnSp>
        <p:nvCxnSpPr>
          <p:cNvPr id="5" name="Suora yhdysviiva 18">
            <a:extLst>
              <a:ext uri="{FF2B5EF4-FFF2-40B4-BE49-F238E27FC236}">
                <a16:creationId xmlns:a16="http://schemas.microsoft.com/office/drawing/2014/main" id="{25DBE33F-8009-406B-BC22-554819C548B2}"/>
              </a:ext>
            </a:extLst>
          </p:cNvPr>
          <p:cNvCxnSpPr/>
          <p:nvPr/>
        </p:nvCxnSpPr>
        <p:spPr>
          <a:xfrm>
            <a:off x="661641" y="6254843"/>
            <a:ext cx="10786939" cy="0"/>
          </a:xfrm>
          <a:prstGeom prst="straightConnector1">
            <a:avLst/>
          </a:prstGeom>
          <a:noFill/>
          <a:ln w="12701" cap="flat">
            <a:solidFill>
              <a:srgbClr val="7F7F7F"/>
            </a:solidFill>
            <a:prstDash val="solid"/>
            <a:miter/>
          </a:ln>
        </p:spPr>
      </p:cxnSp>
      <p:pic>
        <p:nvPicPr>
          <p:cNvPr id="6" name="Kuva 4" descr="Kuva, joka sisältää kohteen teksti&#10;&#10;Kuvaus luotu automaattisesti">
            <a:extLst>
              <a:ext uri="{FF2B5EF4-FFF2-40B4-BE49-F238E27FC236}">
                <a16:creationId xmlns:a16="http://schemas.microsoft.com/office/drawing/2014/main" id="{8393E214-D07A-4990-903F-33D8A17E0FD8}"/>
              </a:ext>
            </a:extLst>
          </p:cNvPr>
          <p:cNvPicPr>
            <a:picLocks noChangeAspect="1"/>
          </p:cNvPicPr>
          <p:nvPr/>
        </p:nvPicPr>
        <p:blipFill>
          <a:blip r:embed="rId3"/>
          <a:stretch>
            <a:fillRect/>
          </a:stretch>
        </p:blipFill>
        <p:spPr>
          <a:xfrm>
            <a:off x="382237" y="310996"/>
            <a:ext cx="4177134" cy="918971"/>
          </a:xfrm>
          <a:prstGeom prst="rect">
            <a:avLst/>
          </a:prstGeom>
          <a:noFill/>
          <a:ln cap="flat">
            <a:noFill/>
          </a:ln>
        </p:spPr>
      </p:pic>
      <p:pic>
        <p:nvPicPr>
          <p:cNvPr id="7" name="Kuva 8">
            <a:extLst>
              <a:ext uri="{FF2B5EF4-FFF2-40B4-BE49-F238E27FC236}">
                <a16:creationId xmlns:a16="http://schemas.microsoft.com/office/drawing/2014/main" id="{EFA02B25-7ED2-4698-9E2E-CAF9957DC8A9}"/>
              </a:ext>
            </a:extLst>
          </p:cNvPr>
          <p:cNvPicPr>
            <a:picLocks noChangeAspect="1"/>
          </p:cNvPicPr>
          <p:nvPr/>
        </p:nvPicPr>
        <p:blipFill>
          <a:blip r:embed="rId4"/>
          <a:stretch>
            <a:fillRect/>
          </a:stretch>
        </p:blipFill>
        <p:spPr>
          <a:xfrm>
            <a:off x="5566940" y="5535750"/>
            <a:ext cx="445742" cy="461662"/>
          </a:xfrm>
          <a:prstGeom prst="rect">
            <a:avLst/>
          </a:prstGeom>
          <a:noFill/>
          <a:ln cap="flat">
            <a:noFill/>
          </a:ln>
        </p:spPr>
      </p:pic>
      <p:pic>
        <p:nvPicPr>
          <p:cNvPr id="8" name="Kuva 5">
            <a:extLst>
              <a:ext uri="{FF2B5EF4-FFF2-40B4-BE49-F238E27FC236}">
                <a16:creationId xmlns:a16="http://schemas.microsoft.com/office/drawing/2014/main" id="{4E0EA5C8-5D03-472C-A8E8-F4F22CA27BC2}"/>
              </a:ext>
            </a:extLst>
          </p:cNvPr>
          <p:cNvPicPr>
            <a:picLocks noChangeAspect="1"/>
          </p:cNvPicPr>
          <p:nvPr/>
        </p:nvPicPr>
        <p:blipFill>
          <a:blip r:embed="rId5"/>
          <a:stretch>
            <a:fillRect/>
          </a:stretch>
        </p:blipFill>
        <p:spPr>
          <a:xfrm>
            <a:off x="5209135" y="4987539"/>
            <a:ext cx="1161342" cy="290340"/>
          </a:xfrm>
          <a:prstGeom prst="rect">
            <a:avLst/>
          </a:prstGeom>
          <a:noFill/>
          <a:ln cap="flat">
            <a:noFill/>
          </a:ln>
        </p:spPr>
      </p:pic>
      <p:pic>
        <p:nvPicPr>
          <p:cNvPr id="9" name="Kuva 9">
            <a:extLst>
              <a:ext uri="{FF2B5EF4-FFF2-40B4-BE49-F238E27FC236}">
                <a16:creationId xmlns:a16="http://schemas.microsoft.com/office/drawing/2014/main" id="{A9B9A77D-A444-47DE-A241-3FD6DE8D0E4A}"/>
              </a:ext>
            </a:extLst>
          </p:cNvPr>
          <p:cNvPicPr>
            <a:picLocks noChangeAspect="1"/>
          </p:cNvPicPr>
          <p:nvPr/>
        </p:nvPicPr>
        <p:blipFill>
          <a:blip r:embed="rId6"/>
          <a:stretch>
            <a:fillRect/>
          </a:stretch>
        </p:blipFill>
        <p:spPr>
          <a:xfrm>
            <a:off x="6554803" y="4787249"/>
            <a:ext cx="1727228" cy="690893"/>
          </a:xfrm>
          <a:prstGeom prst="rect">
            <a:avLst/>
          </a:prstGeom>
          <a:noFill/>
          <a:ln cap="flat">
            <a:noFill/>
          </a:ln>
        </p:spPr>
      </p:pic>
      <p:pic>
        <p:nvPicPr>
          <p:cNvPr id="10" name="Kuva 14">
            <a:extLst>
              <a:ext uri="{FF2B5EF4-FFF2-40B4-BE49-F238E27FC236}">
                <a16:creationId xmlns:a16="http://schemas.microsoft.com/office/drawing/2014/main" id="{D6C1D2E4-C541-44A6-A025-032BD5077576}"/>
              </a:ext>
            </a:extLst>
          </p:cNvPr>
          <p:cNvPicPr>
            <a:picLocks noChangeAspect="1"/>
          </p:cNvPicPr>
          <p:nvPr/>
        </p:nvPicPr>
        <p:blipFill>
          <a:blip r:embed="rId7"/>
          <a:stretch>
            <a:fillRect/>
          </a:stretch>
        </p:blipFill>
        <p:spPr>
          <a:xfrm>
            <a:off x="8458657" y="4922626"/>
            <a:ext cx="635032" cy="413601"/>
          </a:xfrm>
          <a:prstGeom prst="rect">
            <a:avLst/>
          </a:prstGeom>
          <a:noFill/>
          <a:ln cap="flat">
            <a:noFill/>
          </a:ln>
        </p:spPr>
      </p:pic>
      <p:pic>
        <p:nvPicPr>
          <p:cNvPr id="11" name="Kuva 16">
            <a:extLst>
              <a:ext uri="{FF2B5EF4-FFF2-40B4-BE49-F238E27FC236}">
                <a16:creationId xmlns:a16="http://schemas.microsoft.com/office/drawing/2014/main" id="{8867130E-B2F2-44E8-B69D-8BF45732A9C2}"/>
              </a:ext>
            </a:extLst>
          </p:cNvPr>
          <p:cNvPicPr>
            <a:picLocks noChangeAspect="1"/>
          </p:cNvPicPr>
          <p:nvPr/>
        </p:nvPicPr>
        <p:blipFill>
          <a:blip r:embed="rId8"/>
          <a:stretch>
            <a:fillRect/>
          </a:stretch>
        </p:blipFill>
        <p:spPr>
          <a:xfrm>
            <a:off x="6655954" y="5498305"/>
            <a:ext cx="586642" cy="414588"/>
          </a:xfrm>
          <a:prstGeom prst="rect">
            <a:avLst/>
          </a:prstGeom>
          <a:noFill/>
          <a:ln cap="flat">
            <a:noFill/>
          </a:ln>
        </p:spPr>
      </p:pic>
      <p:pic>
        <p:nvPicPr>
          <p:cNvPr id="12" name="Kuva 19">
            <a:extLst>
              <a:ext uri="{FF2B5EF4-FFF2-40B4-BE49-F238E27FC236}">
                <a16:creationId xmlns:a16="http://schemas.microsoft.com/office/drawing/2014/main" id="{8FD114B8-7160-43B3-B8CD-6F855F3681ED}"/>
              </a:ext>
            </a:extLst>
          </p:cNvPr>
          <p:cNvPicPr>
            <a:picLocks noChangeAspect="1"/>
          </p:cNvPicPr>
          <p:nvPr/>
        </p:nvPicPr>
        <p:blipFill>
          <a:blip r:embed="rId9"/>
          <a:stretch>
            <a:fillRect/>
          </a:stretch>
        </p:blipFill>
        <p:spPr>
          <a:xfrm>
            <a:off x="3742246" y="4729660"/>
            <a:ext cx="1466889" cy="825127"/>
          </a:xfrm>
          <a:prstGeom prst="rect">
            <a:avLst/>
          </a:prstGeom>
          <a:noFill/>
          <a:ln cap="flat">
            <a:noFill/>
          </a:ln>
        </p:spPr>
      </p:pic>
      <p:pic>
        <p:nvPicPr>
          <p:cNvPr id="13" name="Kuva 23" descr="Kuva, joka sisältää kohteen teksti&#10;&#10;Kuvaus luotu automaattisesti">
            <a:extLst>
              <a:ext uri="{FF2B5EF4-FFF2-40B4-BE49-F238E27FC236}">
                <a16:creationId xmlns:a16="http://schemas.microsoft.com/office/drawing/2014/main" id="{84522215-D5D3-49C7-A09E-C988A9638E1E}"/>
              </a:ext>
            </a:extLst>
          </p:cNvPr>
          <p:cNvPicPr>
            <a:picLocks noChangeAspect="1"/>
          </p:cNvPicPr>
          <p:nvPr/>
        </p:nvPicPr>
        <p:blipFill>
          <a:blip r:embed="rId10"/>
          <a:stretch>
            <a:fillRect/>
          </a:stretch>
        </p:blipFill>
        <p:spPr>
          <a:xfrm>
            <a:off x="2741453" y="4841345"/>
            <a:ext cx="1034387" cy="410885"/>
          </a:xfrm>
          <a:prstGeom prst="rect">
            <a:avLst/>
          </a:prstGeom>
          <a:noFill/>
          <a:ln cap="flat">
            <a:noFill/>
          </a:ln>
        </p:spPr>
      </p:pic>
      <p:sp>
        <p:nvSpPr>
          <p:cNvPr id="14" name="Tekstiruutu 13">
            <a:extLst>
              <a:ext uri="{FF2B5EF4-FFF2-40B4-BE49-F238E27FC236}">
                <a16:creationId xmlns:a16="http://schemas.microsoft.com/office/drawing/2014/main" id="{CFD3FA13-5B2F-4749-8CD6-5BFD01EC367C}"/>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spTree>
    <p:extLst>
      <p:ext uri="{BB962C8B-B14F-4D97-AF65-F5344CB8AC3E}">
        <p14:creationId xmlns:p14="http://schemas.microsoft.com/office/powerpoint/2010/main" val="3629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1517140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BEC60-3414-402D-9936-2264563A68E9}"/>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3" name="Alaotsikko 2">
            <a:extLst>
              <a:ext uri="{FF2B5EF4-FFF2-40B4-BE49-F238E27FC236}">
                <a16:creationId xmlns:a16="http://schemas.microsoft.com/office/drawing/2014/main" id="{3523803C-3E6C-463B-B978-760F3AD94C1A}"/>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pic>
        <p:nvPicPr>
          <p:cNvPr id="4" name="Kuva 4" descr="Kuva, joka sisältää kohteen teksti&#10;&#10;Kuvaus luotu automaattisesti">
            <a:extLst>
              <a:ext uri="{FF2B5EF4-FFF2-40B4-BE49-F238E27FC236}">
                <a16:creationId xmlns:a16="http://schemas.microsoft.com/office/drawing/2014/main" id="{60B66E8F-A456-45B7-966B-70E95687AFF0}"/>
              </a:ext>
            </a:extLst>
          </p:cNvPr>
          <p:cNvPicPr>
            <a:picLocks noChangeAspect="1"/>
          </p:cNvPicPr>
          <p:nvPr/>
        </p:nvPicPr>
        <p:blipFill>
          <a:blip r:embed="rId2"/>
          <a:stretch>
            <a:fillRect/>
          </a:stretch>
        </p:blipFill>
        <p:spPr>
          <a:xfrm>
            <a:off x="721598" y="354896"/>
            <a:ext cx="3635124" cy="799725"/>
          </a:xfrm>
          <a:prstGeom prst="rect">
            <a:avLst/>
          </a:prstGeom>
          <a:noFill/>
          <a:ln cap="flat">
            <a:noFill/>
          </a:ln>
        </p:spPr>
      </p:pic>
      <p:pic>
        <p:nvPicPr>
          <p:cNvPr id="5" name="Kuva 8">
            <a:extLst>
              <a:ext uri="{FF2B5EF4-FFF2-40B4-BE49-F238E27FC236}">
                <a16:creationId xmlns:a16="http://schemas.microsoft.com/office/drawing/2014/main" id="{F91407C4-0AA6-4DC7-B0B1-915E3A3AD37C}"/>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6" name="Kuva 11">
            <a:extLst>
              <a:ext uri="{FF2B5EF4-FFF2-40B4-BE49-F238E27FC236}">
                <a16:creationId xmlns:a16="http://schemas.microsoft.com/office/drawing/2014/main" id="{92595B27-F389-46B4-88D6-C132A3B5AD0E}"/>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
        <p:nvSpPr>
          <p:cNvPr id="7" name="Tekstiruutu 13">
            <a:extLst>
              <a:ext uri="{FF2B5EF4-FFF2-40B4-BE49-F238E27FC236}">
                <a16:creationId xmlns:a16="http://schemas.microsoft.com/office/drawing/2014/main" id="{9D102304-C923-4B06-A139-4B8AD342A07B}"/>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cxnSp>
        <p:nvCxnSpPr>
          <p:cNvPr id="8" name="Suora yhdysviiva 18">
            <a:extLst>
              <a:ext uri="{FF2B5EF4-FFF2-40B4-BE49-F238E27FC236}">
                <a16:creationId xmlns:a16="http://schemas.microsoft.com/office/drawing/2014/main" id="{0574A2FB-7332-4697-8DA4-46A828E5951D}"/>
              </a:ext>
            </a:extLst>
          </p:cNvPr>
          <p:cNvCxnSpPr/>
          <p:nvPr/>
        </p:nvCxnSpPr>
        <p:spPr>
          <a:xfrm>
            <a:off x="661641" y="6254843"/>
            <a:ext cx="10786939" cy="0"/>
          </a:xfrm>
          <a:prstGeom prst="straightConnector1">
            <a:avLst/>
          </a:prstGeom>
          <a:noFill/>
          <a:ln w="12701" cap="flat">
            <a:solidFill>
              <a:srgbClr val="7F7F7F"/>
            </a:solidFill>
            <a:prstDash val="solid"/>
            <a:miter/>
          </a:ln>
        </p:spPr>
      </p:cxnSp>
    </p:spTree>
    <p:extLst>
      <p:ext uri="{BB962C8B-B14F-4D97-AF65-F5344CB8AC3E}">
        <p14:creationId xmlns:p14="http://schemas.microsoft.com/office/powerpoint/2010/main" val="89982643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78CFC2-C102-4168-BB6B-F5BC9EDC6019}"/>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3" name="Alaotsikko 2">
            <a:extLst>
              <a:ext uri="{FF2B5EF4-FFF2-40B4-BE49-F238E27FC236}">
                <a16:creationId xmlns:a16="http://schemas.microsoft.com/office/drawing/2014/main" id="{37F9CECB-E8D2-4E18-8945-9AB8F0588F21}"/>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pic>
        <p:nvPicPr>
          <p:cNvPr id="4" name="Kuva 4" descr="Kuva, joka sisältää kohteen teksti&#10;&#10;Kuvaus luotu automaattisesti">
            <a:extLst>
              <a:ext uri="{FF2B5EF4-FFF2-40B4-BE49-F238E27FC236}">
                <a16:creationId xmlns:a16="http://schemas.microsoft.com/office/drawing/2014/main" id="{80C50EF4-FB53-4EB7-81A0-D406352334D4}"/>
              </a:ext>
            </a:extLst>
          </p:cNvPr>
          <p:cNvPicPr>
            <a:picLocks noChangeAspect="1"/>
          </p:cNvPicPr>
          <p:nvPr/>
        </p:nvPicPr>
        <p:blipFill>
          <a:blip r:embed="rId2"/>
          <a:stretch>
            <a:fillRect/>
          </a:stretch>
        </p:blipFill>
        <p:spPr>
          <a:xfrm>
            <a:off x="382237" y="310996"/>
            <a:ext cx="4177134" cy="918971"/>
          </a:xfrm>
          <a:prstGeom prst="rect">
            <a:avLst/>
          </a:prstGeom>
          <a:noFill/>
          <a:ln cap="flat">
            <a:noFill/>
          </a:ln>
        </p:spPr>
      </p:pic>
      <p:pic>
        <p:nvPicPr>
          <p:cNvPr id="5" name="Kuva 6">
            <a:extLst>
              <a:ext uri="{FF2B5EF4-FFF2-40B4-BE49-F238E27FC236}">
                <a16:creationId xmlns:a16="http://schemas.microsoft.com/office/drawing/2014/main" id="{486D53DA-F153-4D82-958C-0E7DC7CEA4E7}"/>
              </a:ext>
            </a:extLst>
          </p:cNvPr>
          <p:cNvPicPr>
            <a:picLocks noChangeAspect="1"/>
          </p:cNvPicPr>
          <p:nvPr/>
        </p:nvPicPr>
        <p:blipFill>
          <a:blip r:embed="rId3"/>
          <a:stretch>
            <a:fillRect/>
          </a:stretch>
        </p:blipFill>
        <p:spPr>
          <a:xfrm>
            <a:off x="6074487" y="5473296"/>
            <a:ext cx="579400" cy="600093"/>
          </a:xfrm>
          <a:prstGeom prst="rect">
            <a:avLst/>
          </a:prstGeom>
          <a:noFill/>
          <a:ln cap="flat">
            <a:noFill/>
          </a:ln>
        </p:spPr>
      </p:pic>
      <p:pic>
        <p:nvPicPr>
          <p:cNvPr id="6" name="Kuva 7">
            <a:extLst>
              <a:ext uri="{FF2B5EF4-FFF2-40B4-BE49-F238E27FC236}">
                <a16:creationId xmlns:a16="http://schemas.microsoft.com/office/drawing/2014/main" id="{641EE0F8-27FC-4B01-ABC4-9E32B054D560}"/>
              </a:ext>
            </a:extLst>
          </p:cNvPr>
          <p:cNvPicPr>
            <a:picLocks noChangeAspect="1"/>
          </p:cNvPicPr>
          <p:nvPr/>
        </p:nvPicPr>
        <p:blipFill>
          <a:blip r:embed="rId4"/>
          <a:stretch>
            <a:fillRect/>
          </a:stretch>
        </p:blipFill>
        <p:spPr>
          <a:xfrm>
            <a:off x="5017312" y="5416439"/>
            <a:ext cx="855677" cy="604720"/>
          </a:xfrm>
          <a:prstGeom prst="rect">
            <a:avLst/>
          </a:prstGeom>
          <a:noFill/>
          <a:ln cap="flat">
            <a:noFill/>
          </a:ln>
        </p:spPr>
      </p:pic>
      <p:sp>
        <p:nvSpPr>
          <p:cNvPr id="7" name="Tekstiruutu 13">
            <a:extLst>
              <a:ext uri="{FF2B5EF4-FFF2-40B4-BE49-F238E27FC236}">
                <a16:creationId xmlns:a16="http://schemas.microsoft.com/office/drawing/2014/main" id="{A8FDD789-7142-4B7B-B18E-64D9D806B636}"/>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spTree>
    <p:extLst>
      <p:ext uri="{BB962C8B-B14F-4D97-AF65-F5344CB8AC3E}">
        <p14:creationId xmlns:p14="http://schemas.microsoft.com/office/powerpoint/2010/main" val="2668007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2" name="Kuva 2" descr="Kuva, joka sisältää kohteen teksti&#10;&#10;Kuvaus luotu automaattisesti">
            <a:extLst>
              <a:ext uri="{FF2B5EF4-FFF2-40B4-BE49-F238E27FC236}">
                <a16:creationId xmlns:a16="http://schemas.microsoft.com/office/drawing/2014/main" id="{A66A9C51-2220-4CA3-9973-CE27F38ADB62}"/>
              </a:ext>
            </a:extLst>
          </p:cNvPr>
          <p:cNvPicPr>
            <a:picLocks noChangeAspect="1"/>
          </p:cNvPicPr>
          <p:nvPr/>
        </p:nvPicPr>
        <p:blipFill>
          <a:blip r:embed="rId2"/>
          <a:stretch>
            <a:fillRect/>
          </a:stretch>
        </p:blipFill>
        <p:spPr>
          <a:xfrm>
            <a:off x="1001505" y="2114549"/>
            <a:ext cx="10188985" cy="2241578"/>
          </a:xfrm>
          <a:prstGeom prst="rect">
            <a:avLst/>
          </a:prstGeom>
          <a:noFill/>
          <a:ln cap="flat">
            <a:noFill/>
          </a:ln>
        </p:spPr>
      </p:pic>
      <p:pic>
        <p:nvPicPr>
          <p:cNvPr id="3" name="Kuva 3">
            <a:extLst>
              <a:ext uri="{FF2B5EF4-FFF2-40B4-BE49-F238E27FC236}">
                <a16:creationId xmlns:a16="http://schemas.microsoft.com/office/drawing/2014/main" id="{3E724F6D-FCCD-4ED6-8783-A44ABB575EB2}"/>
              </a:ext>
            </a:extLst>
          </p:cNvPr>
          <p:cNvPicPr>
            <a:picLocks noChangeAspect="1"/>
          </p:cNvPicPr>
          <p:nvPr/>
        </p:nvPicPr>
        <p:blipFill>
          <a:blip r:embed="rId3"/>
          <a:stretch>
            <a:fillRect/>
          </a:stretch>
        </p:blipFill>
        <p:spPr>
          <a:xfrm>
            <a:off x="11190491" y="6212552"/>
            <a:ext cx="445742" cy="461662"/>
          </a:xfrm>
          <a:prstGeom prst="rect">
            <a:avLst/>
          </a:prstGeom>
          <a:noFill/>
          <a:ln cap="flat">
            <a:noFill/>
          </a:ln>
        </p:spPr>
      </p:pic>
      <p:pic>
        <p:nvPicPr>
          <p:cNvPr id="4" name="Kuva 4">
            <a:extLst>
              <a:ext uri="{FF2B5EF4-FFF2-40B4-BE49-F238E27FC236}">
                <a16:creationId xmlns:a16="http://schemas.microsoft.com/office/drawing/2014/main" id="{BFE82758-A024-49B3-AC77-508ADD4672CD}"/>
              </a:ext>
            </a:extLst>
          </p:cNvPr>
          <p:cNvPicPr>
            <a:picLocks noChangeAspect="1"/>
          </p:cNvPicPr>
          <p:nvPr/>
        </p:nvPicPr>
        <p:blipFill>
          <a:blip r:embed="rId4"/>
          <a:stretch>
            <a:fillRect/>
          </a:stretch>
        </p:blipFill>
        <p:spPr>
          <a:xfrm>
            <a:off x="10481657" y="6179899"/>
            <a:ext cx="586642" cy="414588"/>
          </a:xfrm>
          <a:prstGeom prst="rect">
            <a:avLst/>
          </a:prstGeom>
          <a:noFill/>
          <a:ln cap="flat">
            <a:noFill/>
          </a:ln>
        </p:spPr>
      </p:pic>
    </p:spTree>
    <p:extLst>
      <p:ext uri="{BB962C8B-B14F-4D97-AF65-F5344CB8AC3E}">
        <p14:creationId xmlns:p14="http://schemas.microsoft.com/office/powerpoint/2010/main" val="2088227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B01E88-7193-454C-8EFD-A3A8CBF382B7}"/>
              </a:ext>
            </a:extLst>
          </p:cNvPr>
          <p:cNvSpPr txBox="1">
            <a:spLocks noGrp="1"/>
          </p:cNvSpPr>
          <p:nvPr>
            <p:ph type="title"/>
          </p:nvPr>
        </p:nvSpPr>
        <p:spPr>
          <a:xfrm>
            <a:off x="831847" y="1709735"/>
            <a:ext cx="10515600" cy="2852735"/>
          </a:xfrm>
        </p:spPr>
        <p:txBody>
          <a:bodyPr anchor="b"/>
          <a:lstStyle>
            <a:lvl1pPr>
              <a:defRPr sz="5400"/>
            </a:lvl1pPr>
          </a:lstStyle>
          <a:p>
            <a:pPr lvl="0"/>
            <a:r>
              <a:rPr lang="fi-FI"/>
              <a:t>Muokkaa ots. perustyyl. napsautt.</a:t>
            </a:r>
          </a:p>
        </p:txBody>
      </p:sp>
      <p:sp>
        <p:nvSpPr>
          <p:cNvPr id="3" name="Tekstin paikkamerkki 2">
            <a:extLst>
              <a:ext uri="{FF2B5EF4-FFF2-40B4-BE49-F238E27FC236}">
                <a16:creationId xmlns:a16="http://schemas.microsoft.com/office/drawing/2014/main" id="{65BE9533-38FA-4D00-81F1-EC72E72B0CAB}"/>
              </a:ext>
            </a:extLst>
          </p:cNvPr>
          <p:cNvSpPr txBox="1">
            <a:spLocks noGrp="1"/>
          </p:cNvSpPr>
          <p:nvPr>
            <p:ph type="body" idx="1"/>
          </p:nvPr>
        </p:nvSpPr>
        <p:spPr>
          <a:xfrm>
            <a:off x="831847" y="4589465"/>
            <a:ext cx="10515600" cy="1500182"/>
          </a:xfrm>
        </p:spPr>
        <p:txBody>
          <a:bodyPr/>
          <a:lstStyle>
            <a:lvl1pPr marL="0" indent="0">
              <a:buNone/>
              <a:defRPr sz="2400">
                <a:solidFill>
                  <a:srgbClr val="4D4E50"/>
                </a:solidFill>
                <a:latin typeface="Calibri"/>
              </a:defRPr>
            </a:lvl1pPr>
          </a:lstStyle>
          <a:p>
            <a:pPr lvl="0"/>
            <a:r>
              <a:rPr lang="fi-FI"/>
              <a:t>Muokkaa tekstin perustyylejä napsauttamalla</a:t>
            </a:r>
          </a:p>
        </p:txBody>
      </p:sp>
      <p:cxnSp>
        <p:nvCxnSpPr>
          <p:cNvPr id="4" name="Suora yhdysviiva 7">
            <a:extLst>
              <a:ext uri="{FF2B5EF4-FFF2-40B4-BE49-F238E27FC236}">
                <a16:creationId xmlns:a16="http://schemas.microsoft.com/office/drawing/2014/main" id="{BE1AA849-D33C-4159-880E-88D66E82AFD1}"/>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11" descr="Kuva, joka sisältää kohteen teksti&#10;&#10;Kuvaus luotu automaattisesti">
            <a:extLst>
              <a:ext uri="{FF2B5EF4-FFF2-40B4-BE49-F238E27FC236}">
                <a16:creationId xmlns:a16="http://schemas.microsoft.com/office/drawing/2014/main" id="{9E1CCD0A-9ABB-477B-B5EB-5D798BA25387}"/>
              </a:ext>
            </a:extLst>
          </p:cNvPr>
          <p:cNvPicPr>
            <a:picLocks noChangeAspect="1"/>
          </p:cNvPicPr>
          <p:nvPr/>
        </p:nvPicPr>
        <p:blipFill>
          <a:blip r:embed="rId2"/>
          <a:stretch>
            <a:fillRect/>
          </a:stretch>
        </p:blipFill>
        <p:spPr>
          <a:xfrm>
            <a:off x="349328" y="310996"/>
            <a:ext cx="4676552" cy="1028837"/>
          </a:xfrm>
          <a:prstGeom prst="rect">
            <a:avLst/>
          </a:prstGeom>
          <a:noFill/>
          <a:ln cap="flat">
            <a:noFill/>
          </a:ln>
        </p:spPr>
      </p:pic>
      <p:pic>
        <p:nvPicPr>
          <p:cNvPr id="6" name="Kuva 8">
            <a:extLst>
              <a:ext uri="{FF2B5EF4-FFF2-40B4-BE49-F238E27FC236}">
                <a16:creationId xmlns:a16="http://schemas.microsoft.com/office/drawing/2014/main" id="{9D8FE064-864C-47BF-B5B2-0AF70C517AE1}"/>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59BE0B09-3071-4957-BB0E-C49652075A18}"/>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1689052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7FFA4-F13F-433C-9612-F194E1FD0109}"/>
              </a:ext>
            </a:extLst>
          </p:cNvPr>
          <p:cNvSpPr txBox="1">
            <a:spLocks noGrp="1"/>
          </p:cNvSpPr>
          <p:nvPr>
            <p:ph type="title"/>
          </p:nvPr>
        </p:nvSpPr>
        <p:spPr>
          <a:xfrm>
            <a:off x="797311" y="842171"/>
            <a:ext cx="10515600" cy="2852735"/>
          </a:xfrm>
        </p:spPr>
        <p:txBody>
          <a:bodyPr anchor="b"/>
          <a:lstStyle>
            <a:lvl1pPr>
              <a:defRPr sz="5400"/>
            </a:lvl1pPr>
          </a:lstStyle>
          <a:p>
            <a:pPr lvl="0"/>
            <a:r>
              <a:rPr lang="fi-FI"/>
              <a:t>Muokkaa ots. perustyyl. napsautt.</a:t>
            </a:r>
          </a:p>
        </p:txBody>
      </p:sp>
      <p:sp>
        <p:nvSpPr>
          <p:cNvPr id="3" name="Tekstin paikkamerkki 2">
            <a:extLst>
              <a:ext uri="{FF2B5EF4-FFF2-40B4-BE49-F238E27FC236}">
                <a16:creationId xmlns:a16="http://schemas.microsoft.com/office/drawing/2014/main" id="{4C667C50-BAAD-4AD5-AF07-059D7B79D79B}"/>
              </a:ext>
            </a:extLst>
          </p:cNvPr>
          <p:cNvSpPr txBox="1">
            <a:spLocks noGrp="1"/>
          </p:cNvSpPr>
          <p:nvPr>
            <p:ph type="body" idx="1"/>
          </p:nvPr>
        </p:nvSpPr>
        <p:spPr>
          <a:xfrm>
            <a:off x="797311" y="3890964"/>
            <a:ext cx="10515600" cy="1500182"/>
          </a:xfrm>
        </p:spPr>
        <p:txBody>
          <a:bodyPr/>
          <a:lstStyle>
            <a:lvl1pPr marL="0" indent="0">
              <a:buNone/>
              <a:defRPr sz="2400">
                <a:solidFill>
                  <a:srgbClr val="4D4E50"/>
                </a:solidFill>
                <a:latin typeface="Calibri"/>
              </a:defRPr>
            </a:lvl1pPr>
          </a:lstStyle>
          <a:p>
            <a:pPr lvl="0"/>
            <a:r>
              <a:rPr lang="fi-FI"/>
              <a:t>Muokkaa tekstin perustyylejä napsauttamalla</a:t>
            </a:r>
          </a:p>
        </p:txBody>
      </p:sp>
      <p:cxnSp>
        <p:nvCxnSpPr>
          <p:cNvPr id="4" name="Suora yhdysviiva 7">
            <a:extLst>
              <a:ext uri="{FF2B5EF4-FFF2-40B4-BE49-F238E27FC236}">
                <a16:creationId xmlns:a16="http://schemas.microsoft.com/office/drawing/2014/main" id="{76202A5D-F9F1-418B-A061-54683859AD7F}"/>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8" descr="Kuva, joka sisältää kohteen teksti&#10;&#10;Kuvaus luotu automaattisesti">
            <a:extLst>
              <a:ext uri="{FF2B5EF4-FFF2-40B4-BE49-F238E27FC236}">
                <a16:creationId xmlns:a16="http://schemas.microsoft.com/office/drawing/2014/main" id="{45A44E94-21EE-46F4-A2F2-70ED1E68AA9E}"/>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6" name="Kuva 8">
            <a:extLst>
              <a:ext uri="{FF2B5EF4-FFF2-40B4-BE49-F238E27FC236}">
                <a16:creationId xmlns:a16="http://schemas.microsoft.com/office/drawing/2014/main" id="{6B926A6C-354C-4F97-8715-7405F49E93DB}"/>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1E65826E-CCA8-4031-934F-F30686B5AE18}"/>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824760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E9D98A-8963-4771-B019-1FF267E3988F}"/>
              </a:ext>
            </a:extLst>
          </p:cNvPr>
          <p:cNvSpPr txBox="1">
            <a:spLocks noGrp="1"/>
          </p:cNvSpPr>
          <p:nvPr>
            <p:ph type="title"/>
          </p:nvPr>
        </p:nvSpPr>
        <p:spPr/>
        <p:txBody>
          <a:bodyPr/>
          <a:lstStyle>
            <a:lvl1pPr>
              <a:defRPr/>
            </a:lvl1pPr>
          </a:lstStyle>
          <a:p>
            <a:pPr lvl="0"/>
            <a:r>
              <a:rPr lang="fi-FI"/>
              <a:t>Muokkaa ots. perustyyl. napsautt.</a:t>
            </a:r>
          </a:p>
        </p:txBody>
      </p:sp>
      <p:sp>
        <p:nvSpPr>
          <p:cNvPr id="3" name="Sisällön paikkamerkki 2">
            <a:extLst>
              <a:ext uri="{FF2B5EF4-FFF2-40B4-BE49-F238E27FC236}">
                <a16:creationId xmlns:a16="http://schemas.microsoft.com/office/drawing/2014/main" id="{84BA31A9-58F3-4C9D-A2A9-8762BFF724CD}"/>
              </a:ext>
            </a:extLst>
          </p:cNvPr>
          <p:cNvSpPr txBox="1">
            <a:spLocks noGrp="1"/>
          </p:cNvSpPr>
          <p:nvPr>
            <p:ph idx="1"/>
          </p:nvPr>
        </p:nvSpPr>
        <p:spPr/>
        <p:txBody>
          <a:bodyPr/>
          <a:lstStyle>
            <a:lvl1pPr>
              <a:defRPr>
                <a:latin typeface="Calibri"/>
              </a:defRPr>
            </a:lvl1pPr>
            <a:lvl2pPr>
              <a:defRPr>
                <a:latin typeface="Calibri" pitchFamily="34"/>
                <a:cs typeface="Calibri" pitchFamily="34"/>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4" name="Suora yhdysviiva 10">
            <a:extLst>
              <a:ext uri="{FF2B5EF4-FFF2-40B4-BE49-F238E27FC236}">
                <a16:creationId xmlns:a16="http://schemas.microsoft.com/office/drawing/2014/main" id="{29D755A7-22A2-4454-8F01-204B12EE64E5}"/>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8" descr="Kuva, joka sisältää kohteen teksti&#10;&#10;Kuvaus luotu automaattisesti">
            <a:extLst>
              <a:ext uri="{FF2B5EF4-FFF2-40B4-BE49-F238E27FC236}">
                <a16:creationId xmlns:a16="http://schemas.microsoft.com/office/drawing/2014/main" id="{18CDEA8C-0A49-46AD-9977-2E1B79FFE89E}"/>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6" name="Kuva 8">
            <a:extLst>
              <a:ext uri="{FF2B5EF4-FFF2-40B4-BE49-F238E27FC236}">
                <a16:creationId xmlns:a16="http://schemas.microsoft.com/office/drawing/2014/main" id="{7C1331BD-1FC3-45A2-80BC-00D673C02C81}"/>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FD785631-6292-4236-B6E0-695210CBA77F}"/>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537449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D1571A-74DD-43E5-8673-B0572F60AF5C}"/>
              </a:ext>
            </a:extLst>
          </p:cNvPr>
          <p:cNvSpPr txBox="1">
            <a:spLocks noGrp="1"/>
          </p:cNvSpPr>
          <p:nvPr>
            <p:ph type="title"/>
          </p:nvPr>
        </p:nvSpPr>
        <p:spPr/>
        <p:txBody>
          <a:bodyPr/>
          <a:lstStyle>
            <a:lvl1pPr>
              <a:defRPr/>
            </a:lvl1pPr>
          </a:lstStyle>
          <a:p>
            <a:pPr lvl="0"/>
            <a:r>
              <a:rPr lang="fi-FI"/>
              <a:t>Muokkaa ots. perustyyl. napsautt.</a:t>
            </a:r>
          </a:p>
        </p:txBody>
      </p:sp>
      <p:sp>
        <p:nvSpPr>
          <p:cNvPr id="3" name="Sisällön paikkamerkki 2">
            <a:extLst>
              <a:ext uri="{FF2B5EF4-FFF2-40B4-BE49-F238E27FC236}">
                <a16:creationId xmlns:a16="http://schemas.microsoft.com/office/drawing/2014/main" id="{0D9DCAFD-0F36-4879-BE70-7F990656817B}"/>
              </a:ext>
            </a:extLst>
          </p:cNvPr>
          <p:cNvSpPr txBox="1">
            <a:spLocks noGrp="1"/>
          </p:cNvSpPr>
          <p:nvPr>
            <p:ph idx="1"/>
          </p:nvPr>
        </p:nvSpPr>
        <p:spPr>
          <a:xfrm>
            <a:off x="838203" y="1825627"/>
            <a:ext cx="5181603" cy="4351336"/>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BE86F16-34F7-4DD3-981D-0A4781F6380C}"/>
              </a:ext>
            </a:extLst>
          </p:cNvPr>
          <p:cNvSpPr txBox="1">
            <a:spLocks noGrp="1"/>
          </p:cNvSpPr>
          <p:nvPr>
            <p:ph idx="2"/>
          </p:nvPr>
        </p:nvSpPr>
        <p:spPr>
          <a:xfrm>
            <a:off x="6172200" y="1825627"/>
            <a:ext cx="5181603" cy="4351336"/>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5" name="Suora yhdysviiva 7">
            <a:extLst>
              <a:ext uri="{FF2B5EF4-FFF2-40B4-BE49-F238E27FC236}">
                <a16:creationId xmlns:a16="http://schemas.microsoft.com/office/drawing/2014/main" id="{FCE9A286-0F5A-411A-919F-F43C2FBFF098}"/>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A43670A2-7B0A-4757-9E76-7C6481A420A0}"/>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5D5BD84F-ACB0-4979-A1AB-B6015493603C}"/>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3FBD0F32-F37E-4C77-8061-9DD71DC819BF}"/>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91492329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9CCE2B-EDC0-4DE6-AB31-324EBC4F2C6A}"/>
              </a:ext>
            </a:extLst>
          </p:cNvPr>
          <p:cNvSpPr txBox="1">
            <a:spLocks noGrp="1"/>
          </p:cNvSpPr>
          <p:nvPr>
            <p:ph type="title"/>
          </p:nvPr>
        </p:nvSpPr>
        <p:spPr>
          <a:xfrm>
            <a:off x="839784" y="365129"/>
            <a:ext cx="10515600" cy="1325559"/>
          </a:xfrm>
        </p:spPr>
        <p:txBody>
          <a:bodyPr/>
          <a:lstStyle>
            <a:lvl1pPr>
              <a:defRPr/>
            </a:lvl1pPr>
          </a:lstStyle>
          <a:p>
            <a:pPr lvl="0"/>
            <a:r>
              <a:rPr lang="fi-FI"/>
              <a:t>Muokkaa ots. perustyyl. napsautt.</a:t>
            </a:r>
          </a:p>
        </p:txBody>
      </p:sp>
      <p:sp>
        <p:nvSpPr>
          <p:cNvPr id="3" name="Tekstin paikkamerkki 2">
            <a:extLst>
              <a:ext uri="{FF2B5EF4-FFF2-40B4-BE49-F238E27FC236}">
                <a16:creationId xmlns:a16="http://schemas.microsoft.com/office/drawing/2014/main" id="{8505014D-2E99-427B-8D27-2DE0B5DF325D}"/>
              </a:ext>
            </a:extLst>
          </p:cNvPr>
          <p:cNvSpPr txBox="1">
            <a:spLocks noGrp="1"/>
          </p:cNvSpPr>
          <p:nvPr>
            <p:ph type="body" idx="4294967295"/>
          </p:nvPr>
        </p:nvSpPr>
        <p:spPr>
          <a:xfrm>
            <a:off x="839784" y="1681160"/>
            <a:ext cx="5157782" cy="823910"/>
          </a:xfrm>
        </p:spPr>
        <p:txBody>
          <a:bodyPr anchor="b"/>
          <a:lstStyle>
            <a:lvl1pPr marL="0" indent="0">
              <a:buNone/>
              <a:defRPr sz="2400" b="1">
                <a:solidFill>
                  <a:srgbClr val="262728"/>
                </a:solidFill>
                <a:latin typeface="Calibri"/>
              </a:defRPr>
            </a:lvl1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C8581FA-E4E1-4016-9FDD-E5AF90FE7B3F}"/>
              </a:ext>
            </a:extLst>
          </p:cNvPr>
          <p:cNvSpPr txBox="1">
            <a:spLocks noGrp="1"/>
          </p:cNvSpPr>
          <p:nvPr>
            <p:ph idx="4294967295"/>
          </p:nvPr>
        </p:nvSpPr>
        <p:spPr>
          <a:xfrm>
            <a:off x="839784" y="2505071"/>
            <a:ext cx="5157782" cy="3684583"/>
          </a:xfrm>
        </p:spPr>
        <p:txBody>
          <a:bodyPr/>
          <a:lstStyle>
            <a:lvl1pPr>
              <a:defRPr sz="2400">
                <a:latin typeface="Calibri"/>
              </a:defRPr>
            </a:lvl1pPr>
            <a:lvl2pPr>
              <a:defRPr sz="2000">
                <a:latin typeface="Calibri"/>
              </a:defRPr>
            </a:lvl2pPr>
            <a:lvl3pPr>
              <a:defRPr sz="1800">
                <a:latin typeface="Calibri"/>
              </a:defRPr>
            </a:lvl3pPr>
            <a:lvl4pPr>
              <a:defRPr sz="1400">
                <a:latin typeface="Calibri"/>
              </a:defRPr>
            </a:lvl4pPr>
            <a:lvl5pPr>
              <a:defRPr sz="14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AF65DFC-5E45-4A13-9331-DE108F8547F2}"/>
              </a:ext>
            </a:extLst>
          </p:cNvPr>
          <p:cNvSpPr txBox="1">
            <a:spLocks noGrp="1"/>
          </p:cNvSpPr>
          <p:nvPr>
            <p:ph type="body" idx="4294967295"/>
          </p:nvPr>
        </p:nvSpPr>
        <p:spPr>
          <a:xfrm>
            <a:off x="6172200" y="1681160"/>
            <a:ext cx="5183184" cy="823910"/>
          </a:xfrm>
        </p:spPr>
        <p:txBody>
          <a:bodyPr anchor="b"/>
          <a:lstStyle>
            <a:lvl1pPr marL="0" indent="0">
              <a:buNone/>
              <a:defRPr sz="2400" b="1">
                <a:solidFill>
                  <a:srgbClr val="262728"/>
                </a:solidFill>
                <a:latin typeface="Calibri"/>
              </a:defRPr>
            </a:lvl1pPr>
          </a:lstStyle>
          <a:p>
            <a:pPr lvl="0"/>
            <a:r>
              <a:rPr lang="fi-FI"/>
              <a:t>Muokkaa tekstin perustyylejä napsauttamalla</a:t>
            </a:r>
          </a:p>
        </p:txBody>
      </p:sp>
      <p:sp>
        <p:nvSpPr>
          <p:cNvPr id="6" name="Sisällön paikkamerkki 3">
            <a:extLst>
              <a:ext uri="{FF2B5EF4-FFF2-40B4-BE49-F238E27FC236}">
                <a16:creationId xmlns:a16="http://schemas.microsoft.com/office/drawing/2014/main" id="{B6F21554-F1F8-483C-9B2C-1EEA809A54A8}"/>
              </a:ext>
            </a:extLst>
          </p:cNvPr>
          <p:cNvSpPr txBox="1">
            <a:spLocks noGrp="1"/>
          </p:cNvSpPr>
          <p:nvPr>
            <p:ph idx="4294967295"/>
          </p:nvPr>
        </p:nvSpPr>
        <p:spPr>
          <a:xfrm>
            <a:off x="6172200" y="2505071"/>
            <a:ext cx="5157782" cy="3684583"/>
          </a:xfrm>
        </p:spPr>
        <p:txBody>
          <a:bodyPr/>
          <a:lstStyle>
            <a:lvl1pPr>
              <a:defRPr sz="2400">
                <a:latin typeface="Calibri"/>
              </a:defRPr>
            </a:lvl1pPr>
            <a:lvl2pPr>
              <a:defRPr sz="2000">
                <a:latin typeface="Calibri"/>
              </a:defRPr>
            </a:lvl2pPr>
            <a:lvl3pPr>
              <a:defRPr sz="1800">
                <a:latin typeface="Calibri"/>
              </a:defRPr>
            </a:lvl3pPr>
            <a:lvl4pPr>
              <a:defRPr sz="1400">
                <a:latin typeface="Calibri"/>
              </a:defRPr>
            </a:lvl4pPr>
            <a:lvl5pPr>
              <a:defRPr sz="14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7" name="Suora yhdysviiva 10">
            <a:extLst>
              <a:ext uri="{FF2B5EF4-FFF2-40B4-BE49-F238E27FC236}">
                <a16:creationId xmlns:a16="http://schemas.microsoft.com/office/drawing/2014/main" id="{7D600F0C-CD28-43CD-B555-2642662CC9D0}"/>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8" name="Kuva 12" descr="Kuva, joka sisältää kohteen teksti&#10;&#10;Kuvaus luotu automaattisesti">
            <a:extLst>
              <a:ext uri="{FF2B5EF4-FFF2-40B4-BE49-F238E27FC236}">
                <a16:creationId xmlns:a16="http://schemas.microsoft.com/office/drawing/2014/main" id="{DABA7311-6EFB-42F4-BF23-46786EE1ADA3}"/>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9" name="Kuva 8">
            <a:extLst>
              <a:ext uri="{FF2B5EF4-FFF2-40B4-BE49-F238E27FC236}">
                <a16:creationId xmlns:a16="http://schemas.microsoft.com/office/drawing/2014/main" id="{84C84DC6-7CAF-44AC-990A-D8CB74018023}"/>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10" name="Kuva 11">
            <a:extLst>
              <a:ext uri="{FF2B5EF4-FFF2-40B4-BE49-F238E27FC236}">
                <a16:creationId xmlns:a16="http://schemas.microsoft.com/office/drawing/2014/main" id="{CDEE7C71-9068-4EC2-AF50-782179875F07}"/>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415850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AC6351-1AA4-4993-B2EA-628B53D2FD93}"/>
              </a:ext>
            </a:extLst>
          </p:cNvPr>
          <p:cNvSpPr txBox="1">
            <a:spLocks noGrp="1"/>
          </p:cNvSpPr>
          <p:nvPr>
            <p:ph type="title"/>
          </p:nvPr>
        </p:nvSpPr>
        <p:spPr/>
        <p:txBody>
          <a:bodyPr/>
          <a:lstStyle>
            <a:lvl1pPr>
              <a:defRPr/>
            </a:lvl1pPr>
          </a:lstStyle>
          <a:p>
            <a:pPr lvl="0"/>
            <a:r>
              <a:rPr lang="fi-FI"/>
              <a:t>Muokkaa ots. perustyyl. napsautt.</a:t>
            </a:r>
          </a:p>
        </p:txBody>
      </p:sp>
      <p:cxnSp>
        <p:nvCxnSpPr>
          <p:cNvPr id="3" name="Suora yhdysviiva 5">
            <a:extLst>
              <a:ext uri="{FF2B5EF4-FFF2-40B4-BE49-F238E27FC236}">
                <a16:creationId xmlns:a16="http://schemas.microsoft.com/office/drawing/2014/main" id="{3C22E0D7-7145-4F8A-A9A7-FC3B8FDC3AC0}"/>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4" name="Kuva 7" descr="Kuva, joka sisältää kohteen teksti&#10;&#10;Kuvaus luotu automaattisesti">
            <a:extLst>
              <a:ext uri="{FF2B5EF4-FFF2-40B4-BE49-F238E27FC236}">
                <a16:creationId xmlns:a16="http://schemas.microsoft.com/office/drawing/2014/main" id="{F6D76F91-9993-4A32-9C4F-655D04C5406C}"/>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5" name="Kuva 8">
            <a:extLst>
              <a:ext uri="{FF2B5EF4-FFF2-40B4-BE49-F238E27FC236}">
                <a16:creationId xmlns:a16="http://schemas.microsoft.com/office/drawing/2014/main" id="{DCC5578D-3959-4AC9-B792-DA15EA877139}"/>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6" name="Kuva 11">
            <a:extLst>
              <a:ext uri="{FF2B5EF4-FFF2-40B4-BE49-F238E27FC236}">
                <a16:creationId xmlns:a16="http://schemas.microsoft.com/office/drawing/2014/main" id="{CF6D94DB-7378-4E79-BC6E-EC2E0E47456B}"/>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1459032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9078F-E0A9-4065-B004-040A14078B51}"/>
              </a:ext>
            </a:extLst>
          </p:cNvPr>
          <p:cNvSpPr txBox="1">
            <a:spLocks noGrp="1"/>
          </p:cNvSpPr>
          <p:nvPr>
            <p:ph type="title"/>
          </p:nvPr>
        </p:nvSpPr>
        <p:spPr/>
        <p:txBody>
          <a:bodyPr/>
          <a:lstStyle>
            <a:lvl1pPr>
              <a:defRPr/>
            </a:lvl1pPr>
          </a:lstStyle>
          <a:p>
            <a:pPr lvl="0"/>
            <a:r>
              <a:rPr lang="fi-FI"/>
              <a:t>Muokkaa ots. perustyyl. napsautt.</a:t>
            </a:r>
          </a:p>
        </p:txBody>
      </p:sp>
      <p:cxnSp>
        <p:nvCxnSpPr>
          <p:cNvPr id="3" name="Suora yhdysviiva 5">
            <a:extLst>
              <a:ext uri="{FF2B5EF4-FFF2-40B4-BE49-F238E27FC236}">
                <a16:creationId xmlns:a16="http://schemas.microsoft.com/office/drawing/2014/main" id="{1A0DD72E-DEDC-40D7-8ECE-8D1CFD44C178}"/>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4" name="Kuva 7" descr="Kuva, joka sisältää kohteen teksti&#10;&#10;Kuvaus luotu automaattisesti">
            <a:extLst>
              <a:ext uri="{FF2B5EF4-FFF2-40B4-BE49-F238E27FC236}">
                <a16:creationId xmlns:a16="http://schemas.microsoft.com/office/drawing/2014/main" id="{E64E6B01-1BC3-4349-BCF6-165F1E9127A9}"/>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sp>
        <p:nvSpPr>
          <p:cNvPr id="5" name="Tekstin paikkamerkki 3">
            <a:extLst>
              <a:ext uri="{FF2B5EF4-FFF2-40B4-BE49-F238E27FC236}">
                <a16:creationId xmlns:a16="http://schemas.microsoft.com/office/drawing/2014/main" id="{DABEAFD6-9EFF-4CFF-B561-6A01D8923860}"/>
              </a:ext>
            </a:extLst>
          </p:cNvPr>
          <p:cNvSpPr txBox="1">
            <a:spLocks noGrp="1"/>
          </p:cNvSpPr>
          <p:nvPr>
            <p:ph type="body" idx="4294967295"/>
          </p:nvPr>
        </p:nvSpPr>
        <p:spPr>
          <a:xfrm>
            <a:off x="838203" y="1771649"/>
            <a:ext cx="10515600" cy="4376739"/>
          </a:xfrm>
        </p:spPr>
        <p:txBody>
          <a:bodyPr/>
          <a:lstStyle>
            <a:lvl1pPr marL="0" indent="0">
              <a:lnSpc>
                <a:spcPct val="100000"/>
              </a:lnSpc>
              <a:buNone/>
              <a:defRPr>
                <a:latin typeface="Calibri"/>
              </a:defRPr>
            </a:lvl1pPr>
            <a:lvl2pPr marL="457200" indent="0">
              <a:lnSpc>
                <a:spcPct val="100000"/>
              </a:lnSpc>
              <a:buNone/>
              <a:defRPr>
                <a:latin typeface="Calibri"/>
              </a:defRPr>
            </a:lvl2pPr>
            <a:lvl3pPr marL="914400" indent="0">
              <a:lnSpc>
                <a:spcPct val="100000"/>
              </a:lnSpc>
              <a:buNone/>
              <a:defRPr>
                <a:latin typeface="Calibri"/>
              </a:defRPr>
            </a:lvl3pPr>
            <a:lvl4pPr marL="1371600" indent="0">
              <a:lnSpc>
                <a:spcPct val="100000"/>
              </a:lnSpc>
              <a:buNone/>
              <a:defRPr>
                <a:latin typeface="Calibri"/>
              </a:defRPr>
            </a:lvl4pPr>
            <a:lvl5pPr marL="1828800" indent="0">
              <a:lnSpc>
                <a:spcPct val="100000"/>
              </a:lnSpc>
              <a:buNone/>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8">
            <a:extLst>
              <a:ext uri="{FF2B5EF4-FFF2-40B4-BE49-F238E27FC236}">
                <a16:creationId xmlns:a16="http://schemas.microsoft.com/office/drawing/2014/main" id="{AB2E3EE0-D77C-45F5-8916-4904987F6A48}"/>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09AA0723-5B57-437B-8875-42C08DCF7919}"/>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9350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918396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2" name="Suora yhdysviiva 4">
            <a:extLst>
              <a:ext uri="{FF2B5EF4-FFF2-40B4-BE49-F238E27FC236}">
                <a16:creationId xmlns:a16="http://schemas.microsoft.com/office/drawing/2014/main" id="{373921E0-39F7-4A6B-9434-A1D45B5F6E69}"/>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3" name="Kuva 6" descr="Kuva, joka sisältää kohteen teksti&#10;&#10;Kuvaus luotu automaattisesti">
            <a:extLst>
              <a:ext uri="{FF2B5EF4-FFF2-40B4-BE49-F238E27FC236}">
                <a16:creationId xmlns:a16="http://schemas.microsoft.com/office/drawing/2014/main" id="{097BD3D8-260E-4490-96CD-0D9114D164BC}"/>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4" name="Kuva 8">
            <a:extLst>
              <a:ext uri="{FF2B5EF4-FFF2-40B4-BE49-F238E27FC236}">
                <a16:creationId xmlns:a16="http://schemas.microsoft.com/office/drawing/2014/main" id="{6F65486E-3E4E-4C66-B73C-ABF353F168F2}"/>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5" name="Kuva 11">
            <a:extLst>
              <a:ext uri="{FF2B5EF4-FFF2-40B4-BE49-F238E27FC236}">
                <a16:creationId xmlns:a16="http://schemas.microsoft.com/office/drawing/2014/main" id="{0266EABA-AD93-4CA5-ACFD-34231E85568E}"/>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1653510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885867-678A-4C88-9CBD-B1FA870D2306}"/>
              </a:ext>
            </a:extLst>
          </p:cNvPr>
          <p:cNvSpPr txBox="1">
            <a:spLocks noGrp="1"/>
          </p:cNvSpPr>
          <p:nvPr>
            <p:ph type="title"/>
          </p:nvPr>
        </p:nvSpPr>
        <p:spPr>
          <a:xfrm>
            <a:off x="839784" y="457200"/>
            <a:ext cx="3932240" cy="1600200"/>
          </a:xfrm>
        </p:spPr>
        <p:txBody>
          <a:bodyPr anchor="b"/>
          <a:lstStyle>
            <a:lvl1pPr>
              <a:defRPr sz="3200"/>
            </a:lvl1pPr>
          </a:lstStyle>
          <a:p>
            <a:pPr lvl="0"/>
            <a:r>
              <a:rPr lang="fi-FI"/>
              <a:t>Muokkaa ots. perustyyl. napsautt.</a:t>
            </a:r>
          </a:p>
        </p:txBody>
      </p:sp>
      <p:sp>
        <p:nvSpPr>
          <p:cNvPr id="3" name="Sisällön paikkamerkki 2">
            <a:extLst>
              <a:ext uri="{FF2B5EF4-FFF2-40B4-BE49-F238E27FC236}">
                <a16:creationId xmlns:a16="http://schemas.microsoft.com/office/drawing/2014/main" id="{C3D70DBA-4C98-4D55-BBCC-8C2FA8BDB7C8}"/>
              </a:ext>
            </a:extLst>
          </p:cNvPr>
          <p:cNvSpPr txBox="1">
            <a:spLocks noGrp="1"/>
          </p:cNvSpPr>
          <p:nvPr>
            <p:ph idx="1"/>
          </p:nvPr>
        </p:nvSpPr>
        <p:spPr>
          <a:xfrm>
            <a:off x="5183184" y="457200"/>
            <a:ext cx="6172200" cy="5403847"/>
          </a:xfrm>
        </p:spPr>
        <p:txBody>
          <a:bodyPr/>
          <a:lstStyle>
            <a:lvl1pPr>
              <a:defRPr sz="2800" b="1">
                <a:latin typeface="Calibri"/>
              </a:defRPr>
            </a:lvl1pPr>
            <a:lvl2pPr>
              <a:defRPr>
                <a:latin typeface="Calibri"/>
              </a:defRPr>
            </a:lvl2pPr>
            <a:lvl3pPr>
              <a:defRPr>
                <a:latin typeface="Calibri"/>
              </a:defRPr>
            </a:lvl3pPr>
            <a:lvl4pPr>
              <a:defRPr>
                <a:latin typeface="Calibri"/>
              </a:defRPr>
            </a:lvl4pPr>
            <a:lvl5pPr>
              <a:defRPr sz="20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7AF3E50-9029-493D-95E6-A2A29BFE85AD}"/>
              </a:ext>
            </a:extLst>
          </p:cNvPr>
          <p:cNvSpPr txBox="1">
            <a:spLocks noGrp="1"/>
          </p:cNvSpPr>
          <p:nvPr>
            <p:ph type="body" idx="2"/>
          </p:nvPr>
        </p:nvSpPr>
        <p:spPr>
          <a:xfrm>
            <a:off x="839784" y="2057400"/>
            <a:ext cx="3932240" cy="3811584"/>
          </a:xfrm>
        </p:spPr>
        <p:txBody>
          <a:bodyPr/>
          <a:lstStyle>
            <a:lvl1pPr marL="0" indent="0">
              <a:buNone/>
              <a:defRPr sz="1600">
                <a:latin typeface="Calibri"/>
              </a:defRPr>
            </a:lvl1pPr>
          </a:lstStyle>
          <a:p>
            <a:pPr lvl="0"/>
            <a:r>
              <a:rPr lang="fi-FI"/>
              <a:t>Muokkaa tekstin perustyylejä napsauttamalla</a:t>
            </a:r>
          </a:p>
        </p:txBody>
      </p:sp>
      <p:cxnSp>
        <p:nvCxnSpPr>
          <p:cNvPr id="5" name="Suora yhdysviiva 7">
            <a:extLst>
              <a:ext uri="{FF2B5EF4-FFF2-40B4-BE49-F238E27FC236}">
                <a16:creationId xmlns:a16="http://schemas.microsoft.com/office/drawing/2014/main" id="{A19305EE-7B10-4F9E-9CF8-9543CED57416}"/>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494B060F-7984-4B65-A3AD-A0AA678047E1}"/>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3B5CAA94-8034-4479-8927-2815D698A653}"/>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C264C6B5-F897-4AC6-8953-D579299CF859}"/>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568263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A16C5C-B3D5-4072-BA26-E811CF4B53BA}"/>
              </a:ext>
            </a:extLst>
          </p:cNvPr>
          <p:cNvSpPr txBox="1">
            <a:spLocks noGrp="1"/>
          </p:cNvSpPr>
          <p:nvPr>
            <p:ph type="title"/>
          </p:nvPr>
        </p:nvSpPr>
        <p:spPr>
          <a:xfrm>
            <a:off x="839784" y="457200"/>
            <a:ext cx="3932240" cy="1600200"/>
          </a:xfrm>
        </p:spPr>
        <p:txBody>
          <a:bodyPr anchor="b"/>
          <a:lstStyle>
            <a:lvl1pPr>
              <a:defRPr sz="3200"/>
            </a:lvl1pPr>
          </a:lstStyle>
          <a:p>
            <a:pPr lvl="0"/>
            <a:r>
              <a:rPr lang="fi-FI"/>
              <a:t>Muokkaa ots. perustyyl. napsautt.</a:t>
            </a:r>
          </a:p>
        </p:txBody>
      </p:sp>
      <p:sp>
        <p:nvSpPr>
          <p:cNvPr id="3" name="Kuvan paikkamerkki 2">
            <a:extLst>
              <a:ext uri="{FF2B5EF4-FFF2-40B4-BE49-F238E27FC236}">
                <a16:creationId xmlns:a16="http://schemas.microsoft.com/office/drawing/2014/main" id="{83A56A0D-6A2A-4883-A6FE-11D1A13B957E}"/>
              </a:ext>
            </a:extLst>
          </p:cNvPr>
          <p:cNvSpPr txBox="1">
            <a:spLocks noGrp="1"/>
          </p:cNvSpPr>
          <p:nvPr>
            <p:ph type="pic" idx="1"/>
          </p:nvPr>
        </p:nvSpPr>
        <p:spPr>
          <a:xfrm>
            <a:off x="5183184" y="987423"/>
            <a:ext cx="6172200" cy="4873623"/>
          </a:xfrm>
        </p:spPr>
        <p:txBody>
          <a:bodyPr/>
          <a:lstStyle>
            <a:lvl1pPr marL="0" indent="0">
              <a:buNone/>
              <a:defRPr/>
            </a:lvl1pPr>
          </a:lstStyle>
          <a:p>
            <a:pPr lvl="0"/>
            <a:endParaRPr lang="fi-FI"/>
          </a:p>
        </p:txBody>
      </p:sp>
      <p:sp>
        <p:nvSpPr>
          <p:cNvPr id="4" name="Tekstin paikkamerkki 3">
            <a:extLst>
              <a:ext uri="{FF2B5EF4-FFF2-40B4-BE49-F238E27FC236}">
                <a16:creationId xmlns:a16="http://schemas.microsoft.com/office/drawing/2014/main" id="{0AD9B97E-7788-4856-A46A-C7FB832B0855}"/>
              </a:ext>
            </a:extLst>
          </p:cNvPr>
          <p:cNvSpPr txBox="1">
            <a:spLocks noGrp="1"/>
          </p:cNvSpPr>
          <p:nvPr>
            <p:ph type="body" idx="2"/>
          </p:nvPr>
        </p:nvSpPr>
        <p:spPr>
          <a:xfrm>
            <a:off x="839784" y="2057400"/>
            <a:ext cx="3932240" cy="3811584"/>
          </a:xfrm>
        </p:spPr>
        <p:txBody>
          <a:bodyPr/>
          <a:lstStyle>
            <a:lvl1pPr marL="0" indent="0">
              <a:buNone/>
              <a:defRPr sz="1600">
                <a:latin typeface="Calibri"/>
              </a:defRPr>
            </a:lvl1pPr>
          </a:lstStyle>
          <a:p>
            <a:pPr lvl="0"/>
            <a:r>
              <a:rPr lang="fi-FI"/>
              <a:t>Muokkaa tekstin perustyylejä napsauttamalla</a:t>
            </a:r>
          </a:p>
        </p:txBody>
      </p:sp>
      <p:cxnSp>
        <p:nvCxnSpPr>
          <p:cNvPr id="5" name="Suora yhdysviiva 7">
            <a:extLst>
              <a:ext uri="{FF2B5EF4-FFF2-40B4-BE49-F238E27FC236}">
                <a16:creationId xmlns:a16="http://schemas.microsoft.com/office/drawing/2014/main" id="{91FADD77-F77B-4902-B39E-C909DA018816}"/>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7CC0B636-5B7C-49BA-8833-4CC4F4F13E77}"/>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97CC687E-652B-48B9-B6FE-F81A1EB411A4}"/>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7FD8D95F-3AC0-466B-9B71-E33629ADA5A7}"/>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1757302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ukodia VER2">
    <p:bg>
      <p:bgPr>
        <a:solidFill>
          <a:srgbClr val="FFFFFF"/>
        </a:solidFill>
        <a:effectLst/>
      </p:bgPr>
    </p:bg>
    <p:spTree>
      <p:nvGrpSpPr>
        <p:cNvPr id="1" name=""/>
        <p:cNvGrpSpPr/>
        <p:nvPr/>
      </p:nvGrpSpPr>
      <p:grpSpPr>
        <a:xfrm>
          <a:off x="0" y="0"/>
          <a:ext cx="0" cy="0"/>
          <a:chOff x="0" y="0"/>
          <a:chExt cx="0" cy="0"/>
        </a:xfrm>
      </p:grpSpPr>
      <p:pic>
        <p:nvPicPr>
          <p:cNvPr id="2" name="Kuva 5">
            <a:extLst>
              <a:ext uri="{FF2B5EF4-FFF2-40B4-BE49-F238E27FC236}">
                <a16:creationId xmlns:a16="http://schemas.microsoft.com/office/drawing/2014/main" id="{7CD809AB-E95D-460B-9D84-185441C19EDF}"/>
              </a:ext>
            </a:extLst>
          </p:cNvPr>
          <p:cNvPicPr>
            <a:picLocks noChangeAspect="1"/>
          </p:cNvPicPr>
          <p:nvPr/>
        </p:nvPicPr>
        <p:blipFill>
          <a:blip r:embed="rId2"/>
          <a:stretch>
            <a:fillRect/>
          </a:stretch>
        </p:blipFill>
        <p:spPr>
          <a:xfrm>
            <a:off x="144859" y="0"/>
            <a:ext cx="10157987" cy="6872145"/>
          </a:xfrm>
          <a:prstGeom prst="rect">
            <a:avLst/>
          </a:prstGeom>
          <a:noFill/>
          <a:ln cap="flat">
            <a:noFill/>
          </a:ln>
        </p:spPr>
      </p:pic>
      <p:pic>
        <p:nvPicPr>
          <p:cNvPr id="3" name="Kuva 2">
            <a:extLst>
              <a:ext uri="{FF2B5EF4-FFF2-40B4-BE49-F238E27FC236}">
                <a16:creationId xmlns:a16="http://schemas.microsoft.com/office/drawing/2014/main" id="{1BA94D27-D0A9-4EB1-8ACD-7FC544A423AF}"/>
              </a:ext>
            </a:extLst>
          </p:cNvPr>
          <p:cNvPicPr>
            <a:picLocks noChangeAspect="1"/>
          </p:cNvPicPr>
          <p:nvPr/>
        </p:nvPicPr>
        <p:blipFill>
          <a:blip r:embed="rId3"/>
          <a:stretch>
            <a:fillRect/>
          </a:stretch>
        </p:blipFill>
        <p:spPr>
          <a:xfrm>
            <a:off x="11304023" y="6199220"/>
            <a:ext cx="445742" cy="461662"/>
          </a:xfrm>
          <a:prstGeom prst="rect">
            <a:avLst/>
          </a:prstGeom>
          <a:noFill/>
          <a:ln cap="flat">
            <a:noFill/>
          </a:ln>
        </p:spPr>
      </p:pic>
      <p:pic>
        <p:nvPicPr>
          <p:cNvPr id="4" name="Kuva 3">
            <a:extLst>
              <a:ext uri="{FF2B5EF4-FFF2-40B4-BE49-F238E27FC236}">
                <a16:creationId xmlns:a16="http://schemas.microsoft.com/office/drawing/2014/main" id="{ABC4A32D-25B4-4E28-8679-1DDB1A6AA38C}"/>
              </a:ext>
            </a:extLst>
          </p:cNvPr>
          <p:cNvPicPr>
            <a:picLocks noChangeAspect="1"/>
          </p:cNvPicPr>
          <p:nvPr/>
        </p:nvPicPr>
        <p:blipFill>
          <a:blip r:embed="rId4"/>
          <a:stretch>
            <a:fillRect/>
          </a:stretch>
        </p:blipFill>
        <p:spPr>
          <a:xfrm>
            <a:off x="10595180" y="6166567"/>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F5497170-F807-4ED0-9AA5-5F6310954536}"/>
              </a:ext>
            </a:extLst>
          </p:cNvPr>
          <p:cNvPicPr>
            <a:picLocks noChangeAspect="1"/>
          </p:cNvPicPr>
          <p:nvPr/>
        </p:nvPicPr>
        <p:blipFill>
          <a:blip r:embed="rId5"/>
          <a:stretch>
            <a:fillRect/>
          </a:stretch>
        </p:blipFill>
        <p:spPr>
          <a:xfrm>
            <a:off x="6384057" y="2982708"/>
            <a:ext cx="5660273" cy="1245257"/>
          </a:xfrm>
          <a:prstGeom prst="rect">
            <a:avLst/>
          </a:prstGeom>
          <a:noFill/>
          <a:ln cap="flat">
            <a:noFill/>
          </a:ln>
        </p:spPr>
      </p:pic>
    </p:spTree>
    <p:extLst>
      <p:ext uri="{BB962C8B-B14F-4D97-AF65-F5344CB8AC3E}">
        <p14:creationId xmlns:p14="http://schemas.microsoft.com/office/powerpoint/2010/main" val="3729619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_Taukodia VER2">
    <p:bg>
      <p:bgPr>
        <a:solidFill>
          <a:srgbClr val="FFFFFF"/>
        </a:solidFill>
        <a:effectLst/>
      </p:bgPr>
    </p:bg>
    <p:spTree>
      <p:nvGrpSpPr>
        <p:cNvPr id="1" name=""/>
        <p:cNvGrpSpPr/>
        <p:nvPr/>
      </p:nvGrpSpPr>
      <p:grpSpPr>
        <a:xfrm>
          <a:off x="0" y="0"/>
          <a:ext cx="0" cy="0"/>
          <a:chOff x="0" y="0"/>
          <a:chExt cx="0" cy="0"/>
        </a:xfrm>
      </p:grpSpPr>
      <p:pic>
        <p:nvPicPr>
          <p:cNvPr id="2" name="Kuva 4">
            <a:extLst>
              <a:ext uri="{FF2B5EF4-FFF2-40B4-BE49-F238E27FC236}">
                <a16:creationId xmlns:a16="http://schemas.microsoft.com/office/drawing/2014/main" id="{728E620D-62B2-4935-8F27-F602EC58491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3" name="Kuva 2">
            <a:extLst>
              <a:ext uri="{FF2B5EF4-FFF2-40B4-BE49-F238E27FC236}">
                <a16:creationId xmlns:a16="http://schemas.microsoft.com/office/drawing/2014/main" id="{DF5DE827-D004-45B8-9B6A-2A47D541E8B6}"/>
              </a:ext>
            </a:extLst>
          </p:cNvPr>
          <p:cNvPicPr>
            <a:picLocks noChangeAspect="1"/>
          </p:cNvPicPr>
          <p:nvPr/>
        </p:nvPicPr>
        <p:blipFill>
          <a:blip r:embed="rId3"/>
          <a:stretch>
            <a:fillRect/>
          </a:stretch>
        </p:blipFill>
        <p:spPr>
          <a:xfrm>
            <a:off x="11304023" y="332576"/>
            <a:ext cx="445742" cy="461662"/>
          </a:xfrm>
          <a:prstGeom prst="rect">
            <a:avLst/>
          </a:prstGeom>
          <a:noFill/>
          <a:ln cap="flat">
            <a:noFill/>
          </a:ln>
        </p:spPr>
      </p:pic>
      <p:pic>
        <p:nvPicPr>
          <p:cNvPr id="4" name="Kuva 3">
            <a:extLst>
              <a:ext uri="{FF2B5EF4-FFF2-40B4-BE49-F238E27FC236}">
                <a16:creationId xmlns:a16="http://schemas.microsoft.com/office/drawing/2014/main" id="{4B431F30-1B76-40DC-9582-D58AB3D9B669}"/>
              </a:ext>
            </a:extLst>
          </p:cNvPr>
          <p:cNvPicPr>
            <a:picLocks noChangeAspect="1"/>
          </p:cNvPicPr>
          <p:nvPr/>
        </p:nvPicPr>
        <p:blipFill>
          <a:blip r:embed="rId4"/>
          <a:stretch>
            <a:fillRect/>
          </a:stretch>
        </p:blipFill>
        <p:spPr>
          <a:xfrm>
            <a:off x="10595180" y="299914"/>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65FCA08B-B23E-4D59-B1E0-F6FF47A24C2F}"/>
              </a:ext>
            </a:extLst>
          </p:cNvPr>
          <p:cNvPicPr>
            <a:picLocks noChangeAspect="1"/>
          </p:cNvPicPr>
          <p:nvPr/>
        </p:nvPicPr>
        <p:blipFill>
          <a:blip r:embed="rId5"/>
          <a:stretch>
            <a:fillRect/>
          </a:stretch>
        </p:blipFill>
        <p:spPr>
          <a:xfrm>
            <a:off x="4941307" y="4944608"/>
            <a:ext cx="6856344" cy="1508394"/>
          </a:xfrm>
          <a:prstGeom prst="rect">
            <a:avLst/>
          </a:prstGeom>
          <a:noFill/>
          <a:ln cap="flat">
            <a:noFill/>
          </a:ln>
        </p:spPr>
      </p:pic>
    </p:spTree>
    <p:extLst>
      <p:ext uri="{BB962C8B-B14F-4D97-AF65-F5344CB8AC3E}">
        <p14:creationId xmlns:p14="http://schemas.microsoft.com/office/powerpoint/2010/main" val="1547659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7_Taukodia VER2">
    <p:bg>
      <p:bgPr>
        <a:solidFill>
          <a:srgbClr val="FFFFFF"/>
        </a:solidFill>
        <a:effectLst/>
      </p:bgPr>
    </p:bg>
    <p:spTree>
      <p:nvGrpSpPr>
        <p:cNvPr id="1" name=""/>
        <p:cNvGrpSpPr/>
        <p:nvPr/>
      </p:nvGrpSpPr>
      <p:grpSpPr>
        <a:xfrm>
          <a:off x="0" y="0"/>
          <a:ext cx="0" cy="0"/>
          <a:chOff x="0" y="0"/>
          <a:chExt cx="0" cy="0"/>
        </a:xfrm>
      </p:grpSpPr>
      <p:pic>
        <p:nvPicPr>
          <p:cNvPr id="2" name="Kuva 5" descr="Kuva, joka sisältää kohteen lelu&#10;&#10;Kuvaus luotu automaattisesti">
            <a:extLst>
              <a:ext uri="{FF2B5EF4-FFF2-40B4-BE49-F238E27FC236}">
                <a16:creationId xmlns:a16="http://schemas.microsoft.com/office/drawing/2014/main" id="{F7BDE1B9-AE33-4743-A309-17B1C10E2C39}"/>
              </a:ext>
            </a:extLst>
          </p:cNvPr>
          <p:cNvPicPr>
            <a:picLocks noChangeAspect="1"/>
          </p:cNvPicPr>
          <p:nvPr/>
        </p:nvPicPr>
        <p:blipFill>
          <a:blip r:embed="rId2">
            <a:alphaModFix amt="12000"/>
          </a:blip>
          <a:stretch>
            <a:fillRect/>
          </a:stretch>
        </p:blipFill>
        <p:spPr>
          <a:xfrm>
            <a:off x="0" y="0"/>
            <a:ext cx="12191996" cy="6858000"/>
          </a:xfrm>
          <a:prstGeom prst="rect">
            <a:avLst/>
          </a:prstGeom>
          <a:noFill/>
          <a:ln cap="flat">
            <a:noFill/>
          </a:ln>
        </p:spPr>
      </p:pic>
      <p:pic>
        <p:nvPicPr>
          <p:cNvPr id="3" name="Kuva 2">
            <a:extLst>
              <a:ext uri="{FF2B5EF4-FFF2-40B4-BE49-F238E27FC236}">
                <a16:creationId xmlns:a16="http://schemas.microsoft.com/office/drawing/2014/main" id="{2147E51E-9286-49A4-B112-50E4699D9F93}"/>
              </a:ext>
            </a:extLst>
          </p:cNvPr>
          <p:cNvPicPr>
            <a:picLocks noChangeAspect="1"/>
          </p:cNvPicPr>
          <p:nvPr/>
        </p:nvPicPr>
        <p:blipFill>
          <a:blip r:embed="rId3"/>
          <a:stretch>
            <a:fillRect/>
          </a:stretch>
        </p:blipFill>
        <p:spPr>
          <a:xfrm>
            <a:off x="11385496" y="6181115"/>
            <a:ext cx="445742" cy="461662"/>
          </a:xfrm>
          <a:prstGeom prst="rect">
            <a:avLst/>
          </a:prstGeom>
          <a:noFill/>
          <a:ln cap="flat">
            <a:noFill/>
          </a:ln>
        </p:spPr>
      </p:pic>
      <p:pic>
        <p:nvPicPr>
          <p:cNvPr id="4" name="Kuva 3">
            <a:extLst>
              <a:ext uri="{FF2B5EF4-FFF2-40B4-BE49-F238E27FC236}">
                <a16:creationId xmlns:a16="http://schemas.microsoft.com/office/drawing/2014/main" id="{D99CB029-B7DB-4489-A572-4650BFB7B7DC}"/>
              </a:ext>
            </a:extLst>
          </p:cNvPr>
          <p:cNvPicPr>
            <a:picLocks noChangeAspect="1"/>
          </p:cNvPicPr>
          <p:nvPr/>
        </p:nvPicPr>
        <p:blipFill>
          <a:blip r:embed="rId4"/>
          <a:stretch>
            <a:fillRect/>
          </a:stretch>
        </p:blipFill>
        <p:spPr>
          <a:xfrm>
            <a:off x="10676662" y="6148453"/>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1030F39C-442D-448A-B2DE-D032CDB979AC}"/>
              </a:ext>
            </a:extLst>
          </p:cNvPr>
          <p:cNvPicPr>
            <a:picLocks noChangeAspect="1"/>
          </p:cNvPicPr>
          <p:nvPr/>
        </p:nvPicPr>
        <p:blipFill>
          <a:blip r:embed="rId5"/>
          <a:stretch>
            <a:fillRect/>
          </a:stretch>
        </p:blipFill>
        <p:spPr>
          <a:xfrm>
            <a:off x="1599779" y="2473003"/>
            <a:ext cx="9582043" cy="2108048"/>
          </a:xfrm>
          <a:prstGeom prst="rect">
            <a:avLst/>
          </a:prstGeom>
          <a:noFill/>
          <a:ln cap="flat">
            <a:noFill/>
          </a:ln>
        </p:spPr>
      </p:pic>
    </p:spTree>
    <p:extLst>
      <p:ext uri="{BB962C8B-B14F-4D97-AF65-F5344CB8AC3E}">
        <p14:creationId xmlns:p14="http://schemas.microsoft.com/office/powerpoint/2010/main" val="1442940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9AE4F-792A-4D1F-AE13-E1E37591077E}"/>
              </a:ext>
            </a:extLst>
          </p:cNvPr>
          <p:cNvSpPr txBox="1">
            <a:spLocks noGrp="1"/>
          </p:cNvSpPr>
          <p:nvPr>
            <p:ph type="title"/>
          </p:nvPr>
        </p:nvSpPr>
        <p:spPr/>
        <p:txBody>
          <a:bodyPr/>
          <a:lstStyle>
            <a:lvl1pPr>
              <a:defRPr/>
            </a:lvl1pPr>
          </a:lstStyle>
          <a:p>
            <a:pPr lvl="0"/>
            <a:r>
              <a:rPr lang="fi-FI"/>
              <a:t>Muokkaa ots. perustyyl. napsautt.</a:t>
            </a:r>
          </a:p>
        </p:txBody>
      </p:sp>
    </p:spTree>
    <p:extLst>
      <p:ext uri="{BB962C8B-B14F-4D97-AF65-F5344CB8AC3E}">
        <p14:creationId xmlns:p14="http://schemas.microsoft.com/office/powerpoint/2010/main" val="208038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931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1B714-086E-46F2-9387-8E718F15F444}"/>
              </a:ext>
            </a:extLst>
          </p:cNvPr>
          <p:cNvSpPr txBox="1">
            <a:spLocks noGrp="1"/>
          </p:cNvSpPr>
          <p:nvPr>
            <p:ph type="title"/>
          </p:nvPr>
        </p:nvSpPr>
        <p:spPr>
          <a:xfrm>
            <a:off x="702524" y="2480858"/>
            <a:ext cx="10786948" cy="2099343"/>
          </a:xfrm>
        </p:spPr>
        <p:txBody>
          <a:bodyPr anchorCtr="1"/>
          <a:lstStyle>
            <a:lvl1pPr algn="ctr">
              <a:defRPr sz="6000" b="0"/>
            </a:lvl1pPr>
          </a:lstStyle>
          <a:p>
            <a:pPr lvl="0"/>
            <a:r>
              <a:rPr lang="fi-FI"/>
              <a:t>Muokkaa ots. perustyyl. napsautt.</a:t>
            </a:r>
          </a:p>
        </p:txBody>
      </p:sp>
      <p:sp>
        <p:nvSpPr>
          <p:cNvPr id="3" name="Tekstiruutu 3">
            <a:extLst>
              <a:ext uri="{FF2B5EF4-FFF2-40B4-BE49-F238E27FC236}">
                <a16:creationId xmlns:a16="http://schemas.microsoft.com/office/drawing/2014/main" id="{C8384378-0B6A-4D04-8028-B846209A9214}"/>
              </a:ext>
            </a:extLst>
          </p:cNvPr>
          <p:cNvSpPr txBox="1"/>
          <p:nvPr/>
        </p:nvSpPr>
        <p:spPr>
          <a:xfrm>
            <a:off x="4472796" y="5663190"/>
            <a:ext cx="3246403" cy="36933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4D4E50"/>
                </a:solidFill>
                <a:uFillTx/>
                <a:latin typeface="Lato" pitchFamily="34"/>
              </a:rPr>
              <a:t>•  jyu.wisdom.fi/polkukartta •</a:t>
            </a:r>
            <a:endParaRPr lang="fi-FI" sz="1800" b="0" i="0" u="none" strike="noStrike" kern="1200" cap="none" spc="0" baseline="0">
              <a:solidFill>
                <a:srgbClr val="4D4E50"/>
              </a:solidFill>
              <a:uFillTx/>
              <a:latin typeface="Lato" pitchFamily="34"/>
            </a:endParaRPr>
          </a:p>
        </p:txBody>
      </p:sp>
      <p:pic>
        <p:nvPicPr>
          <p:cNvPr id="4" name="Kuva 6" descr="Kuva, joka sisältää kohteen teksti&#10;&#10;Kuvaus luotu automaattisesti">
            <a:extLst>
              <a:ext uri="{FF2B5EF4-FFF2-40B4-BE49-F238E27FC236}">
                <a16:creationId xmlns:a16="http://schemas.microsoft.com/office/drawing/2014/main" id="{9D2F64E7-A1DB-4B61-AA9A-7187C79DE673}"/>
              </a:ext>
            </a:extLst>
          </p:cNvPr>
          <p:cNvPicPr>
            <a:picLocks noChangeAspect="1"/>
          </p:cNvPicPr>
          <p:nvPr/>
        </p:nvPicPr>
        <p:blipFill>
          <a:blip r:embed="rId2"/>
          <a:stretch>
            <a:fillRect/>
          </a:stretch>
        </p:blipFill>
        <p:spPr>
          <a:xfrm>
            <a:off x="2175833" y="662784"/>
            <a:ext cx="7967075" cy="1752758"/>
          </a:xfrm>
          <a:prstGeom prst="rect">
            <a:avLst/>
          </a:prstGeom>
          <a:noFill/>
          <a:ln cap="flat">
            <a:noFill/>
          </a:ln>
        </p:spPr>
      </p:pic>
    </p:spTree>
    <p:extLst>
      <p:ext uri="{BB962C8B-B14F-4D97-AF65-F5344CB8AC3E}">
        <p14:creationId xmlns:p14="http://schemas.microsoft.com/office/powerpoint/2010/main" val="518249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LOPPUDIA_webosoitteella">
    <p:spTree>
      <p:nvGrpSpPr>
        <p:cNvPr id="1" name=""/>
        <p:cNvGrpSpPr/>
        <p:nvPr/>
      </p:nvGrpSpPr>
      <p:grpSpPr>
        <a:xfrm>
          <a:off x="0" y="0"/>
          <a:ext cx="0" cy="0"/>
          <a:chOff x="0" y="0"/>
          <a:chExt cx="0" cy="0"/>
        </a:xfrm>
      </p:grpSpPr>
      <p:pic>
        <p:nvPicPr>
          <p:cNvPr id="2" name="Kuva 5">
            <a:extLst>
              <a:ext uri="{FF2B5EF4-FFF2-40B4-BE49-F238E27FC236}">
                <a16:creationId xmlns:a16="http://schemas.microsoft.com/office/drawing/2014/main" id="{F0A5C9C1-89EE-4662-A3AF-F28CE78B5708}"/>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ekstiruutu 3">
            <a:extLst>
              <a:ext uri="{FF2B5EF4-FFF2-40B4-BE49-F238E27FC236}">
                <a16:creationId xmlns:a16="http://schemas.microsoft.com/office/drawing/2014/main" id="{36362B13-1E87-433F-A6B3-0FE3C17318E0}"/>
              </a:ext>
            </a:extLst>
          </p:cNvPr>
          <p:cNvSpPr txBox="1"/>
          <p:nvPr/>
        </p:nvSpPr>
        <p:spPr>
          <a:xfrm>
            <a:off x="5249012" y="5088050"/>
            <a:ext cx="6551118"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4D4E50"/>
                </a:solidFill>
                <a:uFillTx/>
                <a:latin typeface="Calibri" pitchFamily="34"/>
                <a:cs typeface="Calibri" pitchFamily="34"/>
              </a:rPr>
              <a:t>•  jyu.wisdom.fi/polkukartta •</a:t>
            </a:r>
            <a:endParaRPr lang="fi-FI" sz="3200" b="0" i="0" u="none" strike="noStrike" kern="1200" cap="none" spc="0" baseline="0">
              <a:solidFill>
                <a:srgbClr val="4D4E50"/>
              </a:solidFill>
              <a:uFillTx/>
              <a:latin typeface="Calibri" pitchFamily="34"/>
              <a:cs typeface="Calibri" pitchFamily="34"/>
            </a:endParaRPr>
          </a:p>
        </p:txBody>
      </p:sp>
      <p:pic>
        <p:nvPicPr>
          <p:cNvPr id="4" name="Kuva 6" descr="Kuva, joka sisältää kohteen teksti&#10;&#10;Kuvaus luotu automaattisesti">
            <a:extLst>
              <a:ext uri="{FF2B5EF4-FFF2-40B4-BE49-F238E27FC236}">
                <a16:creationId xmlns:a16="http://schemas.microsoft.com/office/drawing/2014/main" id="{DF5738B0-5D33-4502-A49D-2D289AB6B733}"/>
              </a:ext>
            </a:extLst>
          </p:cNvPr>
          <p:cNvPicPr>
            <a:picLocks noChangeAspect="1"/>
          </p:cNvPicPr>
          <p:nvPr/>
        </p:nvPicPr>
        <p:blipFill>
          <a:blip r:embed="rId3"/>
          <a:stretch>
            <a:fillRect/>
          </a:stretch>
        </p:blipFill>
        <p:spPr>
          <a:xfrm>
            <a:off x="5026255" y="495138"/>
            <a:ext cx="6851772" cy="1507388"/>
          </a:xfrm>
          <a:prstGeom prst="rect">
            <a:avLst/>
          </a:prstGeom>
          <a:noFill/>
          <a:ln cap="flat">
            <a:noFill/>
          </a:ln>
        </p:spPr>
      </p:pic>
    </p:spTree>
    <p:extLst>
      <p:ext uri="{BB962C8B-B14F-4D97-AF65-F5344CB8AC3E}">
        <p14:creationId xmlns:p14="http://schemas.microsoft.com/office/powerpoint/2010/main" val="418032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682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OGOT_Otsake isolla">
    <p:spTree>
      <p:nvGrpSpPr>
        <p:cNvPr id="1" name=""/>
        <p:cNvGrpSpPr/>
        <p:nvPr/>
      </p:nvGrpSpPr>
      <p:grpSpPr>
        <a:xfrm>
          <a:off x="0" y="0"/>
          <a:ext cx="0" cy="0"/>
          <a:chOff x="0" y="0"/>
          <a:chExt cx="0" cy="0"/>
        </a:xfrm>
      </p:grpSpPr>
      <p:cxnSp>
        <p:nvCxnSpPr>
          <p:cNvPr id="2" name="Suora yhdysviiva 18">
            <a:extLst>
              <a:ext uri="{FF2B5EF4-FFF2-40B4-BE49-F238E27FC236}">
                <a16:creationId xmlns:a16="http://schemas.microsoft.com/office/drawing/2014/main" id="{5E9BD3EF-DF5F-496E-9C4A-FADBD377B5AA}"/>
              </a:ext>
            </a:extLst>
          </p:cNvPr>
          <p:cNvCxnSpPr/>
          <p:nvPr/>
        </p:nvCxnSpPr>
        <p:spPr>
          <a:xfrm>
            <a:off x="661641" y="6341967"/>
            <a:ext cx="10786939" cy="0"/>
          </a:xfrm>
          <a:prstGeom prst="straightConnector1">
            <a:avLst/>
          </a:prstGeom>
          <a:noFill/>
          <a:ln w="12701" cap="flat">
            <a:solidFill>
              <a:srgbClr val="4D4E50"/>
            </a:solidFill>
            <a:prstDash val="solid"/>
            <a:miter/>
          </a:ln>
        </p:spPr>
      </p:cxnSp>
      <p:pic>
        <p:nvPicPr>
          <p:cNvPr id="3" name="Kuva 8">
            <a:extLst>
              <a:ext uri="{FF2B5EF4-FFF2-40B4-BE49-F238E27FC236}">
                <a16:creationId xmlns:a16="http://schemas.microsoft.com/office/drawing/2014/main" id="{B84DBFE3-6FE8-4BE4-B97E-803E3D25C455}"/>
              </a:ext>
            </a:extLst>
          </p:cNvPr>
          <p:cNvPicPr>
            <a:picLocks noChangeAspect="1"/>
          </p:cNvPicPr>
          <p:nvPr/>
        </p:nvPicPr>
        <p:blipFill>
          <a:blip r:embed="rId2"/>
          <a:stretch>
            <a:fillRect/>
          </a:stretch>
        </p:blipFill>
        <p:spPr>
          <a:xfrm>
            <a:off x="4347569" y="4769821"/>
            <a:ext cx="2775588" cy="979624"/>
          </a:xfrm>
          <a:prstGeom prst="rect">
            <a:avLst/>
          </a:prstGeom>
          <a:noFill/>
          <a:ln cap="flat">
            <a:noFill/>
          </a:ln>
        </p:spPr>
      </p:pic>
      <p:sp>
        <p:nvSpPr>
          <p:cNvPr id="4" name="Tekstiruutu 9">
            <a:extLst>
              <a:ext uri="{FF2B5EF4-FFF2-40B4-BE49-F238E27FC236}">
                <a16:creationId xmlns:a16="http://schemas.microsoft.com/office/drawing/2014/main" id="{62559A28-81C2-4AF8-84D9-A3055E6C4C8D}"/>
              </a:ext>
            </a:extLst>
          </p:cNvPr>
          <p:cNvSpPr txBox="1"/>
          <p:nvPr/>
        </p:nvSpPr>
        <p:spPr>
          <a:xfrm>
            <a:off x="2010226" y="6426238"/>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pic>
        <p:nvPicPr>
          <p:cNvPr id="5" name="Kuva 11">
            <a:extLst>
              <a:ext uri="{FF2B5EF4-FFF2-40B4-BE49-F238E27FC236}">
                <a16:creationId xmlns:a16="http://schemas.microsoft.com/office/drawing/2014/main" id="{0AD6CB1F-4DC3-4AFC-95CF-6A9116DC195F}"/>
              </a:ext>
            </a:extLst>
          </p:cNvPr>
          <p:cNvPicPr>
            <a:picLocks noChangeAspect="1"/>
          </p:cNvPicPr>
          <p:nvPr/>
        </p:nvPicPr>
        <p:blipFill>
          <a:blip r:embed="rId3"/>
          <a:stretch>
            <a:fillRect/>
          </a:stretch>
        </p:blipFill>
        <p:spPr>
          <a:xfrm>
            <a:off x="2795814" y="4961278"/>
            <a:ext cx="884270" cy="915853"/>
          </a:xfrm>
          <a:prstGeom prst="rect">
            <a:avLst/>
          </a:prstGeom>
          <a:noFill/>
          <a:ln cap="flat">
            <a:noFill/>
          </a:ln>
        </p:spPr>
      </p:pic>
      <p:pic>
        <p:nvPicPr>
          <p:cNvPr id="6" name="Kuva 12">
            <a:extLst>
              <a:ext uri="{FF2B5EF4-FFF2-40B4-BE49-F238E27FC236}">
                <a16:creationId xmlns:a16="http://schemas.microsoft.com/office/drawing/2014/main" id="{9197A9F6-CED2-4E30-AF17-C6D9A2C76D11}"/>
              </a:ext>
            </a:extLst>
          </p:cNvPr>
          <p:cNvPicPr>
            <a:picLocks noChangeAspect="1"/>
          </p:cNvPicPr>
          <p:nvPr/>
        </p:nvPicPr>
        <p:blipFill>
          <a:blip r:embed="rId4"/>
          <a:stretch>
            <a:fillRect/>
          </a:stretch>
        </p:blipFill>
        <p:spPr>
          <a:xfrm>
            <a:off x="4546506" y="3190972"/>
            <a:ext cx="2377714" cy="594424"/>
          </a:xfrm>
          <a:prstGeom prst="rect">
            <a:avLst/>
          </a:prstGeom>
          <a:noFill/>
          <a:ln cap="flat">
            <a:noFill/>
          </a:ln>
        </p:spPr>
      </p:pic>
      <p:pic>
        <p:nvPicPr>
          <p:cNvPr id="7" name="Kuva 13">
            <a:extLst>
              <a:ext uri="{FF2B5EF4-FFF2-40B4-BE49-F238E27FC236}">
                <a16:creationId xmlns:a16="http://schemas.microsoft.com/office/drawing/2014/main" id="{661248FA-FAB7-497A-95AB-153DB792F27C}"/>
              </a:ext>
            </a:extLst>
          </p:cNvPr>
          <p:cNvPicPr>
            <a:picLocks noChangeAspect="1"/>
          </p:cNvPicPr>
          <p:nvPr/>
        </p:nvPicPr>
        <p:blipFill>
          <a:blip r:embed="rId5"/>
          <a:stretch>
            <a:fillRect/>
          </a:stretch>
        </p:blipFill>
        <p:spPr>
          <a:xfrm>
            <a:off x="6254422" y="2008443"/>
            <a:ext cx="2660455" cy="1064178"/>
          </a:xfrm>
          <a:prstGeom prst="rect">
            <a:avLst/>
          </a:prstGeom>
          <a:noFill/>
          <a:ln cap="flat">
            <a:noFill/>
          </a:ln>
        </p:spPr>
      </p:pic>
      <p:pic>
        <p:nvPicPr>
          <p:cNvPr id="8" name="Kuva 14">
            <a:extLst>
              <a:ext uri="{FF2B5EF4-FFF2-40B4-BE49-F238E27FC236}">
                <a16:creationId xmlns:a16="http://schemas.microsoft.com/office/drawing/2014/main" id="{228C140F-ED0C-4B85-8642-71AF4126C844}"/>
              </a:ext>
            </a:extLst>
          </p:cNvPr>
          <p:cNvPicPr>
            <a:picLocks noChangeAspect="1"/>
          </p:cNvPicPr>
          <p:nvPr/>
        </p:nvPicPr>
        <p:blipFill>
          <a:blip r:embed="rId6"/>
          <a:stretch>
            <a:fillRect/>
          </a:stretch>
        </p:blipFill>
        <p:spPr>
          <a:xfrm>
            <a:off x="7280983" y="2905048"/>
            <a:ext cx="1633895" cy="1064178"/>
          </a:xfrm>
          <a:prstGeom prst="rect">
            <a:avLst/>
          </a:prstGeom>
          <a:noFill/>
          <a:ln cap="flat">
            <a:noFill/>
          </a:ln>
        </p:spPr>
      </p:pic>
      <p:pic>
        <p:nvPicPr>
          <p:cNvPr id="9" name="Kuva 15">
            <a:extLst>
              <a:ext uri="{FF2B5EF4-FFF2-40B4-BE49-F238E27FC236}">
                <a16:creationId xmlns:a16="http://schemas.microsoft.com/office/drawing/2014/main" id="{0ABC4553-89E7-4FC9-B72E-FBF6E35FB058}"/>
              </a:ext>
            </a:extLst>
          </p:cNvPr>
          <p:cNvPicPr>
            <a:picLocks noChangeAspect="1"/>
          </p:cNvPicPr>
          <p:nvPr/>
        </p:nvPicPr>
        <p:blipFill>
          <a:blip r:embed="rId7"/>
          <a:stretch>
            <a:fillRect/>
          </a:stretch>
        </p:blipFill>
        <p:spPr>
          <a:xfrm>
            <a:off x="7378421" y="4863995"/>
            <a:ext cx="1128515" cy="797530"/>
          </a:xfrm>
          <a:prstGeom prst="rect">
            <a:avLst/>
          </a:prstGeom>
          <a:noFill/>
          <a:ln cap="flat">
            <a:noFill/>
          </a:ln>
        </p:spPr>
      </p:pic>
      <p:pic>
        <p:nvPicPr>
          <p:cNvPr id="10" name="Kuva 16">
            <a:extLst>
              <a:ext uri="{FF2B5EF4-FFF2-40B4-BE49-F238E27FC236}">
                <a16:creationId xmlns:a16="http://schemas.microsoft.com/office/drawing/2014/main" id="{175D82B8-B129-4830-9AD2-694C1D10260B}"/>
              </a:ext>
            </a:extLst>
          </p:cNvPr>
          <p:cNvPicPr>
            <a:picLocks noChangeAspect="1"/>
          </p:cNvPicPr>
          <p:nvPr/>
        </p:nvPicPr>
        <p:blipFill>
          <a:blip r:embed="rId8"/>
          <a:stretch>
            <a:fillRect/>
          </a:stretch>
        </p:blipFill>
        <p:spPr>
          <a:xfrm>
            <a:off x="1770186" y="2664762"/>
            <a:ext cx="2872852" cy="1615973"/>
          </a:xfrm>
          <a:prstGeom prst="rect">
            <a:avLst/>
          </a:prstGeom>
          <a:noFill/>
          <a:ln cap="flat">
            <a:noFill/>
          </a:ln>
        </p:spPr>
      </p:pic>
      <p:pic>
        <p:nvPicPr>
          <p:cNvPr id="11" name="Kuva 17" descr="Kuva, joka sisältää kohteen teksti&#10;&#10;Kuvaus luotu automaattisesti">
            <a:extLst>
              <a:ext uri="{FF2B5EF4-FFF2-40B4-BE49-F238E27FC236}">
                <a16:creationId xmlns:a16="http://schemas.microsoft.com/office/drawing/2014/main" id="{13071244-0199-45DE-ACB9-6A33F9ED35D4}"/>
              </a:ext>
            </a:extLst>
          </p:cNvPr>
          <p:cNvPicPr>
            <a:picLocks noChangeAspect="1"/>
          </p:cNvPicPr>
          <p:nvPr/>
        </p:nvPicPr>
        <p:blipFill>
          <a:blip r:embed="rId9"/>
          <a:stretch>
            <a:fillRect/>
          </a:stretch>
        </p:blipFill>
        <p:spPr>
          <a:xfrm>
            <a:off x="3360575" y="1908014"/>
            <a:ext cx="2484104" cy="986738"/>
          </a:xfrm>
          <a:prstGeom prst="rect">
            <a:avLst/>
          </a:prstGeom>
          <a:noFill/>
          <a:ln cap="flat">
            <a:noFill/>
          </a:ln>
        </p:spPr>
      </p:pic>
      <p:pic>
        <p:nvPicPr>
          <p:cNvPr id="12" name="Kuva 19" descr="Kuva, joka sisältää kohteen teksti&#10;&#10;Kuvaus luotu automaattisesti">
            <a:extLst>
              <a:ext uri="{FF2B5EF4-FFF2-40B4-BE49-F238E27FC236}">
                <a16:creationId xmlns:a16="http://schemas.microsoft.com/office/drawing/2014/main" id="{6FBD4C4E-CF0C-4B29-AD6C-7C8DF8269FFB}"/>
              </a:ext>
            </a:extLst>
          </p:cNvPr>
          <p:cNvPicPr>
            <a:picLocks noChangeAspect="1"/>
          </p:cNvPicPr>
          <p:nvPr/>
        </p:nvPicPr>
        <p:blipFill>
          <a:blip r:embed="rId10"/>
          <a:stretch>
            <a:fillRect/>
          </a:stretch>
        </p:blipFill>
        <p:spPr>
          <a:xfrm>
            <a:off x="2820192" y="394033"/>
            <a:ext cx="6048975" cy="1330772"/>
          </a:xfrm>
          <a:prstGeom prst="rect">
            <a:avLst/>
          </a:prstGeom>
          <a:noFill/>
          <a:ln cap="flat">
            <a:noFill/>
          </a:ln>
        </p:spPr>
      </p:pic>
    </p:spTree>
    <p:extLst>
      <p:ext uri="{BB962C8B-B14F-4D97-AF65-F5344CB8AC3E}">
        <p14:creationId xmlns:p14="http://schemas.microsoft.com/office/powerpoint/2010/main" val="1327032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OGOT_otsake pienellä">
    <p:spTree>
      <p:nvGrpSpPr>
        <p:cNvPr id="1" name=""/>
        <p:cNvGrpSpPr/>
        <p:nvPr/>
      </p:nvGrpSpPr>
      <p:grpSpPr>
        <a:xfrm>
          <a:off x="0" y="0"/>
          <a:ext cx="0" cy="0"/>
          <a:chOff x="0" y="0"/>
          <a:chExt cx="0" cy="0"/>
        </a:xfrm>
      </p:grpSpPr>
      <p:cxnSp>
        <p:nvCxnSpPr>
          <p:cNvPr id="2" name="Suora yhdysviiva 18">
            <a:extLst>
              <a:ext uri="{FF2B5EF4-FFF2-40B4-BE49-F238E27FC236}">
                <a16:creationId xmlns:a16="http://schemas.microsoft.com/office/drawing/2014/main" id="{C85FC8D0-0CEB-4776-B59C-129FFAC98C95}"/>
              </a:ext>
            </a:extLst>
          </p:cNvPr>
          <p:cNvCxnSpPr/>
          <p:nvPr/>
        </p:nvCxnSpPr>
        <p:spPr>
          <a:xfrm>
            <a:off x="661641" y="6341967"/>
            <a:ext cx="10786939" cy="0"/>
          </a:xfrm>
          <a:prstGeom prst="straightConnector1">
            <a:avLst/>
          </a:prstGeom>
          <a:noFill/>
          <a:ln w="12701" cap="flat">
            <a:solidFill>
              <a:srgbClr val="4D4E50"/>
            </a:solidFill>
            <a:prstDash val="solid"/>
            <a:miter/>
          </a:ln>
        </p:spPr>
      </p:cxnSp>
      <p:pic>
        <p:nvPicPr>
          <p:cNvPr id="3" name="Kuva 8">
            <a:extLst>
              <a:ext uri="{FF2B5EF4-FFF2-40B4-BE49-F238E27FC236}">
                <a16:creationId xmlns:a16="http://schemas.microsoft.com/office/drawing/2014/main" id="{78C6706B-67C4-45F5-B849-5077AFB50A03}"/>
              </a:ext>
            </a:extLst>
          </p:cNvPr>
          <p:cNvPicPr>
            <a:picLocks noChangeAspect="1"/>
          </p:cNvPicPr>
          <p:nvPr/>
        </p:nvPicPr>
        <p:blipFill>
          <a:blip r:embed="rId2"/>
          <a:stretch>
            <a:fillRect/>
          </a:stretch>
        </p:blipFill>
        <p:spPr>
          <a:xfrm>
            <a:off x="4346518" y="4214039"/>
            <a:ext cx="3289800" cy="1161105"/>
          </a:xfrm>
          <a:prstGeom prst="rect">
            <a:avLst/>
          </a:prstGeom>
          <a:noFill/>
          <a:ln cap="flat">
            <a:noFill/>
          </a:ln>
        </p:spPr>
      </p:pic>
      <p:sp>
        <p:nvSpPr>
          <p:cNvPr id="4" name="Tekstiruutu 9">
            <a:extLst>
              <a:ext uri="{FF2B5EF4-FFF2-40B4-BE49-F238E27FC236}">
                <a16:creationId xmlns:a16="http://schemas.microsoft.com/office/drawing/2014/main" id="{F6601F12-BCD4-43F7-8343-C930B8906270}"/>
              </a:ext>
            </a:extLst>
          </p:cNvPr>
          <p:cNvSpPr txBox="1"/>
          <p:nvPr/>
        </p:nvSpPr>
        <p:spPr>
          <a:xfrm>
            <a:off x="2010226" y="6426238"/>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pic>
        <p:nvPicPr>
          <p:cNvPr id="5" name="Kuva 11">
            <a:extLst>
              <a:ext uri="{FF2B5EF4-FFF2-40B4-BE49-F238E27FC236}">
                <a16:creationId xmlns:a16="http://schemas.microsoft.com/office/drawing/2014/main" id="{8597B48A-53AC-4057-B79F-20E0F11610CD}"/>
              </a:ext>
            </a:extLst>
          </p:cNvPr>
          <p:cNvPicPr>
            <a:picLocks noChangeAspect="1"/>
          </p:cNvPicPr>
          <p:nvPr/>
        </p:nvPicPr>
        <p:blipFill>
          <a:blip r:embed="rId3"/>
          <a:stretch>
            <a:fillRect/>
          </a:stretch>
        </p:blipFill>
        <p:spPr>
          <a:xfrm>
            <a:off x="2901446" y="4472211"/>
            <a:ext cx="1109103" cy="1148715"/>
          </a:xfrm>
          <a:prstGeom prst="rect">
            <a:avLst/>
          </a:prstGeom>
          <a:noFill/>
          <a:ln cap="flat">
            <a:noFill/>
          </a:ln>
        </p:spPr>
      </p:pic>
      <p:pic>
        <p:nvPicPr>
          <p:cNvPr id="6" name="Kuva 12">
            <a:extLst>
              <a:ext uri="{FF2B5EF4-FFF2-40B4-BE49-F238E27FC236}">
                <a16:creationId xmlns:a16="http://schemas.microsoft.com/office/drawing/2014/main" id="{4398BB04-ECB2-40C1-88D9-10C30B6CE188}"/>
              </a:ext>
            </a:extLst>
          </p:cNvPr>
          <p:cNvPicPr>
            <a:picLocks noChangeAspect="1"/>
          </p:cNvPicPr>
          <p:nvPr/>
        </p:nvPicPr>
        <p:blipFill>
          <a:blip r:embed="rId4"/>
          <a:stretch>
            <a:fillRect/>
          </a:stretch>
        </p:blipFill>
        <p:spPr>
          <a:xfrm>
            <a:off x="4661803" y="3034765"/>
            <a:ext cx="2779026" cy="694761"/>
          </a:xfrm>
          <a:prstGeom prst="rect">
            <a:avLst/>
          </a:prstGeom>
          <a:noFill/>
          <a:ln cap="flat">
            <a:noFill/>
          </a:ln>
        </p:spPr>
      </p:pic>
      <p:pic>
        <p:nvPicPr>
          <p:cNvPr id="7" name="Kuva 13">
            <a:extLst>
              <a:ext uri="{FF2B5EF4-FFF2-40B4-BE49-F238E27FC236}">
                <a16:creationId xmlns:a16="http://schemas.microsoft.com/office/drawing/2014/main" id="{6897A5C2-4E83-49C1-BE56-6251C5B5F740}"/>
              </a:ext>
            </a:extLst>
          </p:cNvPr>
          <p:cNvPicPr>
            <a:picLocks noChangeAspect="1"/>
          </p:cNvPicPr>
          <p:nvPr/>
        </p:nvPicPr>
        <p:blipFill>
          <a:blip r:embed="rId5"/>
          <a:stretch>
            <a:fillRect/>
          </a:stretch>
        </p:blipFill>
        <p:spPr>
          <a:xfrm>
            <a:off x="6334286" y="1417804"/>
            <a:ext cx="3109499" cy="1243803"/>
          </a:xfrm>
          <a:prstGeom prst="rect">
            <a:avLst/>
          </a:prstGeom>
          <a:noFill/>
          <a:ln cap="flat">
            <a:noFill/>
          </a:ln>
        </p:spPr>
      </p:pic>
      <p:pic>
        <p:nvPicPr>
          <p:cNvPr id="8" name="Kuva 14">
            <a:extLst>
              <a:ext uri="{FF2B5EF4-FFF2-40B4-BE49-F238E27FC236}">
                <a16:creationId xmlns:a16="http://schemas.microsoft.com/office/drawing/2014/main" id="{8F557F1D-32AE-47DF-B1A3-47A5D9268487}"/>
              </a:ext>
            </a:extLst>
          </p:cNvPr>
          <p:cNvPicPr>
            <a:picLocks noChangeAspect="1"/>
          </p:cNvPicPr>
          <p:nvPr/>
        </p:nvPicPr>
        <p:blipFill>
          <a:blip r:embed="rId6"/>
          <a:stretch>
            <a:fillRect/>
          </a:stretch>
        </p:blipFill>
        <p:spPr>
          <a:xfrm>
            <a:off x="8087173" y="2766343"/>
            <a:ext cx="1909678" cy="1243803"/>
          </a:xfrm>
          <a:prstGeom prst="rect">
            <a:avLst/>
          </a:prstGeom>
          <a:noFill/>
          <a:ln cap="flat">
            <a:noFill/>
          </a:ln>
        </p:spPr>
      </p:pic>
      <p:pic>
        <p:nvPicPr>
          <p:cNvPr id="9" name="Kuva 15">
            <a:extLst>
              <a:ext uri="{FF2B5EF4-FFF2-40B4-BE49-F238E27FC236}">
                <a16:creationId xmlns:a16="http://schemas.microsoft.com/office/drawing/2014/main" id="{5894F86A-C1EB-4E23-B1B3-D5F124D99939}"/>
              </a:ext>
            </a:extLst>
          </p:cNvPr>
          <p:cNvPicPr>
            <a:picLocks noChangeAspect="1"/>
          </p:cNvPicPr>
          <p:nvPr/>
        </p:nvPicPr>
        <p:blipFill>
          <a:blip r:embed="rId7"/>
          <a:stretch>
            <a:fillRect/>
          </a:stretch>
        </p:blipFill>
        <p:spPr>
          <a:xfrm>
            <a:off x="7790980" y="4374928"/>
            <a:ext cx="1415308" cy="1000216"/>
          </a:xfrm>
          <a:prstGeom prst="rect">
            <a:avLst/>
          </a:prstGeom>
          <a:noFill/>
          <a:ln cap="flat">
            <a:noFill/>
          </a:ln>
        </p:spPr>
      </p:pic>
      <p:pic>
        <p:nvPicPr>
          <p:cNvPr id="10" name="Kuva 16">
            <a:extLst>
              <a:ext uri="{FF2B5EF4-FFF2-40B4-BE49-F238E27FC236}">
                <a16:creationId xmlns:a16="http://schemas.microsoft.com/office/drawing/2014/main" id="{B1AFC925-91E7-47D9-BB94-368DC6BD05A9}"/>
              </a:ext>
            </a:extLst>
          </p:cNvPr>
          <p:cNvPicPr>
            <a:picLocks noChangeAspect="1"/>
          </p:cNvPicPr>
          <p:nvPr/>
        </p:nvPicPr>
        <p:blipFill>
          <a:blip r:embed="rId8"/>
          <a:stretch>
            <a:fillRect/>
          </a:stretch>
        </p:blipFill>
        <p:spPr>
          <a:xfrm>
            <a:off x="1229941" y="2425071"/>
            <a:ext cx="3357740" cy="1888729"/>
          </a:xfrm>
          <a:prstGeom prst="rect">
            <a:avLst/>
          </a:prstGeom>
          <a:noFill/>
          <a:ln cap="flat">
            <a:noFill/>
          </a:ln>
        </p:spPr>
      </p:pic>
      <p:pic>
        <p:nvPicPr>
          <p:cNvPr id="11" name="Kuva 17" descr="Kuva, joka sisältää kohteen teksti&#10;&#10;Kuvaus luotu automaattisesti">
            <a:extLst>
              <a:ext uri="{FF2B5EF4-FFF2-40B4-BE49-F238E27FC236}">
                <a16:creationId xmlns:a16="http://schemas.microsoft.com/office/drawing/2014/main" id="{5609AE58-66DB-4F95-B94A-4CA2AE98051C}"/>
              </a:ext>
            </a:extLst>
          </p:cNvPr>
          <p:cNvPicPr>
            <a:picLocks noChangeAspect="1"/>
          </p:cNvPicPr>
          <p:nvPr/>
        </p:nvPicPr>
        <p:blipFill>
          <a:blip r:embed="rId9"/>
          <a:stretch>
            <a:fillRect/>
          </a:stretch>
        </p:blipFill>
        <p:spPr>
          <a:xfrm>
            <a:off x="2807738" y="1230599"/>
            <a:ext cx="2903384" cy="1153287"/>
          </a:xfrm>
          <a:prstGeom prst="rect">
            <a:avLst/>
          </a:prstGeom>
          <a:noFill/>
          <a:ln cap="flat">
            <a:noFill/>
          </a:ln>
        </p:spPr>
      </p:pic>
      <p:pic>
        <p:nvPicPr>
          <p:cNvPr id="12" name="Kuva 19" descr="Kuva, joka sisältää kohteen teksti&#10;&#10;Kuvaus luotu automaattisesti">
            <a:extLst>
              <a:ext uri="{FF2B5EF4-FFF2-40B4-BE49-F238E27FC236}">
                <a16:creationId xmlns:a16="http://schemas.microsoft.com/office/drawing/2014/main" id="{227E422B-729B-470E-A0C4-B96B745D178A}"/>
              </a:ext>
            </a:extLst>
          </p:cNvPr>
          <p:cNvPicPr>
            <a:picLocks noChangeAspect="1"/>
          </p:cNvPicPr>
          <p:nvPr/>
        </p:nvPicPr>
        <p:blipFill>
          <a:blip r:embed="rId10"/>
          <a:stretch>
            <a:fillRect/>
          </a:stretch>
        </p:blipFill>
        <p:spPr>
          <a:xfrm>
            <a:off x="415201" y="352876"/>
            <a:ext cx="2532065" cy="557052"/>
          </a:xfrm>
          <a:prstGeom prst="rect">
            <a:avLst/>
          </a:prstGeom>
          <a:noFill/>
          <a:ln cap="flat">
            <a:noFill/>
          </a:ln>
        </p:spPr>
      </p:pic>
    </p:spTree>
    <p:extLst>
      <p:ext uri="{BB962C8B-B14F-4D97-AF65-F5344CB8AC3E}">
        <p14:creationId xmlns:p14="http://schemas.microsoft.com/office/powerpoint/2010/main" val="1239842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3438677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957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789312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3056878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925061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442284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50029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50812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897566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902180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143280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8">
            <a:extLst>
              <a:ext uri="{FF2B5EF4-FFF2-40B4-BE49-F238E27FC236}">
                <a16:creationId xmlns:a16="http://schemas.microsoft.com/office/drawing/2014/main" id="{F5C9E637-0DB0-4F53-9ED5-8573770CE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853568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971934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71599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305133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3039102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4068463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3109533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2474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8766935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274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ruutu 3">
            <a:extLst>
              <a:ext uri="{FF2B5EF4-FFF2-40B4-BE49-F238E27FC236}">
                <a16:creationId xmlns:a16="http://schemas.microsoft.com/office/drawing/2014/main" id="{D77376A1-3C14-9C46-86E5-94B9153BEFFE}"/>
              </a:ext>
            </a:extLst>
          </p:cNvPr>
          <p:cNvSpPr txBox="1"/>
          <p:nvPr userDrawn="1"/>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3904192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userDrawn="1"/>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jyu.fi/wisdom/</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3053611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25294962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225679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88678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14767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5.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fld id="{846CE7D5-CF57-46EF-B807-FDD0502418D4}" type="datetimeFigureOut">
              <a:rPr lang="en-US" smtClean="0"/>
              <a:t>6/13/2023</a:t>
            </a:fld>
            <a:endParaRPr lang="en-US"/>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330EA680-D336-4FF7-8B7A-9848BB0A1C32}" type="slidenum">
              <a:rPr lang="en-US" smtClean="0"/>
              <a:t>‹#›</a:t>
            </a:fld>
            <a:endParaRPr lang="en-US"/>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62784773"/>
      </p:ext>
    </p:extLst>
  </p:cSld>
  <p:clrMap bg1="lt1" tx1="dk1" bg2="lt2" tx2="dk2" accent1="accent1" accent2="accent2" accent3="accent3" accent4="accent4" accent5="accent5" accent6="accent6" hlink="hlink" folHlink="folHlink"/>
  <p:sldLayoutIdLst>
    <p:sldLayoutId id="214748442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4423"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fld id="{B13C27D7-C1CE-49B6-AE34-33C895598658}" type="datetimeFigureOut">
              <a:rPr lang="fi-FI" smtClean="0"/>
              <a:t>13.6.2023</a:t>
            </a:fld>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22ACC554-72B1-4153-82D3-BE84F8D36EA4}" type="slidenum">
              <a:rPr lang="fi-FI" smtClean="0"/>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2079775594"/>
      </p:ext>
    </p:extLst>
  </p:cSld>
  <p:clrMap bg1="lt1" tx1="dk1" bg2="lt2" tx2="dk2" accent1="accent1" accent2="accent2" accent3="accent3" accent4="accent4" accent5="accent5" accent6="accent6" hlink="hlink" folHlink="folHlink"/>
  <p:sldLayoutIdLst>
    <p:sldLayoutId id="2147484421" r:id="rId1"/>
    <p:sldLayoutId id="2147484418" r:id="rId2"/>
  </p:sldLayoutIdLst>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fld id="{F67DF25C-AB95-48F0-9C39-E42C13C0280D}" type="datetimeFigureOut">
              <a:rPr lang="fi-FI" smtClean="0"/>
              <a:t>13.6.2023</a:t>
            </a:fld>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656AEF5B-E4F4-4481-8BE3-2E6FE468486F}" type="slidenum">
              <a:rPr lang="fi-FI" smtClean="0"/>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263585960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498913738"/>
      </p:ext>
    </p:extLst>
  </p:cSld>
  <p:clrMap bg1="lt1" tx1="dk1" bg2="lt2" tx2="dk2" accent1="accent1" accent2="accent2" accent3="accent3" accent4="accent4" accent5="accent5" accent6="accent6" hlink="hlink" folHlink="folHlink"/>
  <p:sldLayoutIdLst>
    <p:sldLayoutId id="2147483688" r:id="rId1"/>
  </p:sldLayoutIdLst>
  <p:hf hdr="0" ftr="0"/>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CB215C8-1E49-4AD0-87A1-F4BB089B2E2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i-FI"/>
              <a:t>Muokkaa ots. perustyyl. napsautt.</a:t>
            </a:r>
          </a:p>
        </p:txBody>
      </p:sp>
      <p:sp>
        <p:nvSpPr>
          <p:cNvPr id="3" name="Tekstin paikkamerkki 2">
            <a:extLst>
              <a:ext uri="{FF2B5EF4-FFF2-40B4-BE49-F238E27FC236}">
                <a16:creationId xmlns:a16="http://schemas.microsoft.com/office/drawing/2014/main" id="{64B83CB3-1B84-48E9-A270-49EBF396ACA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9ACDA1-594C-4D66-B810-0F0927C385C9}"/>
              </a:ext>
            </a:extLst>
          </p:cNvPr>
          <p:cNvSpPr txBox="1">
            <a:spLocks noGrp="1"/>
          </p:cNvSpPr>
          <p:nvPr>
            <p:ph type="dt" sz="half" idx="2"/>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i-FI" sz="1000" b="0" i="0" u="none" strike="noStrike" kern="1200" cap="none" spc="0" baseline="0">
                <a:solidFill>
                  <a:srgbClr val="4D4E50"/>
                </a:solidFill>
                <a:uFillTx/>
                <a:latin typeface="Calibri"/>
              </a:defRPr>
            </a:lvl1pPr>
          </a:lstStyle>
          <a:p>
            <a:pPr lvl="0"/>
            <a:endParaRPr lang="fi-FI"/>
          </a:p>
        </p:txBody>
      </p:sp>
      <p:sp>
        <p:nvSpPr>
          <p:cNvPr id="5" name="Dian numeron paikkamerkki 5">
            <a:extLst>
              <a:ext uri="{FF2B5EF4-FFF2-40B4-BE49-F238E27FC236}">
                <a16:creationId xmlns:a16="http://schemas.microsoft.com/office/drawing/2014/main" id="{CBC394D1-7592-4D69-B66C-B075C582012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4D4E50"/>
                </a:solidFill>
                <a:uFillTx/>
                <a:latin typeface="Calibri"/>
              </a:defRPr>
            </a:lvl1pPr>
          </a:lstStyle>
          <a:p>
            <a:pPr lvl="0"/>
            <a:fld id="{DA9F1700-4C21-4A0A-8635-FFF883B6A50E}" type="slidenum">
              <a:t>‹#›</a:t>
            </a:fld>
            <a:endParaRPr lang="fi-FI"/>
          </a:p>
        </p:txBody>
      </p:sp>
      <p:sp>
        <p:nvSpPr>
          <p:cNvPr id="6" name="Alatunnisteen paikkamerkki 6">
            <a:extLst>
              <a:ext uri="{FF2B5EF4-FFF2-40B4-BE49-F238E27FC236}">
                <a16:creationId xmlns:a16="http://schemas.microsoft.com/office/drawing/2014/main" id="{85EAFDF2-ADDA-4129-97A3-202AF56F28D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i-FI" sz="1200" b="0" i="0" u="none" strike="noStrike" kern="1200" cap="none" spc="0" baseline="0">
                <a:solidFill>
                  <a:srgbClr val="909191"/>
                </a:solidFill>
                <a:uFillTx/>
                <a:latin typeface="Calibri"/>
              </a:defRPr>
            </a:lvl1pPr>
          </a:lstStyle>
          <a:p>
            <a:pPr lvl="0"/>
            <a:endParaRPr lang="fi-FI"/>
          </a:p>
        </p:txBody>
      </p:sp>
    </p:spTree>
    <p:extLst>
      <p:ext uri="{BB962C8B-B14F-4D97-AF65-F5344CB8AC3E}">
        <p14:creationId xmlns:p14="http://schemas.microsoft.com/office/powerpoint/2010/main" val="160264416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 id="2147484438" r:id="rId14"/>
    <p:sldLayoutId id="2147484439" r:id="rId15"/>
    <p:sldLayoutId id="2147484440" r:id="rId16"/>
    <p:sldLayoutId id="2147484441" r:id="rId17"/>
    <p:sldLayoutId id="2147484442" r:id="rId18"/>
    <p:sldLayoutId id="2147484443" r:id="rId19"/>
    <p:sldLayoutId id="2147484444" r:id="rId20"/>
    <p:sldLayoutId id="2147484445" r:id="rId21"/>
    <p:sldLayoutId id="2147484446" r:id="rId22"/>
    <p:sldLayoutId id="2147484447" r:id="rId23"/>
  </p:sldLayoutIdLst>
  <p:txStyles>
    <p:titleStyle>
      <a:lvl1pPr marL="0" marR="0" lvl="0" indent="0" algn="l" defTabSz="914400" rtl="0" fontAlgn="auto" hangingPunct="1">
        <a:lnSpc>
          <a:spcPct val="90000"/>
        </a:lnSpc>
        <a:spcBef>
          <a:spcPts val="0"/>
        </a:spcBef>
        <a:spcAft>
          <a:spcPts val="0"/>
        </a:spcAft>
        <a:buNone/>
        <a:tabLst/>
        <a:defRPr lang="fi-FI" sz="4400" b="1" i="0" u="none" strike="noStrike" kern="1200" cap="none" spc="0" baseline="0">
          <a:solidFill>
            <a:srgbClr val="262728"/>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i-FI" sz="3200" b="0" i="0" u="none" strike="noStrike" kern="1200" cap="none" spc="0" baseline="0">
          <a:solidFill>
            <a:srgbClr val="1D1D1E"/>
          </a:solidFill>
          <a:uFillTx/>
          <a:latin typeface="Open Sans Light" pitchFamily="34"/>
          <a:ea typeface="Open Sans Light" pitchFamily="34"/>
          <a:cs typeface="Open Sans Light"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i-FI" sz="2800" b="0" i="0" u="none" strike="noStrike" kern="1200" cap="none" spc="0" baseline="0">
          <a:solidFill>
            <a:srgbClr val="1D1D1E"/>
          </a:solidFill>
          <a:uFillTx/>
          <a:latin typeface="Open Sans Light" pitchFamily="34"/>
          <a:ea typeface="Open Sans Light" pitchFamily="34"/>
          <a:cs typeface="Open Sans Light"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i-FI" sz="2400" b="0" i="0" u="none" strike="noStrike" kern="1200" cap="none" spc="0" baseline="0">
          <a:solidFill>
            <a:srgbClr val="1D1D1E"/>
          </a:solidFill>
          <a:uFillTx/>
          <a:latin typeface="Open Sans Light" pitchFamily="34"/>
          <a:ea typeface="Open Sans Light" pitchFamily="34"/>
          <a:cs typeface="Open Sans Light"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i-FI" sz="2000" b="0" i="0" u="none" strike="noStrike" kern="1200" cap="none" spc="0" baseline="0">
          <a:solidFill>
            <a:srgbClr val="1D1D1E"/>
          </a:solidFill>
          <a:uFillTx/>
          <a:latin typeface="Open Sans Light" pitchFamily="34"/>
          <a:ea typeface="Open Sans Light" pitchFamily="34"/>
          <a:cs typeface="Open Sans Light"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i-FI" sz="1800" b="0" i="0" u="none" strike="noStrike" kern="1200" cap="none" spc="0" baseline="0">
          <a:solidFill>
            <a:srgbClr val="1D1D1E"/>
          </a:solidFill>
          <a:uFillTx/>
          <a:latin typeface="Open Sans Light" pitchFamily="34"/>
          <a:ea typeface="Open Sans Light" pitchFamily="34"/>
          <a:cs typeface="Open Sans Ligh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979550259"/>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 id="2147484466" r:id="rId18"/>
    <p:sldLayoutId id="2147484467" r:id="rId19"/>
    <p:sldLayoutId id="2147484468" r:id="rId20"/>
    <p:sldLayoutId id="2147484469" r:id="rId21"/>
    <p:sldLayoutId id="2147484470" r:id="rId22"/>
    <p:sldLayoutId id="2147484471" r:id="rId23"/>
  </p:sldLayoutIdLst>
  <p:hf hdr="0" ftr="0"/>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3.xml"/><Relationship Id="rId6" Type="http://schemas.openxmlformats.org/officeDocument/2006/relationships/image" Target="../media/image36.png"/><Relationship Id="rId11" Type="http://schemas.openxmlformats.org/officeDocument/2006/relationships/image" Target="../media/image41.jp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0.xml.rels><?xml version="1.0" encoding="UTF-8" standalone="yes"?>
<Relationships xmlns="http://schemas.openxmlformats.org/package/2006/relationships"><Relationship Id="rId3" Type="http://schemas.openxmlformats.org/officeDocument/2006/relationships/hyperlink" Target="https://cdn.shortpixel.ai/spai/q_lossy+w_960+to_webp+ret_img/https:/www.sitra.fi/app/uploads/2018/02/2019-12-09-ruokalogo.png" TargetMode="External"/><Relationship Id="rId7" Type="http://schemas.openxmlformats.org/officeDocument/2006/relationships/hyperlink" Target="https://www.sitra.fi/artikkelit/keskivertosuomalaisen-hiilijalanjalki/"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16.png"/><Relationship Id="rId5" Type="http://schemas.openxmlformats.org/officeDocument/2006/relationships/hyperlink" Target="https://cdn.shortpixel.ai/spai/q_lossy+w_960+to_webp+ret_img/https:/www.sitra.fi/app/uploads/2018/02/2019-12-09-liikkuminenlogo.png" TargetMode="External"/><Relationship Id="rId4" Type="http://schemas.openxmlformats.org/officeDocument/2006/relationships/image" Target="../media/image115.png"/></Relationships>
</file>

<file path=ppt/slides/_rels/slide11.xml.rels><?xml version="1.0" encoding="UTF-8" standalone="yes"?>
<Relationships xmlns="http://schemas.openxmlformats.org/package/2006/relationships"><Relationship Id="rId3" Type="http://schemas.openxmlformats.org/officeDocument/2006/relationships/hyperlink" Target="https://cdn.shortpixel.ai/spai/q_lossy+w_960+to_webp+ret_img/https:/www.sitra.fi/app/uploads/2018/02/2019-12-09-asuminenlogo.pn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www.sitra.fi/artikkelit/keskivertosuomalaisen-hiilijalanjalki/" TargetMode="External"/><Relationship Id="rId5" Type="http://schemas.openxmlformats.org/officeDocument/2006/relationships/image" Target="../media/image118.png"/><Relationship Id="rId4" Type="http://schemas.openxmlformats.org/officeDocument/2006/relationships/image" Target="../media/image1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42.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image" Target="../media/image43.jpeg"/><Relationship Id="rId16" Type="http://schemas.openxmlformats.org/officeDocument/2006/relationships/image" Target="../media/image57.jpeg"/><Relationship Id="rId1" Type="http://schemas.openxmlformats.org/officeDocument/2006/relationships/slideLayout" Target="../slideLayouts/slideLayout40.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_rels/slide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71.png"/><Relationship Id="rId18" Type="http://schemas.openxmlformats.org/officeDocument/2006/relationships/image" Target="../media/image76.svg"/><Relationship Id="rId26" Type="http://schemas.openxmlformats.org/officeDocument/2006/relationships/image" Target="../media/image84.svg"/><Relationship Id="rId39" Type="http://schemas.openxmlformats.org/officeDocument/2006/relationships/image" Target="../media/image97.png"/><Relationship Id="rId21" Type="http://schemas.openxmlformats.org/officeDocument/2006/relationships/image" Target="../media/image79.png"/><Relationship Id="rId34" Type="http://schemas.openxmlformats.org/officeDocument/2006/relationships/image" Target="../media/image92.svg"/><Relationship Id="rId42" Type="http://schemas.openxmlformats.org/officeDocument/2006/relationships/image" Target="../media/image100.svg"/><Relationship Id="rId47" Type="http://schemas.openxmlformats.org/officeDocument/2006/relationships/image" Target="../media/image105.png"/><Relationship Id="rId50" Type="http://schemas.openxmlformats.org/officeDocument/2006/relationships/image" Target="../media/image108.svg"/><Relationship Id="rId7" Type="http://schemas.openxmlformats.org/officeDocument/2006/relationships/image" Target="../media/image65.png"/><Relationship Id="rId2" Type="http://schemas.openxmlformats.org/officeDocument/2006/relationships/notesSlide" Target="../notesSlides/notesSlide3.xml"/><Relationship Id="rId16" Type="http://schemas.openxmlformats.org/officeDocument/2006/relationships/image" Target="../media/image74.svg"/><Relationship Id="rId29" Type="http://schemas.openxmlformats.org/officeDocument/2006/relationships/image" Target="../media/image87.png"/><Relationship Id="rId11" Type="http://schemas.openxmlformats.org/officeDocument/2006/relationships/image" Target="../media/image69.png"/><Relationship Id="rId24" Type="http://schemas.openxmlformats.org/officeDocument/2006/relationships/image" Target="../media/image82.svg"/><Relationship Id="rId32" Type="http://schemas.openxmlformats.org/officeDocument/2006/relationships/image" Target="../media/image90.svg"/><Relationship Id="rId37" Type="http://schemas.openxmlformats.org/officeDocument/2006/relationships/image" Target="../media/image95.png"/><Relationship Id="rId40" Type="http://schemas.openxmlformats.org/officeDocument/2006/relationships/image" Target="../media/image98.svg"/><Relationship Id="rId45" Type="http://schemas.openxmlformats.org/officeDocument/2006/relationships/image" Target="../media/image103.png"/><Relationship Id="rId53" Type="http://schemas.openxmlformats.org/officeDocument/2006/relationships/image" Target="../media/image111.png"/><Relationship Id="rId5" Type="http://schemas.openxmlformats.org/officeDocument/2006/relationships/image" Target="../media/image63.png"/><Relationship Id="rId10" Type="http://schemas.openxmlformats.org/officeDocument/2006/relationships/image" Target="../media/image68.svg"/><Relationship Id="rId19" Type="http://schemas.openxmlformats.org/officeDocument/2006/relationships/image" Target="../media/image77.png"/><Relationship Id="rId31" Type="http://schemas.openxmlformats.org/officeDocument/2006/relationships/image" Target="../media/image89.png"/><Relationship Id="rId44" Type="http://schemas.openxmlformats.org/officeDocument/2006/relationships/image" Target="../media/image102.svg"/><Relationship Id="rId52" Type="http://schemas.openxmlformats.org/officeDocument/2006/relationships/image" Target="../media/image110.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 Id="rId22" Type="http://schemas.openxmlformats.org/officeDocument/2006/relationships/image" Target="../media/image80.svg"/><Relationship Id="rId27" Type="http://schemas.openxmlformats.org/officeDocument/2006/relationships/image" Target="../media/image85.png"/><Relationship Id="rId30" Type="http://schemas.openxmlformats.org/officeDocument/2006/relationships/image" Target="../media/image88.svg"/><Relationship Id="rId35" Type="http://schemas.openxmlformats.org/officeDocument/2006/relationships/image" Target="../media/image93.png"/><Relationship Id="rId43" Type="http://schemas.openxmlformats.org/officeDocument/2006/relationships/image" Target="../media/image101.png"/><Relationship Id="rId48" Type="http://schemas.openxmlformats.org/officeDocument/2006/relationships/image" Target="../media/image106.svg"/><Relationship Id="rId8" Type="http://schemas.openxmlformats.org/officeDocument/2006/relationships/image" Target="../media/image66.svg"/><Relationship Id="rId51" Type="http://schemas.openxmlformats.org/officeDocument/2006/relationships/image" Target="../media/image109.png"/><Relationship Id="rId3" Type="http://schemas.openxmlformats.org/officeDocument/2006/relationships/image" Target="../media/image61.png"/><Relationship Id="rId12" Type="http://schemas.openxmlformats.org/officeDocument/2006/relationships/image" Target="../media/image70.svg"/><Relationship Id="rId17" Type="http://schemas.openxmlformats.org/officeDocument/2006/relationships/image" Target="../media/image75.png"/><Relationship Id="rId25" Type="http://schemas.openxmlformats.org/officeDocument/2006/relationships/image" Target="../media/image83.png"/><Relationship Id="rId33" Type="http://schemas.openxmlformats.org/officeDocument/2006/relationships/image" Target="../media/image91.png"/><Relationship Id="rId38" Type="http://schemas.openxmlformats.org/officeDocument/2006/relationships/image" Target="../media/image96.svg"/><Relationship Id="rId46" Type="http://schemas.openxmlformats.org/officeDocument/2006/relationships/image" Target="../media/image104.svg"/><Relationship Id="rId20" Type="http://schemas.openxmlformats.org/officeDocument/2006/relationships/image" Target="../media/image78.svg"/><Relationship Id="rId41" Type="http://schemas.openxmlformats.org/officeDocument/2006/relationships/image" Target="../media/image99.png"/><Relationship Id="rId54" Type="http://schemas.openxmlformats.org/officeDocument/2006/relationships/image" Target="../media/image112.svg"/><Relationship Id="rId1" Type="http://schemas.openxmlformats.org/officeDocument/2006/relationships/slideLayout" Target="../slideLayouts/slideLayout27.xml"/><Relationship Id="rId6" Type="http://schemas.openxmlformats.org/officeDocument/2006/relationships/image" Target="../media/image64.svg"/><Relationship Id="rId15" Type="http://schemas.openxmlformats.org/officeDocument/2006/relationships/image" Target="../media/image73.png"/><Relationship Id="rId23" Type="http://schemas.openxmlformats.org/officeDocument/2006/relationships/image" Target="../media/image81.png"/><Relationship Id="rId28" Type="http://schemas.openxmlformats.org/officeDocument/2006/relationships/image" Target="../media/image86.svg"/><Relationship Id="rId36" Type="http://schemas.openxmlformats.org/officeDocument/2006/relationships/image" Target="../media/image94.svg"/><Relationship Id="rId49" Type="http://schemas.openxmlformats.org/officeDocument/2006/relationships/image" Target="../media/image107.png"/></Relationships>
</file>

<file path=ppt/slides/_rels/slide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sitra.fi/artikkelit/keskivertosuomalaisen-hiilijalanjalki/"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Suorakulmio: Pyöristetyt kulmat 24">
            <a:extLst>
              <a:ext uri="{FF2B5EF4-FFF2-40B4-BE49-F238E27FC236}">
                <a16:creationId xmlns:a16="http://schemas.microsoft.com/office/drawing/2014/main" id="{4AE41F24-3728-F82C-6B6A-FFC2CB08AC65}"/>
              </a:ext>
              <a:ext uri="{C183D7F6-B498-43B3-948B-1728B52AA6E4}">
                <adec:decorative xmlns:adec="http://schemas.microsoft.com/office/drawing/2017/decorative" val="1"/>
              </a:ext>
            </a:extLst>
          </p:cNvPr>
          <p:cNvSpPr>
            <a:spLocks noChangeAspect="1"/>
          </p:cNvSpPr>
          <p:nvPr/>
        </p:nvSpPr>
        <p:spPr>
          <a:xfrm>
            <a:off x="141042" y="81000"/>
            <a:ext cx="11904000" cy="669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93A3C"/>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8A88BA5A-AEB2-FEC3-B235-97028DF8A388}"/>
              </a:ext>
            </a:extLst>
          </p:cNvPr>
          <p:cNvSpPr>
            <a:spLocks noGrp="1"/>
          </p:cNvSpPr>
          <p:nvPr>
            <p:ph type="ctrTitle"/>
          </p:nvPr>
        </p:nvSpPr>
        <p:spPr>
          <a:xfrm>
            <a:off x="2144485" y="1982622"/>
            <a:ext cx="7903029" cy="1093262"/>
          </a:xfrm>
        </p:spPr>
        <p:txBody>
          <a:bodyPr>
            <a:normAutofit/>
          </a:bodyPr>
          <a:lstStyle/>
          <a:p>
            <a:r>
              <a:rPr lang="fi-FI" dirty="0"/>
              <a:t>Hiilijalanjälki</a:t>
            </a:r>
          </a:p>
        </p:txBody>
      </p:sp>
      <p:grpSp>
        <p:nvGrpSpPr>
          <p:cNvPr id="24" name="Ryhmä 23">
            <a:extLst>
              <a:ext uri="{FF2B5EF4-FFF2-40B4-BE49-F238E27FC236}">
                <a16:creationId xmlns:a16="http://schemas.microsoft.com/office/drawing/2014/main" id="{E7E865A6-E274-19B3-9D09-5C0007C9BBA8}"/>
              </a:ext>
              <a:ext uri="{C183D7F6-B498-43B3-948B-1728B52AA6E4}">
                <adec:decorative xmlns:adec="http://schemas.microsoft.com/office/drawing/2017/decorative" val="1"/>
              </a:ext>
            </a:extLst>
          </p:cNvPr>
          <p:cNvGrpSpPr>
            <a:grpSpLocks noChangeAspect="1"/>
          </p:cNvGrpSpPr>
          <p:nvPr/>
        </p:nvGrpSpPr>
        <p:grpSpPr>
          <a:xfrm>
            <a:off x="998859" y="3429000"/>
            <a:ext cx="10194281" cy="1080000"/>
            <a:chOff x="1738877" y="3677929"/>
            <a:chExt cx="8714243" cy="923202"/>
          </a:xfrm>
        </p:grpSpPr>
        <p:pic>
          <p:nvPicPr>
            <p:cNvPr id="5" name="Kuva 4" descr="Kuva, joka sisältää kohteen clipart, Grafiikka, logo, kuvitus&#10;&#10;Kuvaus luotu automaattisesti">
              <a:extLst>
                <a:ext uri="{FF2B5EF4-FFF2-40B4-BE49-F238E27FC236}">
                  <a16:creationId xmlns:a16="http://schemas.microsoft.com/office/drawing/2014/main" id="{A78D5BE9-36E0-9E18-4280-950706C20A2E}"/>
                </a:ext>
              </a:extLst>
            </p:cNvPr>
            <p:cNvPicPr>
              <a:picLocks noChangeAspect="1"/>
            </p:cNvPicPr>
            <p:nvPr/>
          </p:nvPicPr>
          <p:blipFill>
            <a:blip r:embed="rId2">
              <a:duotone>
                <a:schemeClr val="accent6">
                  <a:shade val="45000"/>
                  <a:satMod val="135000"/>
                </a:schemeClr>
                <a:prstClr val="white"/>
              </a:duotone>
            </a:blip>
            <a:stretch>
              <a:fillRect/>
            </a:stretch>
          </p:blipFill>
          <p:spPr>
            <a:xfrm>
              <a:off x="9580563" y="3728010"/>
              <a:ext cx="872557" cy="811477"/>
            </a:xfrm>
            <a:prstGeom prst="rect">
              <a:avLst/>
            </a:prstGeom>
          </p:spPr>
        </p:pic>
        <p:pic>
          <p:nvPicPr>
            <p:cNvPr id="7" name="Kuva 6" descr="Kuva, joka sisältää kohteen Grafiikka, clipart, ympyrä, symboli&#10;&#10;Kuvaus luotu automaattisesti">
              <a:extLst>
                <a:ext uri="{FF2B5EF4-FFF2-40B4-BE49-F238E27FC236}">
                  <a16:creationId xmlns:a16="http://schemas.microsoft.com/office/drawing/2014/main" id="{75B359D0-D5A9-015F-15BE-447A9EA0F1BB}"/>
                </a:ext>
              </a:extLst>
            </p:cNvPr>
            <p:cNvPicPr>
              <a:picLocks noChangeAspect="1"/>
            </p:cNvPicPr>
            <p:nvPr/>
          </p:nvPicPr>
          <p:blipFill>
            <a:blip r:embed="rId3">
              <a:duotone>
                <a:schemeClr val="accent6">
                  <a:shade val="45000"/>
                  <a:satMod val="135000"/>
                </a:schemeClr>
                <a:prstClr val="white"/>
              </a:duotone>
            </a:blip>
            <a:stretch>
              <a:fillRect/>
            </a:stretch>
          </p:blipFill>
          <p:spPr>
            <a:xfrm>
              <a:off x="6657678" y="3684485"/>
              <a:ext cx="896365" cy="896365"/>
            </a:xfrm>
            <a:prstGeom prst="rect">
              <a:avLst/>
            </a:prstGeom>
          </p:spPr>
        </p:pic>
        <p:pic>
          <p:nvPicPr>
            <p:cNvPr id="9" name="Kuva 8" descr="Kuva, joka sisältää kohteen clipart, Grafiikka, Fontti, logo&#10;&#10;Kuvaus luotu automaattisesti">
              <a:extLst>
                <a:ext uri="{FF2B5EF4-FFF2-40B4-BE49-F238E27FC236}">
                  <a16:creationId xmlns:a16="http://schemas.microsoft.com/office/drawing/2014/main" id="{0CF74A0F-3F3C-D9B3-2FF6-DC900D21DD58}"/>
                </a:ext>
              </a:extLst>
            </p:cNvPr>
            <p:cNvPicPr>
              <a:picLocks noChangeAspect="1"/>
            </p:cNvPicPr>
            <p:nvPr/>
          </p:nvPicPr>
          <p:blipFill>
            <a:blip r:embed="rId4">
              <a:duotone>
                <a:schemeClr val="accent6">
                  <a:shade val="45000"/>
                  <a:satMod val="135000"/>
                </a:schemeClr>
                <a:prstClr val="white"/>
              </a:duotone>
            </a:blip>
            <a:stretch>
              <a:fillRect/>
            </a:stretch>
          </p:blipFill>
          <p:spPr>
            <a:xfrm>
              <a:off x="7642945" y="3677929"/>
              <a:ext cx="896364" cy="896364"/>
            </a:xfrm>
            <a:prstGeom prst="rect">
              <a:avLst/>
            </a:prstGeom>
          </p:spPr>
        </p:pic>
        <p:pic>
          <p:nvPicPr>
            <p:cNvPr id="11" name="Kuva 10" descr="Kuva, joka sisältää kohteen clipart, Grafiikka, logo, Fontti&#10;&#10;Kuvaus luotu automaattisesti">
              <a:extLst>
                <a:ext uri="{FF2B5EF4-FFF2-40B4-BE49-F238E27FC236}">
                  <a16:creationId xmlns:a16="http://schemas.microsoft.com/office/drawing/2014/main" id="{C0FD2872-EEAE-116B-A738-313D664F5F50}"/>
                </a:ext>
              </a:extLst>
            </p:cNvPr>
            <p:cNvPicPr>
              <a:picLocks noChangeAspect="1"/>
            </p:cNvPicPr>
            <p:nvPr/>
          </p:nvPicPr>
          <p:blipFill>
            <a:blip r:embed="rId5">
              <a:duotone>
                <a:schemeClr val="accent6">
                  <a:shade val="45000"/>
                  <a:satMod val="135000"/>
                </a:schemeClr>
                <a:prstClr val="white"/>
              </a:duotone>
            </a:blip>
            <a:stretch>
              <a:fillRect/>
            </a:stretch>
          </p:blipFill>
          <p:spPr>
            <a:xfrm>
              <a:off x="5645288" y="3704766"/>
              <a:ext cx="896365" cy="896365"/>
            </a:xfrm>
            <a:prstGeom prst="rect">
              <a:avLst/>
            </a:prstGeom>
          </p:spPr>
        </p:pic>
        <p:pic>
          <p:nvPicPr>
            <p:cNvPr id="13" name="Kuva 12" descr="Kuva, joka sisältää kohteen clipart, piirros, kuvitus, animaatio&#10;&#10;Kuvaus luotu automaattisesti">
              <a:extLst>
                <a:ext uri="{FF2B5EF4-FFF2-40B4-BE49-F238E27FC236}">
                  <a16:creationId xmlns:a16="http://schemas.microsoft.com/office/drawing/2014/main" id="{FBBF2E8B-E3CF-BE8A-31D7-EEA5423F2B5B}"/>
                </a:ext>
              </a:extLst>
            </p:cNvPr>
            <p:cNvPicPr>
              <a:picLocks noChangeAspect="1"/>
            </p:cNvPicPr>
            <p:nvPr/>
          </p:nvPicPr>
          <p:blipFill>
            <a:blip r:embed="rId6">
              <a:duotone>
                <a:schemeClr val="accent6">
                  <a:shade val="45000"/>
                  <a:satMod val="135000"/>
                </a:schemeClr>
                <a:prstClr val="white"/>
              </a:duotone>
            </a:blip>
            <a:stretch>
              <a:fillRect/>
            </a:stretch>
          </p:blipFill>
          <p:spPr>
            <a:xfrm>
              <a:off x="2711502" y="3711748"/>
              <a:ext cx="882400" cy="882400"/>
            </a:xfrm>
            <a:prstGeom prst="rect">
              <a:avLst/>
            </a:prstGeom>
          </p:spPr>
        </p:pic>
        <p:pic>
          <p:nvPicPr>
            <p:cNvPr id="15" name="Kuva 14" descr="Kuva, joka sisältää kohteen clipart, Grafiikka, ympyrä, piirros&#10;&#10;Kuvaus luotu automaattisesti">
              <a:extLst>
                <a:ext uri="{FF2B5EF4-FFF2-40B4-BE49-F238E27FC236}">
                  <a16:creationId xmlns:a16="http://schemas.microsoft.com/office/drawing/2014/main" id="{9DFD0A21-868D-1AF2-55D7-627BE49F47BF}"/>
                </a:ext>
              </a:extLst>
            </p:cNvPr>
            <p:cNvPicPr>
              <a:picLocks noChangeAspect="1"/>
            </p:cNvPicPr>
            <p:nvPr/>
          </p:nvPicPr>
          <p:blipFill>
            <a:blip r:embed="rId7">
              <a:duotone>
                <a:schemeClr val="accent6">
                  <a:shade val="45000"/>
                  <a:satMod val="135000"/>
                </a:schemeClr>
                <a:prstClr val="white"/>
              </a:duotone>
            </a:blip>
            <a:stretch>
              <a:fillRect/>
            </a:stretch>
          </p:blipFill>
          <p:spPr>
            <a:xfrm>
              <a:off x="1738877" y="3704766"/>
              <a:ext cx="896365" cy="896365"/>
            </a:xfrm>
            <a:prstGeom prst="rect">
              <a:avLst/>
            </a:prstGeom>
          </p:spPr>
        </p:pic>
        <p:pic>
          <p:nvPicPr>
            <p:cNvPr id="17" name="Kuva 16" descr="Kuva, joka sisältää kohteen clipart, animaatio, Grafiikka, luovuus&#10;&#10;Kuvaus luotu automaattisesti">
              <a:extLst>
                <a:ext uri="{FF2B5EF4-FFF2-40B4-BE49-F238E27FC236}">
                  <a16:creationId xmlns:a16="http://schemas.microsoft.com/office/drawing/2014/main" id="{3E54A641-A783-3292-F071-74787A9A6C7C}"/>
                </a:ext>
              </a:extLst>
            </p:cNvPr>
            <p:cNvPicPr>
              <a:picLocks noChangeAspect="1"/>
            </p:cNvPicPr>
            <p:nvPr/>
          </p:nvPicPr>
          <p:blipFill>
            <a:blip r:embed="rId8">
              <a:duotone>
                <a:schemeClr val="accent6">
                  <a:shade val="45000"/>
                  <a:satMod val="135000"/>
                </a:schemeClr>
                <a:prstClr val="white"/>
              </a:duotone>
            </a:blip>
            <a:stretch>
              <a:fillRect/>
            </a:stretch>
          </p:blipFill>
          <p:spPr>
            <a:xfrm>
              <a:off x="8624439" y="3720372"/>
              <a:ext cx="871775" cy="811477"/>
            </a:xfrm>
            <a:prstGeom prst="rect">
              <a:avLst/>
            </a:prstGeom>
          </p:spPr>
        </p:pic>
        <p:pic>
          <p:nvPicPr>
            <p:cNvPr id="19" name="Kuva 18" descr="Kuva, joka sisältää kohteen symboli, clipart, Grafiikka, logo&#10;&#10;Kuvaus luotu automaattisesti">
              <a:extLst>
                <a:ext uri="{FF2B5EF4-FFF2-40B4-BE49-F238E27FC236}">
                  <a16:creationId xmlns:a16="http://schemas.microsoft.com/office/drawing/2014/main" id="{7E177F68-6FDF-1246-2795-1D5F8E8C034B}"/>
                </a:ext>
              </a:extLst>
            </p:cNvPr>
            <p:cNvPicPr>
              <a:picLocks noChangeAspect="1"/>
            </p:cNvPicPr>
            <p:nvPr/>
          </p:nvPicPr>
          <p:blipFill>
            <a:blip r:embed="rId9">
              <a:duotone>
                <a:schemeClr val="accent6">
                  <a:shade val="45000"/>
                  <a:satMod val="135000"/>
                </a:schemeClr>
                <a:prstClr val="white"/>
              </a:duotone>
            </a:blip>
            <a:stretch>
              <a:fillRect/>
            </a:stretch>
          </p:blipFill>
          <p:spPr>
            <a:xfrm>
              <a:off x="3674937" y="3723407"/>
              <a:ext cx="871538" cy="814888"/>
            </a:xfrm>
            <a:prstGeom prst="rect">
              <a:avLst/>
            </a:prstGeom>
          </p:spPr>
        </p:pic>
        <p:pic>
          <p:nvPicPr>
            <p:cNvPr id="21" name="Kuva 20" descr="Kuva, joka sisältää kohteen clipart, Grafiikka, kuvitus, Sabluuna&#10;&#10;Kuvaus luotu automaattisesti">
              <a:extLst>
                <a:ext uri="{FF2B5EF4-FFF2-40B4-BE49-F238E27FC236}">
                  <a16:creationId xmlns:a16="http://schemas.microsoft.com/office/drawing/2014/main" id="{60AF0B00-FE3E-B08C-7D80-E71B58BE71B1}"/>
                </a:ext>
              </a:extLst>
            </p:cNvPr>
            <p:cNvPicPr>
              <a:picLocks noChangeAspect="1"/>
            </p:cNvPicPr>
            <p:nvPr/>
          </p:nvPicPr>
          <p:blipFill>
            <a:blip r:embed="rId10"/>
            <a:stretch>
              <a:fillRect/>
            </a:stretch>
          </p:blipFill>
          <p:spPr>
            <a:xfrm>
              <a:off x="4657725" y="3727038"/>
              <a:ext cx="871538" cy="811257"/>
            </a:xfrm>
            <a:prstGeom prst="rect">
              <a:avLst/>
            </a:prstGeom>
          </p:spPr>
        </p:pic>
      </p:grpSp>
      <p:pic>
        <p:nvPicPr>
          <p:cNvPr id="27" name="Kuva 26">
            <a:extLst>
              <a:ext uri="{FF2B5EF4-FFF2-40B4-BE49-F238E27FC236}">
                <a16:creationId xmlns:a16="http://schemas.microsoft.com/office/drawing/2014/main" id="{160E7BDC-F9E2-D042-7A20-213C192EA00F}"/>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993112" y="5806550"/>
            <a:ext cx="3912569" cy="970450"/>
          </a:xfrm>
          <a:prstGeom prst="rect">
            <a:avLst/>
          </a:prstGeom>
        </p:spPr>
      </p:pic>
      <p:sp>
        <p:nvSpPr>
          <p:cNvPr id="34" name="Tekstiruutu 33">
            <a:extLst>
              <a:ext uri="{FF2B5EF4-FFF2-40B4-BE49-F238E27FC236}">
                <a16:creationId xmlns:a16="http://schemas.microsoft.com/office/drawing/2014/main" id="{ED739C37-A4AD-0A5C-84A4-2F17F76DA980}"/>
              </a:ext>
            </a:extLst>
          </p:cNvPr>
          <p:cNvSpPr txBox="1"/>
          <p:nvPr/>
        </p:nvSpPr>
        <p:spPr>
          <a:xfrm>
            <a:off x="4304975" y="4598905"/>
            <a:ext cx="12420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393A3C"/>
                </a:solidFill>
                <a:effectLst/>
                <a:uLnTx/>
                <a:uFillTx/>
                <a:latin typeface="Calibri" panose="020F0502020204030204"/>
                <a:ea typeface="+mn-ea"/>
                <a:cs typeface="+mn-cs"/>
              </a:rPr>
              <a:t>Hiilijalanjälki</a:t>
            </a:r>
          </a:p>
        </p:txBody>
      </p:sp>
    </p:spTree>
    <p:extLst>
      <p:ext uri="{BB962C8B-B14F-4D97-AF65-F5344CB8AC3E}">
        <p14:creationId xmlns:p14="http://schemas.microsoft.com/office/powerpoint/2010/main" val="367775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F05D84CF-761C-B677-0CF0-1481FE22FD31}"/>
              </a:ext>
              <a:ext uri="{C183D7F6-B498-43B3-948B-1728B52AA6E4}">
                <adec:decorative xmlns:adec="http://schemas.microsoft.com/office/drawing/2017/decorative" val="0"/>
              </a:ext>
            </a:extLst>
          </p:cNvPr>
          <p:cNvSpPr txBox="1">
            <a:spLocks noGrp="1"/>
          </p:cNvSpPr>
          <p:nvPr>
            <p:ph type="title"/>
          </p:nvPr>
        </p:nvSpPr>
        <p:spPr>
          <a:xfrm>
            <a:off x="838200" y="365125"/>
            <a:ext cx="105156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3200" dirty="0">
                <a:solidFill>
                  <a:schemeClr val="tx1"/>
                </a:solidFill>
              </a:rPr>
              <a:t>Keskivertosuomalaisen hiilijalanjälki: ruoka ja liikkuminen</a:t>
            </a:r>
            <a:endParaRPr kumimoji="0" lang="fi-FI"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4" name="Picture 6" descr="Keskivertosuomalaisen hiilijalanjälki: ruoka">
            <a:hlinkClick r:id="rId3"/>
            <a:extLst>
              <a:ext uri="{FF2B5EF4-FFF2-40B4-BE49-F238E27FC236}">
                <a16:creationId xmlns:a16="http://schemas.microsoft.com/office/drawing/2014/main" id="{61066C9E-8E4B-4F67-9312-BC728C93EE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37"/>
          <a:stretch/>
        </p:blipFill>
        <p:spPr bwMode="auto">
          <a:xfrm>
            <a:off x="1794682" y="949900"/>
            <a:ext cx="3586348" cy="48060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eskivertosuomalaisen hiilijalanjälki liikkumisen suhteen koostuu mm. henkilöautoilusta ja lentomatkailusta.">
            <a:hlinkClick r:id="rId5"/>
            <a:extLst>
              <a:ext uri="{FF2B5EF4-FFF2-40B4-BE49-F238E27FC236}">
                <a16:creationId xmlns:a16="http://schemas.microsoft.com/office/drawing/2014/main" id="{402D7A24-64BE-4C39-8CD0-344876F2251B}"/>
              </a:ext>
            </a:extLst>
          </p:cNvPr>
          <p:cNvPicPr>
            <a:picLocks noChangeAspect="1"/>
          </p:cNvPicPr>
          <p:nvPr/>
        </p:nvPicPr>
        <p:blipFill rotWithShape="1">
          <a:blip r:embed="rId6">
            <a:extLst>
              <a:ext uri="{28A0092B-C50C-407E-A947-70E740481C1C}">
                <a14:useLocalDpi xmlns:a14="http://schemas.microsoft.com/office/drawing/2010/main" val="0"/>
              </a:ext>
            </a:extLst>
          </a:blip>
          <a:srcRect t="3636"/>
          <a:stretch/>
        </p:blipFill>
        <p:spPr>
          <a:xfrm>
            <a:off x="6337512" y="919100"/>
            <a:ext cx="3787700" cy="5076701"/>
          </a:xfrm>
          <a:prstGeom prst="rect">
            <a:avLst/>
          </a:prstGeom>
        </p:spPr>
      </p:pic>
      <p:sp>
        <p:nvSpPr>
          <p:cNvPr id="2" name="TextBox 3">
            <a:extLst>
              <a:ext uri="{FF2B5EF4-FFF2-40B4-BE49-F238E27FC236}">
                <a16:creationId xmlns:a16="http://schemas.microsoft.com/office/drawing/2014/main" id="{26B53691-2D76-7FCB-B7CA-D94B7D53F918}"/>
              </a:ext>
            </a:extLst>
          </p:cNvPr>
          <p:cNvSpPr txBox="1"/>
          <p:nvPr/>
        </p:nvSpPr>
        <p:spPr>
          <a:xfrm>
            <a:off x="6766676" y="5965000"/>
            <a:ext cx="4859268" cy="369332"/>
          </a:xfrm>
          <a:prstGeom prst="rect">
            <a:avLst/>
          </a:prstGeom>
          <a:noFill/>
        </p:spPr>
        <p:txBody>
          <a:bodyPr wrap="square" rtlCol="0">
            <a:spAutoFit/>
          </a:bodyPr>
          <a:lstStyle/>
          <a:p>
            <a:r>
              <a:rPr lang="fi-FI" dirty="0"/>
              <a:t>Kuva: </a:t>
            </a:r>
            <a:r>
              <a:rPr lang="fi-FI" dirty="0">
                <a:hlinkClick r:id="rId7"/>
              </a:rPr>
              <a:t>Keskivertosuomalaisen hiilijalanjälki - Sitra</a:t>
            </a:r>
            <a:endParaRPr lang="fi-FI" dirty="0"/>
          </a:p>
        </p:txBody>
      </p:sp>
    </p:spTree>
    <p:extLst>
      <p:ext uri="{BB962C8B-B14F-4D97-AF65-F5344CB8AC3E}">
        <p14:creationId xmlns:p14="http://schemas.microsoft.com/office/powerpoint/2010/main" val="357372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skivertosuomalaisen hiilijalanjälki: asuminen">
            <a:hlinkClick r:id="rId3"/>
            <a:extLst>
              <a:ext uri="{FF2B5EF4-FFF2-40B4-BE49-F238E27FC236}">
                <a16:creationId xmlns:a16="http://schemas.microsoft.com/office/drawing/2014/main" id="{F20FBF54-8B02-48F6-8744-B66CDF8EB295}"/>
              </a:ext>
            </a:extLst>
          </p:cNvPr>
          <p:cNvPicPr>
            <a:picLocks noChangeAspect="1"/>
          </p:cNvPicPr>
          <p:nvPr/>
        </p:nvPicPr>
        <p:blipFill rotWithShape="1">
          <a:blip r:embed="rId4">
            <a:extLst>
              <a:ext uri="{28A0092B-C50C-407E-A947-70E740481C1C}">
                <a14:useLocalDpi xmlns:a14="http://schemas.microsoft.com/office/drawing/2010/main" val="0"/>
              </a:ext>
            </a:extLst>
          </a:blip>
          <a:srcRect t="3809"/>
          <a:stretch/>
        </p:blipFill>
        <p:spPr>
          <a:xfrm>
            <a:off x="1591294" y="833012"/>
            <a:ext cx="3834031" cy="5131988"/>
          </a:xfrm>
          <a:prstGeom prst="rect">
            <a:avLst/>
          </a:prstGeom>
        </p:spPr>
      </p:pic>
      <p:pic>
        <p:nvPicPr>
          <p:cNvPr id="6" name="Picture 5" descr="Keskivertosuomalaisen hiilijalanjälki: muu kulutus">
            <a:extLst>
              <a:ext uri="{FF2B5EF4-FFF2-40B4-BE49-F238E27FC236}">
                <a16:creationId xmlns:a16="http://schemas.microsoft.com/office/drawing/2014/main" id="{FC55C213-D2D0-48F9-B667-EA92F6711854}"/>
              </a:ext>
            </a:extLst>
          </p:cNvPr>
          <p:cNvPicPr>
            <a:picLocks noChangeAspect="1"/>
          </p:cNvPicPr>
          <p:nvPr/>
        </p:nvPicPr>
        <p:blipFill rotWithShape="1">
          <a:blip r:embed="rId5">
            <a:extLst>
              <a:ext uri="{28A0092B-C50C-407E-A947-70E740481C1C}">
                <a14:useLocalDpi xmlns:a14="http://schemas.microsoft.com/office/drawing/2010/main" val="0"/>
              </a:ext>
            </a:extLst>
          </a:blip>
          <a:srcRect t="3809"/>
          <a:stretch/>
        </p:blipFill>
        <p:spPr>
          <a:xfrm>
            <a:off x="6491756" y="888345"/>
            <a:ext cx="3795613" cy="5076655"/>
          </a:xfrm>
          <a:prstGeom prst="rect">
            <a:avLst/>
          </a:prstGeom>
        </p:spPr>
      </p:pic>
      <p:sp>
        <p:nvSpPr>
          <p:cNvPr id="3" name="TextBox 3">
            <a:extLst>
              <a:ext uri="{FF2B5EF4-FFF2-40B4-BE49-F238E27FC236}">
                <a16:creationId xmlns:a16="http://schemas.microsoft.com/office/drawing/2014/main" id="{A81B84DE-88CA-E6D7-5253-AFD130773AE7}"/>
              </a:ext>
            </a:extLst>
          </p:cNvPr>
          <p:cNvSpPr txBox="1">
            <a:spLocks noGrp="1"/>
          </p:cNvSpPr>
          <p:nvPr>
            <p:ph type="title"/>
          </p:nvPr>
        </p:nvSpPr>
        <p:spPr>
          <a:xfrm>
            <a:off x="838200" y="365125"/>
            <a:ext cx="105156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dirty="0">
                <a:solidFill>
                  <a:schemeClr val="tx1"/>
                </a:solidFill>
              </a:rPr>
              <a:t>Keskivertosuomalaisen hiilijalanjälki: asuminen ja muu kulutus</a:t>
            </a:r>
            <a:endParaRPr kumimoji="0" lang="fi-FI"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3">
            <a:extLst>
              <a:ext uri="{FF2B5EF4-FFF2-40B4-BE49-F238E27FC236}">
                <a16:creationId xmlns:a16="http://schemas.microsoft.com/office/drawing/2014/main" id="{64959134-A91B-EFDA-7035-6C6752F5CCCE}"/>
              </a:ext>
            </a:extLst>
          </p:cNvPr>
          <p:cNvSpPr txBox="1"/>
          <p:nvPr/>
        </p:nvSpPr>
        <p:spPr>
          <a:xfrm>
            <a:off x="6766676" y="5965000"/>
            <a:ext cx="4859268" cy="369332"/>
          </a:xfrm>
          <a:prstGeom prst="rect">
            <a:avLst/>
          </a:prstGeom>
          <a:noFill/>
        </p:spPr>
        <p:txBody>
          <a:bodyPr wrap="square" rtlCol="0">
            <a:spAutoFit/>
          </a:bodyPr>
          <a:lstStyle/>
          <a:p>
            <a:r>
              <a:rPr lang="fi-FI" dirty="0"/>
              <a:t>Kuva: </a:t>
            </a:r>
            <a:r>
              <a:rPr lang="fi-FI" dirty="0">
                <a:hlinkClick r:id="rId6"/>
              </a:rPr>
              <a:t>Keskivertosuomalaisen hiilijalanjälki - Sitra</a:t>
            </a:r>
            <a:endParaRPr lang="fi-FI" dirty="0"/>
          </a:p>
        </p:txBody>
      </p:sp>
    </p:spTree>
    <p:extLst>
      <p:ext uri="{BB962C8B-B14F-4D97-AF65-F5344CB8AC3E}">
        <p14:creationId xmlns:p14="http://schemas.microsoft.com/office/powerpoint/2010/main" val="251343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2" descr="Elämäntapojen keskimääräinen hiilijalanjälki esimerkkivaltioissa vuonna 2017">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7015991" y="320122"/>
            <a:ext cx="4253692" cy="5902548"/>
          </a:xfrm>
          <a:prstGeom prst="rect">
            <a:avLst/>
          </a:prstGeom>
          <a:noFill/>
          <a:ln>
            <a:noFill/>
          </a:ln>
        </p:spPr>
      </p:pic>
      <p:sp>
        <p:nvSpPr>
          <p:cNvPr id="2" name="Otsikko 1" descr="Elämäntapojen keskimääräinen hiilijalanjälki esimerkkivaltioissa vuonna 2017">
            <a:extLst>
              <a:ext uri="{FF2B5EF4-FFF2-40B4-BE49-F238E27FC236}">
                <a16:creationId xmlns:a16="http://schemas.microsoft.com/office/drawing/2014/main" id="{66AB1B16-A2A3-77CB-53FE-E80D4026A1E6}"/>
              </a:ext>
            </a:extLst>
          </p:cNvPr>
          <p:cNvSpPr txBox="1">
            <a:spLocks noGrp="1"/>
          </p:cNvSpPr>
          <p:nvPr>
            <p:ph type="title"/>
          </p:nvPr>
        </p:nvSpPr>
        <p:spPr>
          <a:xfrm>
            <a:off x="838200" y="231350"/>
            <a:ext cx="5958016"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fi-FI" sz="3200" b="1" dirty="0">
                <a:solidFill>
                  <a:schemeClr val="dk1"/>
                </a:solidFill>
                <a:ea typeface="Calibri"/>
                <a:cs typeface="Calibri"/>
                <a:sym typeface="Calibri"/>
              </a:rPr>
              <a:t>Elämäntapojen keskimääräinen hiilijalanjälki esimerkkivaltioissa vuonna 2017</a:t>
            </a:r>
            <a:endParaRPr kumimoji="0" lang="fi-FI" sz="3200" b="0" i="0" u="none" strike="noStrike" kern="1200" cap="none" spc="0" normalizeH="0" baseline="0" noProof="0" dirty="0">
              <a:ln>
                <a:noFill/>
              </a:ln>
              <a:solidFill>
                <a:schemeClr val="tx1"/>
              </a:solidFill>
              <a:effectLst/>
              <a:uLnTx/>
              <a:uFillTx/>
              <a:ea typeface="+mn-ea"/>
              <a:cs typeface="+mn-cs"/>
            </a:endParaRPr>
          </a:p>
        </p:txBody>
      </p:sp>
      <p:sp>
        <p:nvSpPr>
          <p:cNvPr id="4" name="Tekstiruutu 3">
            <a:extLst>
              <a:ext uri="{FF2B5EF4-FFF2-40B4-BE49-F238E27FC236}">
                <a16:creationId xmlns:a16="http://schemas.microsoft.com/office/drawing/2014/main" id="{D689C383-D680-10BA-1BF2-FACFE8811EEB}"/>
              </a:ext>
            </a:extLst>
          </p:cNvPr>
          <p:cNvSpPr txBox="1"/>
          <p:nvPr/>
        </p:nvSpPr>
        <p:spPr>
          <a:xfrm>
            <a:off x="698238" y="5748167"/>
            <a:ext cx="6097978" cy="369332"/>
          </a:xfrm>
          <a:prstGeom prst="rect">
            <a:avLst/>
          </a:prstGeom>
          <a:noFill/>
        </p:spPr>
        <p:txBody>
          <a:bodyPr wrap="square">
            <a:spAutoFit/>
          </a:bodyPr>
          <a:lstStyle/>
          <a:p>
            <a:r>
              <a:rPr kumimoji="0" lang="fi-FI" sz="1800" b="1" i="0" u="none" strike="noStrike" kern="1200" cap="none" spc="0" normalizeH="0" baseline="0" noProof="0" dirty="0">
                <a:ln>
                  <a:noFill/>
                </a:ln>
                <a:solidFill>
                  <a:schemeClr val="tx1"/>
                </a:solidFill>
                <a:effectLst/>
                <a:uLnTx/>
                <a:uFillTx/>
                <a:latin typeface="+mn-lt"/>
                <a:ea typeface="+mn-ea"/>
                <a:cs typeface="+mn-cs"/>
              </a:rPr>
              <a:t>Lähde: </a:t>
            </a:r>
            <a:r>
              <a:rPr kumimoji="0" lang="fi-FI" sz="1800" b="0" i="0" u="none" strike="noStrike" kern="1200" cap="none" spc="0" normalizeH="0" baseline="0" noProof="0" dirty="0">
                <a:ln>
                  <a:noFill/>
                </a:ln>
                <a:solidFill>
                  <a:schemeClr val="tx1"/>
                </a:solidFill>
                <a:effectLst/>
                <a:uLnTx/>
                <a:uFillTx/>
                <a:latin typeface="+mn-lt"/>
                <a:ea typeface="+mn-ea"/>
                <a:cs typeface="+mn-cs"/>
              </a:rPr>
              <a:t>GEOS1, Sanoma Pro 2022</a:t>
            </a:r>
            <a:endParaRPr lang="fi-FI"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EAA42-A545-4462-14DA-F99291FD46A6}"/>
              </a:ext>
            </a:extLst>
          </p:cNvPr>
          <p:cNvSpPr>
            <a:spLocks noGrp="1"/>
          </p:cNvSpPr>
          <p:nvPr>
            <p:ph type="title"/>
          </p:nvPr>
        </p:nvSpPr>
        <p:spPr/>
        <p:txBody>
          <a:bodyPr vert="horz" lIns="91440" tIns="45720" rIns="91440" bIns="45720" rtlCol="0" anchor="ctr">
            <a:normAutofit/>
          </a:bodyPr>
          <a:lstStyle/>
          <a:p>
            <a:r>
              <a:rPr lang="fi-FI" dirty="0">
                <a:solidFill>
                  <a:schemeClr val="bg1"/>
                </a:solidFill>
              </a:rPr>
              <a:t>Tehtävä 2. Miten hiilijalanjälki pienemmäksi?</a:t>
            </a:r>
          </a:p>
        </p:txBody>
      </p:sp>
      <p:sp>
        <p:nvSpPr>
          <p:cNvPr id="3" name="Sisällön paikkamerkki 2">
            <a:extLst>
              <a:ext uri="{FF2B5EF4-FFF2-40B4-BE49-F238E27FC236}">
                <a16:creationId xmlns:a16="http://schemas.microsoft.com/office/drawing/2014/main" id="{6ED9E473-B689-2871-AB58-AB6C34A60FC3}"/>
              </a:ext>
            </a:extLst>
          </p:cNvPr>
          <p:cNvSpPr>
            <a:spLocks noGrp="1"/>
          </p:cNvSpPr>
          <p:nvPr>
            <p:ph idx="4294967295"/>
          </p:nvPr>
        </p:nvSpPr>
        <p:spPr>
          <a:xfrm>
            <a:off x="838200" y="1690688"/>
            <a:ext cx="8810625" cy="4351338"/>
          </a:xfrm>
        </p:spPr>
        <p:txBody>
          <a:bodyPr/>
          <a:lstStyle/>
          <a:p>
            <a:r>
              <a:rPr lang="fi-FI" dirty="0">
                <a:solidFill>
                  <a:schemeClr val="bg1"/>
                </a:solidFill>
                <a:latin typeface="+mn-lt"/>
              </a:rPr>
              <a:t>Pohdi parin kanssa tai yksin, miten hiilijalanjälkeä voisi saada pienemmäksi.</a:t>
            </a:r>
          </a:p>
          <a:p>
            <a:r>
              <a:rPr lang="fi-FI" dirty="0">
                <a:solidFill>
                  <a:schemeClr val="bg1"/>
                </a:solidFill>
                <a:latin typeface="+mn-lt"/>
              </a:rPr>
              <a:t>Kirjaa asiat paperille.</a:t>
            </a:r>
          </a:p>
          <a:p>
            <a:r>
              <a:rPr lang="fi-FI" dirty="0">
                <a:solidFill>
                  <a:schemeClr val="bg1"/>
                </a:solidFill>
                <a:latin typeface="+mn-lt"/>
              </a:rPr>
              <a:t>Valitse sellaiset muutokset, joita voisit itse tehdä.</a:t>
            </a:r>
          </a:p>
          <a:p>
            <a:endParaRPr lang="fi-FI" dirty="0">
              <a:solidFill>
                <a:schemeClr val="bg1"/>
              </a:solidFill>
              <a:latin typeface="+mn-lt"/>
            </a:endParaRPr>
          </a:p>
        </p:txBody>
      </p:sp>
    </p:spTree>
    <p:extLst>
      <p:ext uri="{BB962C8B-B14F-4D97-AF65-F5344CB8AC3E}">
        <p14:creationId xmlns:p14="http://schemas.microsoft.com/office/powerpoint/2010/main" val="156014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47EC52-6F86-F5C9-B45B-21FC9D2E4623}"/>
              </a:ext>
            </a:extLst>
          </p:cNvPr>
          <p:cNvSpPr>
            <a:spLocks noGrp="1"/>
          </p:cNvSpPr>
          <p:nvPr>
            <p:ph type="title"/>
          </p:nvPr>
        </p:nvSpPr>
        <p:spPr/>
        <p:txBody>
          <a:bodyPr vert="horz" lIns="91440" tIns="45720" rIns="91440" bIns="45720" rtlCol="0" anchor="ctr">
            <a:normAutofit/>
          </a:bodyPr>
          <a:lstStyle/>
          <a:p>
            <a:r>
              <a:rPr lang="fi-FI" dirty="0">
                <a:solidFill>
                  <a:schemeClr val="bg1"/>
                </a:solidFill>
              </a:rPr>
              <a:t>Tehtävä 3. Hiilijalanjälki muutoksen jälkeen</a:t>
            </a:r>
          </a:p>
        </p:txBody>
      </p:sp>
      <p:sp>
        <p:nvSpPr>
          <p:cNvPr id="3" name="Sisällön paikkamerkki 2">
            <a:extLst>
              <a:ext uri="{FF2B5EF4-FFF2-40B4-BE49-F238E27FC236}">
                <a16:creationId xmlns:a16="http://schemas.microsoft.com/office/drawing/2014/main" id="{BF5A357D-EAA3-1453-FF84-8DD2956BAA3F}"/>
              </a:ext>
            </a:extLst>
          </p:cNvPr>
          <p:cNvSpPr>
            <a:spLocks noGrp="1"/>
          </p:cNvSpPr>
          <p:nvPr>
            <p:ph idx="4294967295"/>
          </p:nvPr>
        </p:nvSpPr>
        <p:spPr>
          <a:xfrm>
            <a:off x="838200" y="1825625"/>
            <a:ext cx="10515600" cy="4351338"/>
          </a:xfrm>
        </p:spPr>
        <p:txBody>
          <a:bodyPr/>
          <a:lstStyle/>
          <a:p>
            <a:r>
              <a:rPr lang="fi-FI" dirty="0">
                <a:solidFill>
                  <a:schemeClr val="bg1"/>
                </a:solidFill>
                <a:latin typeface="+mn-lt"/>
              </a:rPr>
              <a:t>Kun olet löytänyt ne valinnat, joita olisit valmis tekemään, tee testi uudelleen.</a:t>
            </a:r>
          </a:p>
          <a:p>
            <a:r>
              <a:rPr lang="fi-FI" dirty="0">
                <a:solidFill>
                  <a:schemeClr val="bg1"/>
                </a:solidFill>
                <a:latin typeface="+mn-lt"/>
              </a:rPr>
              <a:t>Vertaa ensimmäistä ja toista testitulosta toisiinsa.</a:t>
            </a:r>
          </a:p>
          <a:p>
            <a:r>
              <a:rPr lang="fi-FI" dirty="0">
                <a:solidFill>
                  <a:schemeClr val="bg1"/>
                </a:solidFill>
                <a:latin typeface="+mn-lt"/>
              </a:rPr>
              <a:t>Mikä muutos?</a:t>
            </a:r>
          </a:p>
          <a:p>
            <a:r>
              <a:rPr lang="fi-FI" dirty="0">
                <a:solidFill>
                  <a:schemeClr val="bg1"/>
                </a:solidFill>
                <a:latin typeface="+mn-lt"/>
              </a:rPr>
              <a:t>Minkä muutoksen voisit oikeasti tehdä omassa elämässäsi lähiaikoina?</a:t>
            </a:r>
          </a:p>
          <a:p>
            <a:endParaRPr lang="fi-FI" dirty="0">
              <a:solidFill>
                <a:schemeClr val="bg1"/>
              </a:solidFill>
              <a:latin typeface="+mn-lt"/>
            </a:endParaRPr>
          </a:p>
          <a:p>
            <a:endParaRPr lang="fi-FI" dirty="0">
              <a:solidFill>
                <a:schemeClr val="bg1"/>
              </a:solidFill>
              <a:latin typeface="+mn-lt"/>
            </a:endParaRPr>
          </a:p>
          <a:p>
            <a:endParaRPr lang="fi-FI" dirty="0">
              <a:solidFill>
                <a:schemeClr val="bg1"/>
              </a:solidFill>
              <a:latin typeface="+mn-lt"/>
            </a:endParaRPr>
          </a:p>
        </p:txBody>
      </p:sp>
    </p:spTree>
    <p:extLst>
      <p:ext uri="{BB962C8B-B14F-4D97-AF65-F5344CB8AC3E}">
        <p14:creationId xmlns:p14="http://schemas.microsoft.com/office/powerpoint/2010/main" val="279704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2A4FB5-1869-ED3D-6F13-928B5FCC0265}"/>
              </a:ext>
            </a:extLst>
          </p:cNvPr>
          <p:cNvSpPr>
            <a:spLocks noGrp="1"/>
          </p:cNvSpPr>
          <p:nvPr>
            <p:ph type="title"/>
          </p:nvPr>
        </p:nvSpPr>
        <p:spPr/>
        <p:txBody>
          <a:bodyPr/>
          <a:lstStyle/>
          <a:p>
            <a:r>
              <a:rPr lang="en-US" err="1">
                <a:cs typeface="Calibri"/>
              </a:rPr>
              <a:t>Lisenssiehdot</a:t>
            </a:r>
          </a:p>
        </p:txBody>
      </p:sp>
      <p:pic>
        <p:nvPicPr>
          <p:cNvPr id="3" name="Picture 2"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53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73707-88AD-71BA-21C9-DD9ECCE6549D}"/>
              </a:ext>
            </a:extLst>
          </p:cNvPr>
          <p:cNvSpPr>
            <a:spLocks noGrp="1"/>
          </p:cNvSpPr>
          <p:nvPr>
            <p:ph type="ctrTitle"/>
          </p:nvPr>
        </p:nvSpPr>
        <p:spPr/>
        <p:txBody>
          <a:bodyPr>
            <a:normAutofit/>
          </a:bodyPr>
          <a:lstStyle/>
          <a:p>
            <a:r>
              <a:rPr lang="fi-FI" dirty="0"/>
              <a:t>Hiilijalanjälki</a:t>
            </a:r>
            <a:br>
              <a:rPr lang="fi-FI" dirty="0"/>
            </a:br>
            <a:endParaRPr lang="fi-FI" sz="2400" dirty="0"/>
          </a:p>
        </p:txBody>
      </p:sp>
      <p:sp>
        <p:nvSpPr>
          <p:cNvPr id="2" name="Alaotsikko 1">
            <a:extLst>
              <a:ext uri="{FF2B5EF4-FFF2-40B4-BE49-F238E27FC236}">
                <a16:creationId xmlns:a16="http://schemas.microsoft.com/office/drawing/2014/main" id="{4C52DE67-CAAF-D454-82AF-E923C3BAD471}"/>
              </a:ext>
            </a:extLst>
          </p:cNvPr>
          <p:cNvSpPr>
            <a:spLocks noGrp="1"/>
          </p:cNvSpPr>
          <p:nvPr>
            <p:ph type="subTitle" idx="1"/>
          </p:nvPr>
        </p:nvSpPr>
        <p:spPr/>
        <p:txBody>
          <a:bodyPr/>
          <a:lstStyle/>
          <a:p>
            <a:r>
              <a:rPr lang="fi-FI" dirty="0"/>
              <a:t>Veera Vainio ja Birgitta Mannila </a:t>
            </a:r>
          </a:p>
        </p:txBody>
      </p:sp>
    </p:spTree>
    <p:extLst>
      <p:ext uri="{BB962C8B-B14F-4D97-AF65-F5344CB8AC3E}">
        <p14:creationId xmlns:p14="http://schemas.microsoft.com/office/powerpoint/2010/main" val="140542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tsikko 1">
            <a:extLst>
              <a:ext uri="{FF2B5EF4-FFF2-40B4-BE49-F238E27FC236}">
                <a16:creationId xmlns:a16="http://schemas.microsoft.com/office/drawing/2014/main" id="{E2BE29E7-F8D3-A14F-FF7B-A7AD3A413C26}"/>
              </a:ext>
            </a:extLst>
          </p:cNvPr>
          <p:cNvSpPr txBox="1">
            <a:spLocks noGrp="1"/>
          </p:cNvSpPr>
          <p:nvPr>
            <p:ph type="title" idx="4294967295"/>
          </p:nvPr>
        </p:nvSpPr>
        <p:spPr>
          <a:xfrm>
            <a:off x="984984" y="340345"/>
            <a:ext cx="10743761" cy="7156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marR="0" lvl="0" indent="0" algn="l" defTabSz="914400" rtl="0" fontAlgn="auto" hangingPunct="1">
              <a:lnSpc>
                <a:spcPct val="90000"/>
              </a:lnSpc>
              <a:spcBef>
                <a:spcPts val="0"/>
              </a:spcBef>
              <a:spcAft>
                <a:spcPts val="0"/>
              </a:spcAft>
              <a:buNone/>
              <a:tabLst/>
              <a:defRPr lang="fi-FI" sz="4400" b="1" i="0" u="none" strike="noStrike" kern="1200" cap="none" spc="0" baseline="0">
                <a:solidFill>
                  <a:srgbClr val="262728"/>
                </a:solidFill>
                <a:uFillTx/>
                <a:latin typeface="Calibri"/>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4800" b="1" i="0" u="none" strike="noStrike" kern="1200" cap="none" spc="0" normalizeH="0" baseline="0" noProof="0" dirty="0">
                <a:ln>
                  <a:noFill/>
                </a:ln>
                <a:solidFill>
                  <a:srgbClr val="262728"/>
                </a:solidFill>
                <a:effectLst/>
                <a:uLnTx/>
                <a:uFillTx/>
                <a:latin typeface="Calibri"/>
                <a:ea typeface="+mn-ea"/>
                <a:cs typeface="+mn-cs"/>
              </a:rPr>
              <a:t>Agenda 2030 | Hiilijalanjälki</a:t>
            </a:r>
          </a:p>
        </p:txBody>
      </p:sp>
      <p:pic>
        <p:nvPicPr>
          <p:cNvPr id="8" name="Picture 14" descr="Agenda 2030 tavoite numero 7: Edullista ja puhdasta energiaa">
            <a:extLst>
              <a:ext uri="{FF2B5EF4-FFF2-40B4-BE49-F238E27FC236}">
                <a16:creationId xmlns:a16="http://schemas.microsoft.com/office/drawing/2014/main" id="{9176F5D3-9D18-B842-F3CF-9BF7151EFB06}"/>
              </a:ext>
              <a:ext uri="{C183D7F6-B498-43B3-948B-1728B52AA6E4}">
                <adec:decorative xmlns:adec="http://schemas.microsoft.com/office/drawing/2017/decorative" val="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49" y="3146637"/>
            <a:ext cx="1438124" cy="143812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4" descr="Agenda 2030 tavoite numero 12: Vastuullista kuluttamista">
            <a:extLst>
              <a:ext uri="{FF2B5EF4-FFF2-40B4-BE49-F238E27FC236}">
                <a16:creationId xmlns:a16="http://schemas.microsoft.com/office/drawing/2014/main" id="{61931B3F-149D-5104-2B22-EA528EB47F7F}"/>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7188" y="3089640"/>
            <a:ext cx="1457430" cy="152986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6" descr="Agenda 2030 tavoite numero 13: Ilmastotekoja">
            <a:extLst>
              <a:ext uri="{FF2B5EF4-FFF2-40B4-BE49-F238E27FC236}">
                <a16:creationId xmlns:a16="http://schemas.microsoft.com/office/drawing/2014/main" id="{4064B7D9-370C-41D6-D999-AFB37FE3E54C}"/>
              </a:ext>
              <a:ext uri="{C183D7F6-B498-43B3-948B-1728B52AA6E4}">
                <adec:decorative xmlns:adec="http://schemas.microsoft.com/office/drawing/2017/decorative" val="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49" y="5064546"/>
            <a:ext cx="1454617" cy="14546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a:extLst>
              <a:ext uri="{FF2B5EF4-FFF2-40B4-BE49-F238E27FC236}">
                <a16:creationId xmlns:a16="http://schemas.microsoft.com/office/drawing/2014/main" id="{D16E1E8D-989B-989B-2407-29EDAC40465B}"/>
              </a:ext>
              <a:ext uri="{C183D7F6-B498-43B3-948B-1728B52AA6E4}">
                <adec:decorative xmlns:adec="http://schemas.microsoft.com/office/drawing/2017/decorative" val="1"/>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094" y="1193710"/>
            <a:ext cx="1438124" cy="1438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a:extLst>
              <a:ext uri="{FF2B5EF4-FFF2-40B4-BE49-F238E27FC236}">
                <a16:creationId xmlns:a16="http://schemas.microsoft.com/office/drawing/2014/main" id="{A56128AF-B548-3CCA-DA21-6090AEED4DAC}"/>
              </a:ext>
              <a:ext uri="{C183D7F6-B498-43B3-948B-1728B52AA6E4}">
                <adec:decorative xmlns:adec="http://schemas.microsoft.com/office/drawing/2017/decorative" val="1"/>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9931" y="1211130"/>
            <a:ext cx="1423514" cy="1423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a:extLst>
              <a:ext uri="{FF2B5EF4-FFF2-40B4-BE49-F238E27FC236}">
                <a16:creationId xmlns:a16="http://schemas.microsoft.com/office/drawing/2014/main" id="{259282F4-CB1A-BE12-309B-F015CC757671}"/>
              </a:ext>
              <a:ext uri="{C183D7F6-B498-43B3-948B-1728B52AA6E4}">
                <adec:decorative xmlns:adec="http://schemas.microsoft.com/office/drawing/2017/decorative" val="1"/>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35770" y="1202419"/>
            <a:ext cx="1438124" cy="1438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8">
            <a:extLst>
              <a:ext uri="{FF2B5EF4-FFF2-40B4-BE49-F238E27FC236}">
                <a16:creationId xmlns:a16="http://schemas.microsoft.com/office/drawing/2014/main" id="{6545C5D7-609A-E6B7-77A1-5F23C666FD53}"/>
              </a:ext>
              <a:ext uri="{C183D7F6-B498-43B3-948B-1728B52AA6E4}">
                <adec:decorative xmlns:adec="http://schemas.microsoft.com/office/drawing/2017/decorative" val="1"/>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8559" y="1218672"/>
            <a:ext cx="1423514" cy="1423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0">
            <a:extLst>
              <a:ext uri="{FF2B5EF4-FFF2-40B4-BE49-F238E27FC236}">
                <a16:creationId xmlns:a16="http://schemas.microsoft.com/office/drawing/2014/main" id="{523874B1-0925-77B0-6C11-30ADB6387A76}"/>
              </a:ext>
              <a:ext uri="{C183D7F6-B498-43B3-948B-1728B52AA6E4}">
                <adec:decorative xmlns:adec="http://schemas.microsoft.com/office/drawing/2017/decorative" val="1"/>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4397" y="1226214"/>
            <a:ext cx="1417189" cy="1417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2">
            <a:extLst>
              <a:ext uri="{FF2B5EF4-FFF2-40B4-BE49-F238E27FC236}">
                <a16:creationId xmlns:a16="http://schemas.microsoft.com/office/drawing/2014/main" id="{538B4E65-5266-C3D7-A80E-7693E7AD6571}"/>
              </a:ext>
              <a:ext uri="{C183D7F6-B498-43B3-948B-1728B52AA6E4}">
                <adec:decorative xmlns:adec="http://schemas.microsoft.com/office/drawing/2017/decorative" val="1"/>
              </a:ext>
            </a:extLst>
          </p:cNvPr>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37187" y="1230181"/>
            <a:ext cx="1391559" cy="1391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6">
            <a:extLst>
              <a:ext uri="{FF2B5EF4-FFF2-40B4-BE49-F238E27FC236}">
                <a16:creationId xmlns:a16="http://schemas.microsoft.com/office/drawing/2014/main" id="{350DB116-B61E-EFE5-43B4-E5185F6A0170}"/>
              </a:ext>
              <a:ext uri="{C183D7F6-B498-43B3-948B-1728B52AA6E4}">
                <adec:decorative xmlns:adec="http://schemas.microsoft.com/office/drawing/2017/decorative" val="1"/>
              </a:ext>
            </a:extLst>
          </p:cNvPr>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35032" y="3116349"/>
            <a:ext cx="1463524" cy="1463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8">
            <a:extLst>
              <a:ext uri="{FF2B5EF4-FFF2-40B4-BE49-F238E27FC236}">
                <a16:creationId xmlns:a16="http://schemas.microsoft.com/office/drawing/2014/main" id="{C9928D0C-8B14-F5AF-919B-3A20FB23A9CD}"/>
              </a:ext>
              <a:ext uri="{C183D7F6-B498-43B3-948B-1728B52AA6E4}">
                <adec:decorative xmlns:adec="http://schemas.microsoft.com/office/drawing/2017/decorative" val="1"/>
              </a:ext>
            </a:extLst>
          </p:cNvPr>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7303" y="3109254"/>
            <a:ext cx="1463835" cy="1476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0">
            <a:extLst>
              <a:ext uri="{FF2B5EF4-FFF2-40B4-BE49-F238E27FC236}">
                <a16:creationId xmlns:a16="http://schemas.microsoft.com/office/drawing/2014/main" id="{8F913D82-1046-3F25-7250-A9986E3BCD97}"/>
              </a:ext>
              <a:ext uri="{C183D7F6-B498-43B3-948B-1728B52AA6E4}">
                <adec:decorative xmlns:adec="http://schemas.microsoft.com/office/drawing/2017/decorative" val="1"/>
              </a:ext>
            </a:extLst>
          </p:cNvPr>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2671" y="3109254"/>
            <a:ext cx="1476607" cy="1476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2">
            <a:extLst>
              <a:ext uri="{FF2B5EF4-FFF2-40B4-BE49-F238E27FC236}">
                <a16:creationId xmlns:a16="http://schemas.microsoft.com/office/drawing/2014/main" id="{1F9200D0-61FE-2F80-879D-D3B0896E6E74}"/>
              </a:ext>
              <a:ext uri="{C183D7F6-B498-43B3-948B-1728B52AA6E4}">
                <adec:decorative xmlns:adec="http://schemas.microsoft.com/office/drawing/2017/decorative" val="1"/>
              </a:ext>
            </a:extLst>
          </p:cNvPr>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7169" y="3089640"/>
            <a:ext cx="1457429" cy="1503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28">
            <a:extLst>
              <a:ext uri="{FF2B5EF4-FFF2-40B4-BE49-F238E27FC236}">
                <a16:creationId xmlns:a16="http://schemas.microsoft.com/office/drawing/2014/main" id="{7A85327E-B256-3AD9-8981-1B075E5228CC}"/>
              </a:ext>
              <a:ext uri="{C183D7F6-B498-43B3-948B-1728B52AA6E4}">
                <adec:decorative xmlns:adec="http://schemas.microsoft.com/office/drawing/2017/decorative" val="1"/>
              </a:ext>
            </a:extLst>
          </p:cNvPr>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6436" y="5085331"/>
            <a:ext cx="1437187" cy="1437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30">
            <a:extLst>
              <a:ext uri="{FF2B5EF4-FFF2-40B4-BE49-F238E27FC236}">
                <a16:creationId xmlns:a16="http://schemas.microsoft.com/office/drawing/2014/main" id="{44C5C5F4-1CED-0EEE-FEA8-B39D9541DA60}"/>
              </a:ext>
              <a:ext uri="{C183D7F6-B498-43B3-948B-1728B52AA6E4}">
                <adec:decorative xmlns:adec="http://schemas.microsoft.com/office/drawing/2017/decorative" val="1"/>
              </a:ext>
            </a:extLst>
          </p:cNvPr>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8957" y="5097292"/>
            <a:ext cx="1454617" cy="1454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32">
            <a:extLst>
              <a:ext uri="{FF2B5EF4-FFF2-40B4-BE49-F238E27FC236}">
                <a16:creationId xmlns:a16="http://schemas.microsoft.com/office/drawing/2014/main" id="{39DE6CE7-BCCE-C0BA-6B50-BB84F0E35DA8}"/>
              </a:ext>
              <a:ext uri="{C183D7F6-B498-43B3-948B-1728B52AA6E4}">
                <adec:decorative xmlns:adec="http://schemas.microsoft.com/office/drawing/2017/decorative" val="1"/>
              </a:ext>
            </a:extLst>
          </p:cNvPr>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2671" y="5097289"/>
            <a:ext cx="1476607" cy="1476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34">
            <a:extLst>
              <a:ext uri="{FF2B5EF4-FFF2-40B4-BE49-F238E27FC236}">
                <a16:creationId xmlns:a16="http://schemas.microsoft.com/office/drawing/2014/main" id="{9A47811C-5F2E-B296-B498-35B624A9C0DB}"/>
              </a:ext>
              <a:ext uri="{C183D7F6-B498-43B3-948B-1728B52AA6E4}">
                <adec:decorative xmlns:adec="http://schemas.microsoft.com/office/drawing/2017/decorative" val="1"/>
              </a:ext>
            </a:extLst>
          </p:cNvPr>
          <p:cNvPicPr>
            <a:picLocks noChangeAspect="1" noChangeArrowheads="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4397" y="5097290"/>
            <a:ext cx="1457514" cy="1457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535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7A02A9-FECE-22A0-694B-3EA7FF4B75C8}"/>
              </a:ext>
            </a:extLst>
          </p:cNvPr>
          <p:cNvSpPr>
            <a:spLocks noGrp="1"/>
          </p:cNvSpPr>
          <p:nvPr>
            <p:ph type="title"/>
          </p:nvPr>
        </p:nvSpPr>
        <p:spPr/>
        <p:txBody>
          <a:bodyPr/>
          <a:lstStyle/>
          <a:p>
            <a:r>
              <a:rPr lang="fi-FI" dirty="0">
                <a:solidFill>
                  <a:schemeClr val="tx1"/>
                </a:solidFill>
              </a:rPr>
              <a:t>Mikä on hiilijalanjälki?</a:t>
            </a:r>
          </a:p>
        </p:txBody>
      </p:sp>
      <p:sp>
        <p:nvSpPr>
          <p:cNvPr id="5" name="Content Placeholder 4">
            <a:extLst>
              <a:ext uri="{FF2B5EF4-FFF2-40B4-BE49-F238E27FC236}">
                <a16:creationId xmlns:a16="http://schemas.microsoft.com/office/drawing/2014/main" id="{C4958EE0-EC9F-DB64-B326-C6FA82FBB8EC}"/>
              </a:ext>
            </a:extLst>
          </p:cNvPr>
          <p:cNvSpPr>
            <a:spLocks noGrp="1"/>
          </p:cNvSpPr>
          <p:nvPr>
            <p:ph idx="1"/>
          </p:nvPr>
        </p:nvSpPr>
        <p:spPr>
          <a:xfrm>
            <a:off x="838199" y="1825625"/>
            <a:ext cx="10956677" cy="4351338"/>
          </a:xfrm>
        </p:spPr>
        <p:txBody>
          <a:bodyPr/>
          <a:lstStyle/>
          <a:p>
            <a:r>
              <a:rPr lang="fi-FI">
                <a:solidFill>
                  <a:schemeClr val="accent1"/>
                </a:solidFill>
              </a:rPr>
              <a:t>Hiilijalanjälki</a:t>
            </a:r>
            <a:r>
              <a:rPr lang="fi-FI"/>
              <a:t> = ihmisen toiminnan aiheuttama ilmastokuorma eli kasvihuonekaasupäästöt</a:t>
            </a:r>
          </a:p>
          <a:p>
            <a:pPr lvl="1"/>
            <a:r>
              <a:rPr lang="fi-FI"/>
              <a:t>Lasketaan jollekin kokonaisuudelle, kuten yritykselle, </a:t>
            </a:r>
            <a:br>
              <a:rPr lang="fi-FI"/>
            </a:br>
            <a:r>
              <a:rPr lang="fi-FI"/>
              <a:t>tuotteelle tai henkilölle</a:t>
            </a:r>
          </a:p>
          <a:p>
            <a:r>
              <a:rPr lang="fi-FI"/>
              <a:t>Työkalu ilmastovaikutusten tunnistamiseen ja </a:t>
            </a:r>
            <a:br>
              <a:rPr lang="fi-FI"/>
            </a:br>
            <a:r>
              <a:rPr lang="fi-FI"/>
              <a:t>hallintaan</a:t>
            </a:r>
          </a:p>
          <a:p>
            <a:pPr lvl="1"/>
            <a:r>
              <a:rPr lang="fi-FI"/>
              <a:t>Taustalla ilmastonmuutoksen hillitseminen ja omien </a:t>
            </a:r>
            <a:br>
              <a:rPr lang="fi-FI"/>
            </a:br>
            <a:r>
              <a:rPr lang="fi-FI"/>
              <a:t>vaikutusten vähentäminen</a:t>
            </a:r>
          </a:p>
        </p:txBody>
      </p:sp>
      <p:pic>
        <p:nvPicPr>
          <p:cNvPr id="2" name="Picture 6">
            <a:extLst>
              <a:ext uri="{FF2B5EF4-FFF2-40B4-BE49-F238E27FC236}">
                <a16:creationId xmlns:a16="http://schemas.microsoft.com/office/drawing/2014/main" id="{831CFB10-0331-FC70-64F7-7D9A5DDBAFFD}"/>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1" r="6367"/>
          <a:stretch/>
        </p:blipFill>
        <p:spPr bwMode="auto">
          <a:xfrm rot="220872" flipH="1">
            <a:off x="9829113" y="2478492"/>
            <a:ext cx="1870710" cy="364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4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Cloud outline">
            <a:extLst>
              <a:ext uri="{FF2B5EF4-FFF2-40B4-BE49-F238E27FC236}">
                <a16:creationId xmlns:a16="http://schemas.microsoft.com/office/drawing/2014/main" id="{50152912-966A-B0BF-40DA-F62AA26FB67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 t="22254" r="992" b="21081"/>
          <a:stretch/>
        </p:blipFill>
        <p:spPr>
          <a:xfrm>
            <a:off x="957721" y="952472"/>
            <a:ext cx="9841182" cy="5576472"/>
          </a:xfrm>
          <a:prstGeom prst="rect">
            <a:avLst/>
          </a:prstGeom>
        </p:spPr>
      </p:pic>
      <p:sp>
        <p:nvSpPr>
          <p:cNvPr id="2" name="Title 1">
            <a:extLst>
              <a:ext uri="{FF2B5EF4-FFF2-40B4-BE49-F238E27FC236}">
                <a16:creationId xmlns:a16="http://schemas.microsoft.com/office/drawing/2014/main" id="{FDDDDFD6-DCE1-42EC-A7A6-D23550E0F257}"/>
              </a:ext>
            </a:extLst>
          </p:cNvPr>
          <p:cNvSpPr>
            <a:spLocks noGrp="1"/>
          </p:cNvSpPr>
          <p:nvPr>
            <p:ph type="title"/>
          </p:nvPr>
        </p:nvSpPr>
        <p:spPr>
          <a:xfrm>
            <a:off x="838200" y="254000"/>
            <a:ext cx="10515600" cy="1325563"/>
          </a:xfrm>
        </p:spPr>
        <p:txBody>
          <a:bodyPr/>
          <a:lstStyle/>
          <a:p>
            <a:r>
              <a:rPr lang="fi-FI" dirty="0">
                <a:solidFill>
                  <a:schemeClr val="tx1"/>
                </a:solidFill>
              </a:rPr>
              <a:t>Mistä syntyy päästöjä?</a:t>
            </a:r>
          </a:p>
        </p:txBody>
      </p:sp>
      <p:pic>
        <p:nvPicPr>
          <p:cNvPr id="5" name="Content Placeholder 4" descr="Garbage outline">
            <a:extLst>
              <a:ext uri="{FF2B5EF4-FFF2-40B4-BE49-F238E27FC236}">
                <a16:creationId xmlns:a16="http://schemas.microsoft.com/office/drawing/2014/main" id="{B749C39E-3D56-D0BA-5713-5F38B8FE6768}"/>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3273" y="2518080"/>
            <a:ext cx="692335" cy="692335"/>
          </a:xfrm>
        </p:spPr>
      </p:pic>
      <p:pic>
        <p:nvPicPr>
          <p:cNvPr id="7" name="Graphic 6" descr="Recycle outline">
            <a:extLst>
              <a:ext uri="{FF2B5EF4-FFF2-40B4-BE49-F238E27FC236}">
                <a16:creationId xmlns:a16="http://schemas.microsoft.com/office/drawing/2014/main" id="{B138D8BE-F6E8-E866-A7AF-EECD8E0CA5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5217" y="2930640"/>
            <a:ext cx="692335" cy="692335"/>
          </a:xfrm>
          <a:prstGeom prst="rect">
            <a:avLst/>
          </a:prstGeom>
        </p:spPr>
      </p:pic>
      <p:pic>
        <p:nvPicPr>
          <p:cNvPr id="9" name="Graphic 8" descr="Airplane outline">
            <a:extLst>
              <a:ext uri="{FF2B5EF4-FFF2-40B4-BE49-F238E27FC236}">
                <a16:creationId xmlns:a16="http://schemas.microsoft.com/office/drawing/2014/main" id="{9FAF62D7-F0E5-D9E5-65D8-A9A8EEF4D1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8484" y="2257690"/>
            <a:ext cx="648984" cy="648984"/>
          </a:xfrm>
          <a:prstGeom prst="rect">
            <a:avLst/>
          </a:prstGeom>
        </p:spPr>
      </p:pic>
      <p:pic>
        <p:nvPicPr>
          <p:cNvPr id="11" name="Graphic 10" descr="Books outline">
            <a:extLst>
              <a:ext uri="{FF2B5EF4-FFF2-40B4-BE49-F238E27FC236}">
                <a16:creationId xmlns:a16="http://schemas.microsoft.com/office/drawing/2014/main" id="{A8779987-EE8A-E785-4C6A-6816F64225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60484" y="4515455"/>
            <a:ext cx="654136" cy="654136"/>
          </a:xfrm>
          <a:prstGeom prst="rect">
            <a:avLst/>
          </a:prstGeom>
        </p:spPr>
      </p:pic>
      <p:pic>
        <p:nvPicPr>
          <p:cNvPr id="13" name="Graphic 12" descr="Box outline">
            <a:extLst>
              <a:ext uri="{FF2B5EF4-FFF2-40B4-BE49-F238E27FC236}">
                <a16:creationId xmlns:a16="http://schemas.microsoft.com/office/drawing/2014/main" id="{4DFCFBDA-D31C-3CDF-CDEE-9DEC6E8541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78202" y="5103612"/>
            <a:ext cx="780479" cy="780479"/>
          </a:xfrm>
          <a:prstGeom prst="rect">
            <a:avLst/>
          </a:prstGeom>
        </p:spPr>
      </p:pic>
      <p:pic>
        <p:nvPicPr>
          <p:cNvPr id="15" name="Graphic 14" descr="Bus outline">
            <a:extLst>
              <a:ext uri="{FF2B5EF4-FFF2-40B4-BE49-F238E27FC236}">
                <a16:creationId xmlns:a16="http://schemas.microsoft.com/office/drawing/2014/main" id="{4863740D-6A5E-B12C-0CD9-903AE1D09DE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00820" y="1481271"/>
            <a:ext cx="648984" cy="648984"/>
          </a:xfrm>
          <a:prstGeom prst="rect">
            <a:avLst/>
          </a:prstGeom>
        </p:spPr>
      </p:pic>
      <p:pic>
        <p:nvPicPr>
          <p:cNvPr id="17" name="Graphic 16" descr="Car outline">
            <a:extLst>
              <a:ext uri="{FF2B5EF4-FFF2-40B4-BE49-F238E27FC236}">
                <a16:creationId xmlns:a16="http://schemas.microsoft.com/office/drawing/2014/main" id="{D54EAE71-C77E-6DE7-1CC7-35F0BBA660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57183" y="1945213"/>
            <a:ext cx="780478" cy="780478"/>
          </a:xfrm>
          <a:prstGeom prst="rect">
            <a:avLst/>
          </a:prstGeom>
        </p:spPr>
      </p:pic>
      <p:pic>
        <p:nvPicPr>
          <p:cNvPr id="19" name="Graphic 18" descr="Cell Tower outline">
            <a:extLst>
              <a:ext uri="{FF2B5EF4-FFF2-40B4-BE49-F238E27FC236}">
                <a16:creationId xmlns:a16="http://schemas.microsoft.com/office/drawing/2014/main" id="{5DB14E2F-E3CE-5414-A8E3-F45A20A2410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423855" y="3463599"/>
            <a:ext cx="780479" cy="780479"/>
          </a:xfrm>
          <a:prstGeom prst="rect">
            <a:avLst/>
          </a:prstGeom>
        </p:spPr>
      </p:pic>
      <p:pic>
        <p:nvPicPr>
          <p:cNvPr id="21" name="Graphic 20" descr="Cheese outline">
            <a:extLst>
              <a:ext uri="{FF2B5EF4-FFF2-40B4-BE49-F238E27FC236}">
                <a16:creationId xmlns:a16="http://schemas.microsoft.com/office/drawing/2014/main" id="{838E8585-1C40-C4BD-DA9B-0A1F45BC93E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573843" y="4993087"/>
            <a:ext cx="780478" cy="780478"/>
          </a:xfrm>
          <a:prstGeom prst="rect">
            <a:avLst/>
          </a:prstGeom>
        </p:spPr>
      </p:pic>
      <p:pic>
        <p:nvPicPr>
          <p:cNvPr id="23" name="Graphic 22" descr="Chicken leg outline">
            <a:extLst>
              <a:ext uri="{FF2B5EF4-FFF2-40B4-BE49-F238E27FC236}">
                <a16:creationId xmlns:a16="http://schemas.microsoft.com/office/drawing/2014/main" id="{D7D2E74E-5012-F272-8F82-532BF4259BA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865758" y="5002785"/>
            <a:ext cx="780479" cy="780479"/>
          </a:xfrm>
          <a:prstGeom prst="rect">
            <a:avLst/>
          </a:prstGeom>
        </p:spPr>
      </p:pic>
      <p:pic>
        <p:nvPicPr>
          <p:cNvPr id="25" name="Graphic 24" descr="Chinese Teapot And Cup outline">
            <a:extLst>
              <a:ext uri="{FF2B5EF4-FFF2-40B4-BE49-F238E27FC236}">
                <a16:creationId xmlns:a16="http://schemas.microsoft.com/office/drawing/2014/main" id="{CF212E9D-E54E-EA42-6A49-DDDF9E3BA82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26861" y="5035594"/>
            <a:ext cx="780478" cy="780478"/>
          </a:xfrm>
          <a:prstGeom prst="rect">
            <a:avLst/>
          </a:prstGeom>
        </p:spPr>
      </p:pic>
      <p:pic>
        <p:nvPicPr>
          <p:cNvPr id="29" name="Graphic 28" descr="Continuous Improvement outline">
            <a:extLst>
              <a:ext uri="{FF2B5EF4-FFF2-40B4-BE49-F238E27FC236}">
                <a16:creationId xmlns:a16="http://schemas.microsoft.com/office/drawing/2014/main" id="{F3AB8374-8894-F5ED-8D24-17332D62967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736629" y="3548686"/>
            <a:ext cx="963778" cy="963778"/>
          </a:xfrm>
          <a:prstGeom prst="rect">
            <a:avLst/>
          </a:prstGeom>
        </p:spPr>
      </p:pic>
      <p:pic>
        <p:nvPicPr>
          <p:cNvPr id="31" name="Graphic 30" descr="Cruise ship outline">
            <a:extLst>
              <a:ext uri="{FF2B5EF4-FFF2-40B4-BE49-F238E27FC236}">
                <a16:creationId xmlns:a16="http://schemas.microsoft.com/office/drawing/2014/main" id="{01B00B36-77FE-CFBD-2361-45B2D4ABE4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647468" y="1837325"/>
            <a:ext cx="801073" cy="801073"/>
          </a:xfrm>
          <a:prstGeom prst="rect">
            <a:avLst/>
          </a:prstGeom>
        </p:spPr>
      </p:pic>
      <p:pic>
        <p:nvPicPr>
          <p:cNvPr id="33" name="Graphic 32" descr="Thermometer outline">
            <a:extLst>
              <a:ext uri="{FF2B5EF4-FFF2-40B4-BE49-F238E27FC236}">
                <a16:creationId xmlns:a16="http://schemas.microsoft.com/office/drawing/2014/main" id="{48D24654-DDEC-9A1E-1F5C-907726839A9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677855" y="4576759"/>
            <a:ext cx="699577" cy="699577"/>
          </a:xfrm>
          <a:prstGeom prst="rect">
            <a:avLst/>
          </a:prstGeom>
        </p:spPr>
      </p:pic>
      <p:pic>
        <p:nvPicPr>
          <p:cNvPr id="35" name="Graphic 34" descr="Electric Tower outline">
            <a:extLst>
              <a:ext uri="{FF2B5EF4-FFF2-40B4-BE49-F238E27FC236}">
                <a16:creationId xmlns:a16="http://schemas.microsoft.com/office/drawing/2014/main" id="{9457C176-BB1C-CD50-E0CE-2EBFAF9A1A4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415848" y="4258683"/>
            <a:ext cx="544001" cy="544001"/>
          </a:xfrm>
          <a:prstGeom prst="rect">
            <a:avLst/>
          </a:prstGeom>
        </p:spPr>
      </p:pic>
      <p:pic>
        <p:nvPicPr>
          <p:cNvPr id="37" name="Graphic 36" descr="Headphones outline">
            <a:extLst>
              <a:ext uri="{FF2B5EF4-FFF2-40B4-BE49-F238E27FC236}">
                <a16:creationId xmlns:a16="http://schemas.microsoft.com/office/drawing/2014/main" id="{6B58CC9C-22D7-FE58-9CB5-DAB87EACC65A}"/>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277399" y="4776279"/>
            <a:ext cx="607047" cy="607047"/>
          </a:xfrm>
          <a:prstGeom prst="rect">
            <a:avLst/>
          </a:prstGeom>
        </p:spPr>
      </p:pic>
      <p:pic>
        <p:nvPicPr>
          <p:cNvPr id="39" name="Graphic 38" descr="Shirt outline">
            <a:extLst>
              <a:ext uri="{FF2B5EF4-FFF2-40B4-BE49-F238E27FC236}">
                <a16:creationId xmlns:a16="http://schemas.microsoft.com/office/drawing/2014/main" id="{5EAEC0CE-2DF7-B395-834B-77A31CE9DA17}"/>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783151" y="4070742"/>
            <a:ext cx="751060" cy="751060"/>
          </a:xfrm>
          <a:prstGeom prst="rect">
            <a:avLst/>
          </a:prstGeom>
        </p:spPr>
      </p:pic>
      <p:pic>
        <p:nvPicPr>
          <p:cNvPr id="41" name="Graphic 40" descr="Handwashing outline">
            <a:extLst>
              <a:ext uri="{FF2B5EF4-FFF2-40B4-BE49-F238E27FC236}">
                <a16:creationId xmlns:a16="http://schemas.microsoft.com/office/drawing/2014/main" id="{1E0550EA-1242-A762-5536-810D1B40E0E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991337" y="4294419"/>
            <a:ext cx="692335" cy="692335"/>
          </a:xfrm>
          <a:prstGeom prst="rect">
            <a:avLst/>
          </a:prstGeom>
        </p:spPr>
      </p:pic>
      <p:pic>
        <p:nvPicPr>
          <p:cNvPr id="43" name="Graphic 42" descr="House outline">
            <a:extLst>
              <a:ext uri="{FF2B5EF4-FFF2-40B4-BE49-F238E27FC236}">
                <a16:creationId xmlns:a16="http://schemas.microsoft.com/office/drawing/2014/main" id="{3E315F25-9EDD-42CD-E37C-6092C76E20F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3287078" y="3490095"/>
            <a:ext cx="692335" cy="692335"/>
          </a:xfrm>
          <a:prstGeom prst="rect">
            <a:avLst/>
          </a:prstGeom>
        </p:spPr>
      </p:pic>
      <p:pic>
        <p:nvPicPr>
          <p:cNvPr id="45" name="Graphic 44" descr="Fruit bowl outline">
            <a:extLst>
              <a:ext uri="{FF2B5EF4-FFF2-40B4-BE49-F238E27FC236}">
                <a16:creationId xmlns:a16="http://schemas.microsoft.com/office/drawing/2014/main" id="{324FBF59-9314-8017-049C-1FB45AE98A7C}"/>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4168864" y="5002786"/>
            <a:ext cx="780478" cy="780478"/>
          </a:xfrm>
          <a:prstGeom prst="rect">
            <a:avLst/>
          </a:prstGeom>
        </p:spPr>
      </p:pic>
      <p:pic>
        <p:nvPicPr>
          <p:cNvPr id="47" name="Graphic 46" descr="Raw Materials with solid fill">
            <a:extLst>
              <a:ext uri="{FF2B5EF4-FFF2-40B4-BE49-F238E27FC236}">
                <a16:creationId xmlns:a16="http://schemas.microsoft.com/office/drawing/2014/main" id="{E5E77EB3-94C1-1DC8-71B9-2E4080662F0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4717340" y="3680502"/>
            <a:ext cx="780480" cy="780480"/>
          </a:xfrm>
          <a:prstGeom prst="rect">
            <a:avLst/>
          </a:prstGeom>
        </p:spPr>
      </p:pic>
      <p:pic>
        <p:nvPicPr>
          <p:cNvPr id="135" name="Graphic 134" descr="Oil Barrel with solid fill">
            <a:extLst>
              <a:ext uri="{FF2B5EF4-FFF2-40B4-BE49-F238E27FC236}">
                <a16:creationId xmlns:a16="http://schemas.microsoft.com/office/drawing/2014/main" id="{ADBC4F62-C9D3-6CA2-9B41-97E7F7D2BB51}"/>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5226932" y="3138698"/>
            <a:ext cx="715141" cy="715141"/>
          </a:xfrm>
          <a:prstGeom prst="rect">
            <a:avLst/>
          </a:prstGeom>
        </p:spPr>
      </p:pic>
      <p:pic>
        <p:nvPicPr>
          <p:cNvPr id="137" name="Graphic 136" descr="Fuel with solid fill">
            <a:extLst>
              <a:ext uri="{FF2B5EF4-FFF2-40B4-BE49-F238E27FC236}">
                <a16:creationId xmlns:a16="http://schemas.microsoft.com/office/drawing/2014/main" id="{B365BD89-37BC-FA58-2A00-7C15DFF8C14E}"/>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5722721" y="4003739"/>
            <a:ext cx="715141" cy="715141"/>
          </a:xfrm>
          <a:prstGeom prst="rect">
            <a:avLst/>
          </a:prstGeom>
        </p:spPr>
      </p:pic>
      <p:pic>
        <p:nvPicPr>
          <p:cNvPr id="139" name="Graphic 138" descr="Power Plant with solid fill">
            <a:extLst>
              <a:ext uri="{FF2B5EF4-FFF2-40B4-BE49-F238E27FC236}">
                <a16:creationId xmlns:a16="http://schemas.microsoft.com/office/drawing/2014/main" id="{2D67C0E2-C218-ECFD-BDA7-BAFE866DA6D7}"/>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5843284" y="3265404"/>
            <a:ext cx="715141" cy="715141"/>
          </a:xfrm>
          <a:prstGeom prst="rect">
            <a:avLst/>
          </a:prstGeom>
        </p:spPr>
      </p:pic>
      <p:pic>
        <p:nvPicPr>
          <p:cNvPr id="141" name="Graphic 140">
            <a:extLst>
              <a:ext uri="{FF2B5EF4-FFF2-40B4-BE49-F238E27FC236}">
                <a16:creationId xmlns:a16="http://schemas.microsoft.com/office/drawing/2014/main" id="{BF1AF4AF-561D-6BCF-F178-BCA64352640E}"/>
              </a:ext>
              <a:ext uri="{C183D7F6-B498-43B3-948B-1728B52AA6E4}">
                <adec:decorative xmlns:adec="http://schemas.microsoft.com/office/drawing/2017/decorative" val="1"/>
              </a:ext>
            </a:extLst>
          </p:cNvPr>
          <p:cNvPicPr>
            <a:picLocks noChangeAspect="1"/>
          </p:cNvPicPr>
          <p:nvPr/>
        </p:nvPicPr>
        <p:blipFill rotWithShape="1">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rcRect l="46135" t="19012" r="4739"/>
          <a:stretch/>
        </p:blipFill>
        <p:spPr>
          <a:xfrm rot="19546512">
            <a:off x="9476233" y="91301"/>
            <a:ext cx="1942928" cy="3203046"/>
          </a:xfrm>
          <a:prstGeom prst="rect">
            <a:avLst/>
          </a:prstGeom>
        </p:spPr>
      </p:pic>
      <p:sp>
        <p:nvSpPr>
          <p:cNvPr id="156" name="TextBox 155">
            <a:extLst>
              <a:ext uri="{FF2B5EF4-FFF2-40B4-BE49-F238E27FC236}">
                <a16:creationId xmlns:a16="http://schemas.microsoft.com/office/drawing/2014/main" id="{C810CBB3-1827-2D45-0644-472D8E615FDE}"/>
              </a:ext>
            </a:extLst>
          </p:cNvPr>
          <p:cNvSpPr txBox="1"/>
          <p:nvPr/>
        </p:nvSpPr>
        <p:spPr>
          <a:xfrm>
            <a:off x="9741481" y="1391591"/>
            <a:ext cx="1454788" cy="738664"/>
          </a:xfrm>
          <a:prstGeom prst="rect">
            <a:avLst/>
          </a:prstGeom>
          <a:noFill/>
        </p:spPr>
        <p:txBody>
          <a:bodyPr wrap="square" rtlCol="0">
            <a:spAutoFit/>
          </a:bodyPr>
          <a:lstStyle/>
          <a:p>
            <a:r>
              <a:rPr lang="fi-FI" sz="2400" b="1">
                <a:solidFill>
                  <a:schemeClr val="bg1"/>
                </a:solidFill>
              </a:rPr>
              <a:t>kg CO</a:t>
            </a:r>
            <a:r>
              <a:rPr lang="fi-FI" sz="2400" b="1" baseline="-25000">
                <a:solidFill>
                  <a:schemeClr val="bg1"/>
                </a:solidFill>
              </a:rPr>
              <a:t>2</a:t>
            </a:r>
            <a:r>
              <a:rPr lang="fi-FI" sz="2400" b="1">
                <a:solidFill>
                  <a:schemeClr val="bg1"/>
                </a:solidFill>
              </a:rPr>
              <a:t>e</a:t>
            </a:r>
          </a:p>
          <a:p>
            <a:endParaRPr lang="fi-FI"/>
          </a:p>
        </p:txBody>
      </p:sp>
    </p:spTree>
    <p:extLst>
      <p:ext uri="{BB962C8B-B14F-4D97-AF65-F5344CB8AC3E}">
        <p14:creationId xmlns:p14="http://schemas.microsoft.com/office/powerpoint/2010/main" val="217572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6546-9517-1D20-32C9-3A1242BBF593}"/>
              </a:ext>
            </a:extLst>
          </p:cNvPr>
          <p:cNvSpPr>
            <a:spLocks noGrp="1"/>
          </p:cNvSpPr>
          <p:nvPr>
            <p:ph type="title"/>
          </p:nvPr>
        </p:nvSpPr>
        <p:spPr/>
        <p:txBody>
          <a:bodyPr/>
          <a:lstStyle/>
          <a:p>
            <a:r>
              <a:rPr lang="fi-FI" dirty="0">
                <a:solidFill>
                  <a:schemeClr val="bg1"/>
                </a:solidFill>
              </a:rPr>
              <a:t>Tehtävä 1a. Oma hiilijalanjälki</a:t>
            </a:r>
          </a:p>
        </p:txBody>
      </p:sp>
      <p:sp>
        <p:nvSpPr>
          <p:cNvPr id="3" name="Content Placeholder 2">
            <a:extLst>
              <a:ext uri="{FF2B5EF4-FFF2-40B4-BE49-F238E27FC236}">
                <a16:creationId xmlns:a16="http://schemas.microsoft.com/office/drawing/2014/main" id="{A8EC863A-5E11-B04D-82DE-DF3D1200BBAF}"/>
              </a:ext>
            </a:extLst>
          </p:cNvPr>
          <p:cNvSpPr>
            <a:spLocks noGrp="1"/>
          </p:cNvSpPr>
          <p:nvPr>
            <p:ph idx="4294967295"/>
          </p:nvPr>
        </p:nvSpPr>
        <p:spPr>
          <a:xfrm>
            <a:off x="838200" y="1825625"/>
            <a:ext cx="10515600" cy="4351338"/>
          </a:xfrm>
        </p:spPr>
        <p:txBody>
          <a:bodyPr/>
          <a:lstStyle/>
          <a:p>
            <a:r>
              <a:rPr lang="fi-FI" dirty="0">
                <a:solidFill>
                  <a:schemeClr val="bg1"/>
                </a:solidFill>
                <a:latin typeface="+mn-lt"/>
              </a:rPr>
              <a:t>Testataan oman hiilijalanjäljen arviointia Sitran Elämäntapatestillä:</a:t>
            </a:r>
          </a:p>
          <a:p>
            <a:endParaRPr lang="fi-FI" dirty="0">
              <a:solidFill>
                <a:schemeClr val="bg1"/>
              </a:solidFill>
              <a:latin typeface="+mn-lt"/>
            </a:endParaRPr>
          </a:p>
          <a:p>
            <a:pPr marL="0" indent="0">
              <a:buNone/>
            </a:pPr>
            <a:r>
              <a:rPr lang="fi-FI" b="1" dirty="0">
                <a:solidFill>
                  <a:schemeClr val="bg1"/>
                </a:solidFill>
                <a:latin typeface="+mn-lt"/>
              </a:rPr>
              <a:t>	</a:t>
            </a:r>
            <a:r>
              <a:rPr lang="fi-FI" sz="3600" b="1" dirty="0">
                <a:solidFill>
                  <a:schemeClr val="bg1"/>
                </a:solidFill>
                <a:latin typeface="+mn-lt"/>
              </a:rPr>
              <a:t>elamantapatesti.sitra.fi</a:t>
            </a:r>
          </a:p>
          <a:p>
            <a:pPr marL="0" indent="0">
              <a:buNone/>
            </a:pPr>
            <a:endParaRPr lang="fi-FI" sz="3600" b="1" dirty="0">
              <a:solidFill>
                <a:schemeClr val="bg1"/>
              </a:solidFill>
              <a:latin typeface="+mn-lt"/>
            </a:endParaRPr>
          </a:p>
          <a:p>
            <a:r>
              <a:rPr lang="fi-FI" dirty="0">
                <a:solidFill>
                  <a:schemeClr val="bg1"/>
                </a:solidFill>
                <a:latin typeface="+mn-lt"/>
              </a:rPr>
              <a:t>Kirjoita muistiin paperille oma tulos.</a:t>
            </a:r>
          </a:p>
          <a:p>
            <a:endParaRPr lang="fi-FI" dirty="0">
              <a:solidFill>
                <a:schemeClr val="bg1"/>
              </a:solidFill>
              <a:latin typeface="+mn-lt"/>
            </a:endParaRPr>
          </a:p>
        </p:txBody>
      </p:sp>
      <p:pic>
        <p:nvPicPr>
          <p:cNvPr id="1026" name="Picture 2">
            <a:extLst>
              <a:ext uri="{FF2B5EF4-FFF2-40B4-BE49-F238E27FC236}">
                <a16:creationId xmlns:a16="http://schemas.microsoft.com/office/drawing/2014/main" id="{032C63C4-9796-9779-9D17-E93E7B4786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450" y="3244550"/>
            <a:ext cx="280035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3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DE81-8B43-F2D5-9EC1-27DACB143797}"/>
              </a:ext>
            </a:extLst>
          </p:cNvPr>
          <p:cNvSpPr>
            <a:spLocks noGrp="1"/>
          </p:cNvSpPr>
          <p:nvPr>
            <p:ph type="title"/>
          </p:nvPr>
        </p:nvSpPr>
        <p:spPr/>
        <p:txBody>
          <a:bodyPr/>
          <a:lstStyle/>
          <a:p>
            <a:r>
              <a:rPr lang="fi-FI" dirty="0">
                <a:solidFill>
                  <a:schemeClr val="bg1"/>
                </a:solidFill>
              </a:rPr>
              <a:t>Tehtävä 1b. Oma hiilijalanjälki janalla</a:t>
            </a:r>
          </a:p>
        </p:txBody>
      </p:sp>
      <p:sp>
        <p:nvSpPr>
          <p:cNvPr id="3" name="Content Placeholder 2">
            <a:extLst>
              <a:ext uri="{FF2B5EF4-FFF2-40B4-BE49-F238E27FC236}">
                <a16:creationId xmlns:a16="http://schemas.microsoft.com/office/drawing/2014/main" id="{65828975-797C-7643-A77D-A5C69E8B3916}"/>
              </a:ext>
            </a:extLst>
          </p:cNvPr>
          <p:cNvSpPr>
            <a:spLocks noGrp="1"/>
          </p:cNvSpPr>
          <p:nvPr>
            <p:ph idx="4294967295"/>
          </p:nvPr>
        </p:nvSpPr>
        <p:spPr>
          <a:xfrm>
            <a:off x="838200" y="1827596"/>
            <a:ext cx="10515600" cy="2289175"/>
          </a:xfrm>
          <a:solidFill>
            <a:schemeClr val="tx2"/>
          </a:solidFill>
        </p:spPr>
        <p:txBody>
          <a:bodyPr/>
          <a:lstStyle/>
          <a:p>
            <a:r>
              <a:rPr lang="fi-FI" dirty="0">
                <a:solidFill>
                  <a:schemeClr val="bg1"/>
                </a:solidFill>
                <a:latin typeface="+mn-lt"/>
              </a:rPr>
              <a:t>Asetu luokassa janalle saamasi tuloksen mukaiseen kohtaan (suurin piirtein </a:t>
            </a:r>
            <a:r>
              <a:rPr lang="fi-FI" dirty="0">
                <a:solidFill>
                  <a:schemeClr val="bg1"/>
                </a:solidFill>
                <a:latin typeface="+mn-lt"/>
                <a:sym typeface="Wingdings" panose="05000000000000000000" pitchFamily="2" charset="2"/>
              </a:rPr>
              <a:t>)</a:t>
            </a:r>
            <a:endParaRPr lang="fi-FI" dirty="0">
              <a:solidFill>
                <a:schemeClr val="bg1"/>
              </a:solidFill>
              <a:highlight>
                <a:srgbClr val="00FF00"/>
              </a:highlight>
              <a:latin typeface="+mn-lt"/>
            </a:endParaRPr>
          </a:p>
        </p:txBody>
      </p:sp>
      <p:grpSp>
        <p:nvGrpSpPr>
          <p:cNvPr id="9" name="Group 8">
            <a:extLst>
              <a:ext uri="{FF2B5EF4-FFF2-40B4-BE49-F238E27FC236}">
                <a16:creationId xmlns:a16="http://schemas.microsoft.com/office/drawing/2014/main" id="{762E2EEA-B7F4-4E7E-C807-1F578B1F247B}"/>
              </a:ext>
              <a:ext uri="{C183D7F6-B498-43B3-948B-1728B52AA6E4}">
                <adec:decorative xmlns:adec="http://schemas.microsoft.com/office/drawing/2017/decorative" val="1"/>
              </a:ext>
            </a:extLst>
          </p:cNvPr>
          <p:cNvGrpSpPr/>
          <p:nvPr/>
        </p:nvGrpSpPr>
        <p:grpSpPr>
          <a:xfrm>
            <a:off x="2720546" y="5202193"/>
            <a:ext cx="6750908" cy="395417"/>
            <a:chOff x="2384854" y="5165123"/>
            <a:chExt cx="6750908" cy="395417"/>
          </a:xfrm>
        </p:grpSpPr>
        <p:cxnSp>
          <p:nvCxnSpPr>
            <p:cNvPr id="5" name="Straight Connector 4">
              <a:extLst>
                <a:ext uri="{FF2B5EF4-FFF2-40B4-BE49-F238E27FC236}">
                  <a16:creationId xmlns:a16="http://schemas.microsoft.com/office/drawing/2014/main" id="{21CA02F8-45B2-324C-AE78-3CBE2D49BE53}"/>
                </a:ext>
              </a:extLst>
            </p:cNvPr>
            <p:cNvCxnSpPr/>
            <p:nvPr/>
          </p:nvCxnSpPr>
          <p:spPr>
            <a:xfrm>
              <a:off x="2384854" y="5362832"/>
              <a:ext cx="67344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0AF363-85B7-8B17-2B63-4F9B373AEA5F}"/>
                </a:ext>
              </a:extLst>
            </p:cNvPr>
            <p:cNvCxnSpPr/>
            <p:nvPr/>
          </p:nvCxnSpPr>
          <p:spPr>
            <a:xfrm>
              <a:off x="2384854" y="5165123"/>
              <a:ext cx="0" cy="3954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A29F5D-F51F-A1F0-1370-F886F866E1C5}"/>
                </a:ext>
              </a:extLst>
            </p:cNvPr>
            <p:cNvCxnSpPr/>
            <p:nvPr/>
          </p:nvCxnSpPr>
          <p:spPr>
            <a:xfrm>
              <a:off x="9135762" y="5165123"/>
              <a:ext cx="0" cy="39541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BDDB56F-9844-DBD7-8A79-FB46BBB2BD66}"/>
              </a:ext>
            </a:extLst>
          </p:cNvPr>
          <p:cNvSpPr txBox="1"/>
          <p:nvPr/>
        </p:nvSpPr>
        <p:spPr>
          <a:xfrm>
            <a:off x="654909" y="5169068"/>
            <a:ext cx="1952366" cy="461665"/>
          </a:xfrm>
          <a:prstGeom prst="rect">
            <a:avLst/>
          </a:prstGeom>
          <a:noFill/>
        </p:spPr>
        <p:txBody>
          <a:bodyPr wrap="square" rtlCol="0">
            <a:spAutoFit/>
          </a:bodyPr>
          <a:lstStyle/>
          <a:p>
            <a:r>
              <a:rPr lang="fi-FI" sz="2400" b="1" dirty="0">
                <a:solidFill>
                  <a:schemeClr val="bg1"/>
                </a:solidFill>
              </a:rPr>
              <a:t>1 000 kg CO</a:t>
            </a:r>
            <a:r>
              <a:rPr lang="fi-FI" sz="2400" b="1" baseline="-25000" dirty="0">
                <a:solidFill>
                  <a:schemeClr val="bg1"/>
                </a:solidFill>
              </a:rPr>
              <a:t>2</a:t>
            </a:r>
            <a:r>
              <a:rPr lang="fi-FI" sz="2400" b="1" dirty="0">
                <a:solidFill>
                  <a:schemeClr val="bg1"/>
                </a:solidFill>
              </a:rPr>
              <a:t>e</a:t>
            </a:r>
          </a:p>
        </p:txBody>
      </p:sp>
      <p:sp>
        <p:nvSpPr>
          <p:cNvPr id="11" name="TextBox 10">
            <a:extLst>
              <a:ext uri="{FF2B5EF4-FFF2-40B4-BE49-F238E27FC236}">
                <a16:creationId xmlns:a16="http://schemas.microsoft.com/office/drawing/2014/main" id="{756D93CF-368A-2E4D-7D7D-6400B8B19A67}"/>
              </a:ext>
            </a:extLst>
          </p:cNvPr>
          <p:cNvSpPr txBox="1"/>
          <p:nvPr/>
        </p:nvSpPr>
        <p:spPr>
          <a:xfrm>
            <a:off x="9634150" y="5169067"/>
            <a:ext cx="2125362" cy="461665"/>
          </a:xfrm>
          <a:prstGeom prst="rect">
            <a:avLst/>
          </a:prstGeom>
          <a:noFill/>
        </p:spPr>
        <p:txBody>
          <a:bodyPr wrap="square" rtlCol="0">
            <a:spAutoFit/>
          </a:bodyPr>
          <a:lstStyle/>
          <a:p>
            <a:r>
              <a:rPr lang="fi-FI" sz="2400" b="1" dirty="0">
                <a:solidFill>
                  <a:schemeClr val="bg1"/>
                </a:solidFill>
              </a:rPr>
              <a:t>15 000 kg CO</a:t>
            </a:r>
            <a:r>
              <a:rPr lang="fi-FI" sz="2400" b="1" baseline="-25000" dirty="0">
                <a:solidFill>
                  <a:schemeClr val="bg1"/>
                </a:solidFill>
              </a:rPr>
              <a:t>2</a:t>
            </a:r>
            <a:r>
              <a:rPr lang="fi-FI" sz="2400" b="1" dirty="0">
                <a:solidFill>
                  <a:schemeClr val="bg1"/>
                </a:solidFill>
              </a:rPr>
              <a:t>e</a:t>
            </a:r>
          </a:p>
        </p:txBody>
      </p:sp>
      <p:sp>
        <p:nvSpPr>
          <p:cNvPr id="12" name="Star: 5 Points 11">
            <a:extLst>
              <a:ext uri="{FF2B5EF4-FFF2-40B4-BE49-F238E27FC236}">
                <a16:creationId xmlns:a16="http://schemas.microsoft.com/office/drawing/2014/main" id="{7080A812-5F74-07E1-B9A2-511FE940A009}"/>
              </a:ext>
              <a:ext uri="{C183D7F6-B498-43B3-948B-1728B52AA6E4}">
                <adec:decorative xmlns:adec="http://schemas.microsoft.com/office/drawing/2017/decorative" val="1"/>
              </a:ext>
            </a:extLst>
          </p:cNvPr>
          <p:cNvSpPr/>
          <p:nvPr/>
        </p:nvSpPr>
        <p:spPr>
          <a:xfrm>
            <a:off x="3435178" y="5229885"/>
            <a:ext cx="350100" cy="296552"/>
          </a:xfrm>
          <a:prstGeom prst="star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peech Bubble: Oval 13">
            <a:extLst>
              <a:ext uri="{FF2B5EF4-FFF2-40B4-BE49-F238E27FC236}">
                <a16:creationId xmlns:a16="http://schemas.microsoft.com/office/drawing/2014/main" id="{DE60D9D9-5BB0-5DAD-B4A7-FE45EFD0E4C1}"/>
              </a:ext>
            </a:extLst>
          </p:cNvPr>
          <p:cNvSpPr/>
          <p:nvPr/>
        </p:nvSpPr>
        <p:spPr>
          <a:xfrm>
            <a:off x="2862648" y="3638069"/>
            <a:ext cx="2842053" cy="134888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a:p>
          <a:p>
            <a:pPr algn="ctr"/>
            <a:r>
              <a:rPr lang="fi-FI" sz="2000" b="1">
                <a:solidFill>
                  <a:schemeClr val="tx1"/>
                </a:solidFill>
              </a:rPr>
              <a:t>Tavoite vuodelle 2030: </a:t>
            </a:r>
            <a:br>
              <a:rPr lang="fi-FI" sz="2000" b="1">
                <a:solidFill>
                  <a:schemeClr val="tx1"/>
                </a:solidFill>
              </a:rPr>
            </a:br>
            <a:r>
              <a:rPr lang="fi-FI" sz="2000" b="1">
                <a:solidFill>
                  <a:schemeClr val="tx1"/>
                </a:solidFill>
              </a:rPr>
              <a:t>2500 kg CO</a:t>
            </a:r>
            <a:r>
              <a:rPr lang="fi-FI" sz="2000" b="1" baseline="-25000">
                <a:solidFill>
                  <a:schemeClr val="tx1"/>
                </a:solidFill>
              </a:rPr>
              <a:t>2</a:t>
            </a:r>
            <a:r>
              <a:rPr lang="fi-FI" sz="2000" b="1">
                <a:solidFill>
                  <a:schemeClr val="tx1"/>
                </a:solidFill>
              </a:rPr>
              <a:t>e</a:t>
            </a:r>
          </a:p>
          <a:p>
            <a:pPr algn="ctr"/>
            <a:endParaRPr lang="fi-FI"/>
          </a:p>
        </p:txBody>
      </p:sp>
      <p:sp>
        <p:nvSpPr>
          <p:cNvPr id="4" name="Star: 5 Points 3">
            <a:extLst>
              <a:ext uri="{FF2B5EF4-FFF2-40B4-BE49-F238E27FC236}">
                <a16:creationId xmlns:a16="http://schemas.microsoft.com/office/drawing/2014/main" id="{7C069FD5-4111-9772-7460-CE243ED3BCEC}"/>
              </a:ext>
              <a:ext uri="{C183D7F6-B498-43B3-948B-1728B52AA6E4}">
                <adec:decorative xmlns:adec="http://schemas.microsoft.com/office/drawing/2017/decorative" val="1"/>
              </a:ext>
            </a:extLst>
          </p:cNvPr>
          <p:cNvSpPr/>
          <p:nvPr/>
        </p:nvSpPr>
        <p:spPr>
          <a:xfrm>
            <a:off x="6647935" y="5251623"/>
            <a:ext cx="350100" cy="296552"/>
          </a:xfrm>
          <a:prstGeom prst="star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peech Bubble: Oval 5">
            <a:extLst>
              <a:ext uri="{FF2B5EF4-FFF2-40B4-BE49-F238E27FC236}">
                <a16:creationId xmlns:a16="http://schemas.microsoft.com/office/drawing/2014/main" id="{B78CE72B-2011-8642-D34E-60AAC87B6D1C}"/>
              </a:ext>
            </a:extLst>
          </p:cNvPr>
          <p:cNvSpPr/>
          <p:nvPr/>
        </p:nvSpPr>
        <p:spPr>
          <a:xfrm>
            <a:off x="6087762" y="3675330"/>
            <a:ext cx="2986214" cy="1348879"/>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a:solidFill>
                  <a:schemeClr val="tx1"/>
                </a:solidFill>
              </a:rPr>
              <a:t>Keskiverto-suomalainen</a:t>
            </a:r>
          </a:p>
          <a:p>
            <a:pPr algn="ctr"/>
            <a:r>
              <a:rPr lang="fi-FI" sz="2000" b="1">
                <a:solidFill>
                  <a:schemeClr val="tx1"/>
                </a:solidFill>
              </a:rPr>
              <a:t>n. 10 300 kg CO</a:t>
            </a:r>
            <a:r>
              <a:rPr lang="fi-FI" sz="2000" b="1" baseline="-25000">
                <a:solidFill>
                  <a:schemeClr val="tx1"/>
                </a:solidFill>
              </a:rPr>
              <a:t>2</a:t>
            </a:r>
            <a:r>
              <a:rPr lang="fi-FI" sz="2000" b="1">
                <a:solidFill>
                  <a:schemeClr val="tx1"/>
                </a:solidFill>
              </a:rPr>
              <a:t>e</a:t>
            </a:r>
          </a:p>
        </p:txBody>
      </p:sp>
    </p:spTree>
    <p:extLst>
      <p:ext uri="{BB962C8B-B14F-4D97-AF65-F5344CB8AC3E}">
        <p14:creationId xmlns:p14="http://schemas.microsoft.com/office/powerpoint/2010/main" val="37077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64A1-2F98-4D1B-97C1-193E69DC9D71}"/>
              </a:ext>
            </a:extLst>
          </p:cNvPr>
          <p:cNvSpPr>
            <a:spLocks noGrp="1"/>
          </p:cNvSpPr>
          <p:nvPr>
            <p:ph type="title"/>
          </p:nvPr>
        </p:nvSpPr>
        <p:spPr/>
        <p:txBody>
          <a:bodyPr/>
          <a:lstStyle/>
          <a:p>
            <a:r>
              <a:rPr lang="fi-FI" dirty="0">
                <a:solidFill>
                  <a:schemeClr val="tx1"/>
                </a:solidFill>
              </a:rPr>
              <a:t>Keskivertosuomalaisen hiilijalanjälki</a:t>
            </a:r>
          </a:p>
        </p:txBody>
      </p:sp>
      <p:pic>
        <p:nvPicPr>
          <p:cNvPr id="1026" name="Picture 2" descr="Keskivertosuomalaisen hiilijalanjälki on 10 300kg ja se jakautuu asumisen, ruoan, liikkumisen ja kulutuksen mukaan.">
            <a:hlinkClick r:id="rId3"/>
            <a:extLst>
              <a:ext uri="{FF2B5EF4-FFF2-40B4-BE49-F238E27FC236}">
                <a16:creationId xmlns:a16="http://schemas.microsoft.com/office/drawing/2014/main" id="{38A27123-F797-4B61-A7C1-56E86E1AD65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04389" y="1341911"/>
            <a:ext cx="8783221" cy="4645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2C0619-E79A-40BB-942E-60CEB0C50E28}"/>
              </a:ext>
            </a:extLst>
          </p:cNvPr>
          <p:cNvSpPr txBox="1"/>
          <p:nvPr/>
        </p:nvSpPr>
        <p:spPr>
          <a:xfrm>
            <a:off x="6766676" y="5965000"/>
            <a:ext cx="4859268" cy="369332"/>
          </a:xfrm>
          <a:prstGeom prst="rect">
            <a:avLst/>
          </a:prstGeom>
          <a:noFill/>
        </p:spPr>
        <p:txBody>
          <a:bodyPr wrap="square" rtlCol="0">
            <a:spAutoFit/>
          </a:bodyPr>
          <a:lstStyle/>
          <a:p>
            <a:r>
              <a:rPr lang="fi-FI" dirty="0"/>
              <a:t>Kuva: </a:t>
            </a:r>
            <a:r>
              <a:rPr lang="fi-FI" dirty="0">
                <a:hlinkClick r:id="rId3"/>
              </a:rPr>
              <a:t>Keskivertosuomalaisen hiilijalanjälki - Sitra</a:t>
            </a:r>
            <a:endParaRPr lang="fi-FI" dirty="0"/>
          </a:p>
        </p:txBody>
      </p:sp>
    </p:spTree>
    <p:extLst>
      <p:ext uri="{BB962C8B-B14F-4D97-AF65-F5344CB8AC3E}">
        <p14:creationId xmlns:p14="http://schemas.microsoft.com/office/powerpoint/2010/main" val="3203834680"/>
      </p:ext>
    </p:extLst>
  </p:cSld>
  <p:clrMapOvr>
    <a:masterClrMapping/>
  </p:clrMapOvr>
</p:sld>
</file>

<file path=ppt/theme/theme1.xml><?xml version="1.0" encoding="utf-8"?>
<a:theme xmlns:a="http://schemas.openxmlformats.org/drawingml/2006/main" name="Polkukartta_opetus">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kukartta_opetus" id="{4BD19F40-1436-43C2-B4B3-9AD0CB7FF23A}" vid="{E70490D5-6D94-44D9-A5A2-908A65F18A3D}"/>
    </a:ext>
  </a:extLst>
</a:theme>
</file>

<file path=ppt/theme/theme2.xml><?xml version="1.0" encoding="utf-8"?>
<a:theme xmlns:a="http://schemas.openxmlformats.org/drawingml/2006/main" name="Polku_2.0">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ku_2.0" id="{2D593533-5FE9-4BA9-AABB-CD592A93C0F8}" vid="{86EF4A70-A1E5-45C7-A3D9-A691CCC6F981}"/>
    </a:ext>
  </a:extLst>
</a:theme>
</file>

<file path=ppt/theme/theme3.xml><?xml version="1.0" encoding="utf-8"?>
<a:theme xmlns:a="http://schemas.openxmlformats.org/drawingml/2006/main" name="Polku_2.0">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ku_2.0" id="{2D593533-5FE9-4BA9-AABB-CD592A93C0F8}" vid="{86EF4A70-A1E5-45C7-A3D9-A691CCC6F981}"/>
    </a:ext>
  </a:extLst>
</a:theme>
</file>

<file path=ppt/theme/theme4.xml><?xml version="1.0" encoding="utf-8"?>
<a:theme xmlns:a="http://schemas.openxmlformats.org/drawingml/2006/main" name="1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730070ADBF961541925812843A26F9DF" ma:contentTypeVersion="16" ma:contentTypeDescription="Luo uusi asiakirja." ma:contentTypeScope="" ma:versionID="4a22706a16ba29488347010baea209b8">
  <xsd:schema xmlns:xsd="http://www.w3.org/2001/XMLSchema" xmlns:xs="http://www.w3.org/2001/XMLSchema" xmlns:p="http://schemas.microsoft.com/office/2006/metadata/properties" xmlns:ns2="503b9d93-8403-4a46-a24c-0a6129fcdba3" xmlns:ns3="28107539-3d8a-449e-a535-c91582e78a7d" targetNamespace="http://schemas.microsoft.com/office/2006/metadata/properties" ma:root="true" ma:fieldsID="96ced80a4c7f77c99013c7192fbbb39d" ns2:_="" ns3:_="">
    <xsd:import namespace="503b9d93-8403-4a46-a24c-0a6129fcdba3"/>
    <xsd:import namespace="28107539-3d8a-449e-a535-c91582e7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b9d93-8403-4a46-a24c-0a6129fcd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07539-3d8a-449e-a535-c91582e78a7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05661c62-8036-41d3-af5d-058d2083e07c}" ma:internalName="TaxCatchAll" ma:showField="CatchAllData" ma:web="28107539-3d8a-449e-a535-c91582e7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8107539-3d8a-449e-a535-c91582e78a7d" xsi:nil="true"/>
    <lcf76f155ced4ddcb4097134ff3c332f xmlns="503b9d93-8403-4a46-a24c-0a6129fcdb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9D5626-059E-43CB-98FC-0B0D78DE2733}">
  <ds:schemaRefs>
    <ds:schemaRef ds:uri="http://schemas.microsoft.com/sharepoint/v3/contenttype/forms"/>
  </ds:schemaRefs>
</ds:datastoreItem>
</file>

<file path=customXml/itemProps2.xml><?xml version="1.0" encoding="utf-8"?>
<ds:datastoreItem xmlns:ds="http://schemas.openxmlformats.org/officeDocument/2006/customXml" ds:itemID="{6280F216-4C52-4503-B8D0-73912A2313DF}">
  <ds:schemaRefs>
    <ds:schemaRef ds:uri="28107539-3d8a-449e-a535-c91582e78a7d"/>
    <ds:schemaRef ds:uri="503b9d93-8403-4a46-a24c-0a6129fcdb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C3E638-0D98-4A47-A09A-907903A26677}">
  <ds:schemaRefs>
    <ds:schemaRef ds:uri="http://purl.org/dc/term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503b9d93-8403-4a46-a24c-0a6129fcdba3"/>
    <ds:schemaRef ds:uri="28107539-3d8a-449e-a535-c91582e78a7d"/>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Polkukartta_opetus</Template>
  <TotalTime>50</TotalTime>
  <Words>803</Words>
  <Application>Microsoft Office PowerPoint</Application>
  <PresentationFormat>Laajakuva</PresentationFormat>
  <Paragraphs>91</Paragraphs>
  <Slides>14</Slides>
  <Notes>10</Notes>
  <HiddenSlides>0</HiddenSlides>
  <MMClips>0</MMClips>
  <ScaleCrop>false</ScaleCrop>
  <HeadingPairs>
    <vt:vector size="6" baseType="variant">
      <vt:variant>
        <vt:lpstr>Käytetyt fontit</vt:lpstr>
      </vt:variant>
      <vt:variant>
        <vt:i4>7</vt:i4>
      </vt:variant>
      <vt:variant>
        <vt:lpstr>Teema</vt:lpstr>
      </vt:variant>
      <vt:variant>
        <vt:i4>6</vt:i4>
      </vt:variant>
      <vt:variant>
        <vt:lpstr>Dian otsikot</vt:lpstr>
      </vt:variant>
      <vt:variant>
        <vt:i4>14</vt:i4>
      </vt:variant>
    </vt:vector>
  </HeadingPairs>
  <TitlesOfParts>
    <vt:vector size="27" baseType="lpstr">
      <vt:lpstr>Arial</vt:lpstr>
      <vt:lpstr>Calibri</vt:lpstr>
      <vt:lpstr>Calibri Light</vt:lpstr>
      <vt:lpstr>Lato</vt:lpstr>
      <vt:lpstr>Open Sans Light</vt:lpstr>
      <vt:lpstr>RationalText</vt:lpstr>
      <vt:lpstr>source sans pro</vt:lpstr>
      <vt:lpstr>Polkukartta_opetus</vt:lpstr>
      <vt:lpstr>Polku_2.0</vt:lpstr>
      <vt:lpstr>Polku_2.0</vt:lpstr>
      <vt:lpstr>1_Mukautettu suunnittelumalli</vt:lpstr>
      <vt:lpstr>3_Mukautettu suunnittelumalli</vt:lpstr>
      <vt:lpstr>2_Mukautettu suunnittelumalli</vt:lpstr>
      <vt:lpstr>Hiilijalanjälki</vt:lpstr>
      <vt:lpstr>Lisenssiehdot</vt:lpstr>
      <vt:lpstr>Hiilijalanjälki </vt:lpstr>
      <vt:lpstr>Agenda 2030 | Hiilijalanjälki</vt:lpstr>
      <vt:lpstr>Mikä on hiilijalanjälki?</vt:lpstr>
      <vt:lpstr>Mistä syntyy päästöjä?</vt:lpstr>
      <vt:lpstr>Tehtävä 1a. Oma hiilijalanjälki</vt:lpstr>
      <vt:lpstr>Tehtävä 1b. Oma hiilijalanjälki janalla</vt:lpstr>
      <vt:lpstr>Keskivertosuomalaisen hiilijalanjälki</vt:lpstr>
      <vt:lpstr>Keskivertosuomalaisen hiilijalanjälki: ruoka ja liikkuminen</vt:lpstr>
      <vt:lpstr>Keskivertosuomalaisen hiilijalanjälki: asuminen ja muu kulutus</vt:lpstr>
      <vt:lpstr>Elämäntapojen keskimääräinen hiilijalanjälki esimerkkivaltioissa vuonna 2017</vt:lpstr>
      <vt:lpstr>Tehtävä 2. Miten hiilijalanjälki pienemmäksi?</vt:lpstr>
      <vt:lpstr>Tehtävä 3. Hiilijalanjälki muutoksen jälkeen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Birgitta Mannila</dc:creator>
  <cp:lastModifiedBy>Alisa Aaltonen</cp:lastModifiedBy>
  <cp:revision>7</cp:revision>
  <cp:lastPrinted>2022-12-14T13:54:40Z</cp:lastPrinted>
  <dcterms:created xsi:type="dcterms:W3CDTF">2013-07-15T20:26:40Z</dcterms:created>
  <dcterms:modified xsi:type="dcterms:W3CDTF">2023-06-13T11:59:55Z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0x010100730070ADBF961541925812843A26F9DF</vt:lpwstr>
  </property>
  <property fmtid="{D5CDD505-2E9C-101B-9397-08002B2CF9AE}" pid="3" name="MediaServiceImageTags">
    <vt:lpwstr/>
  </property>
  <property fmtid="{D5CDD505-2E9C-101B-9397-08002B2CF9AE}" pid="4" name="MSIP_Label_1da9c32a-bfae-405a-8b24-7b98e9ab8c95_Enabled">
    <vt:lpwstr>true</vt:lpwstr>
  </property>
  <property fmtid="{D5CDD505-2E9C-101B-9397-08002B2CF9AE}" pid="5" name="MSIP_Label_1da9c32a-bfae-405a-8b24-7b98e9ab8c95_SetDate">
    <vt:lpwstr>2023-06-09T12:23:13Z</vt:lpwstr>
  </property>
  <property fmtid="{D5CDD505-2E9C-101B-9397-08002B2CF9AE}" pid="6" name="MSIP_Label_1da9c32a-bfae-405a-8b24-7b98e9ab8c95_Method">
    <vt:lpwstr>Standard</vt:lpwstr>
  </property>
  <property fmtid="{D5CDD505-2E9C-101B-9397-08002B2CF9AE}" pid="7" name="MSIP_Label_1da9c32a-bfae-405a-8b24-7b98e9ab8c95_Name">
    <vt:lpwstr>Poke oletus</vt:lpwstr>
  </property>
  <property fmtid="{D5CDD505-2E9C-101B-9397-08002B2CF9AE}" pid="8" name="MSIP_Label_1da9c32a-bfae-405a-8b24-7b98e9ab8c95_SiteId">
    <vt:lpwstr>d9b5edb3-7859-4978-89c3-cadf9e5176b7</vt:lpwstr>
  </property>
  <property fmtid="{D5CDD505-2E9C-101B-9397-08002B2CF9AE}" pid="9" name="MSIP_Label_1da9c32a-bfae-405a-8b24-7b98e9ab8c95_ActionId">
    <vt:lpwstr>59707395-5d91-4220-be10-bce91a0a592f</vt:lpwstr>
  </property>
  <property fmtid="{D5CDD505-2E9C-101B-9397-08002B2CF9AE}" pid="10" name="MSIP_Label_1da9c32a-bfae-405a-8b24-7b98e9ab8c95_ContentBits">
    <vt:lpwstr>0</vt:lpwstr>
  </property>
</Properties>
</file>