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  <p:sldMasterId id="2147484435" r:id="rId5"/>
  </p:sldMasterIdLst>
  <p:notesMasterIdLst>
    <p:notesMasterId r:id="rId21"/>
  </p:notesMasterIdLst>
  <p:sldIdLst>
    <p:sldId id="358" r:id="rId6"/>
    <p:sldId id="261" r:id="rId7"/>
    <p:sldId id="376" r:id="rId8"/>
    <p:sldId id="445" r:id="rId9"/>
    <p:sldId id="444" r:id="rId10"/>
    <p:sldId id="441" r:id="rId11"/>
    <p:sldId id="440" r:id="rId12"/>
    <p:sldId id="439" r:id="rId13"/>
    <p:sldId id="442" r:id="rId14"/>
    <p:sldId id="266" r:id="rId15"/>
    <p:sldId id="443" r:id="rId16"/>
    <p:sldId id="428" r:id="rId17"/>
    <p:sldId id="382" r:id="rId18"/>
    <p:sldId id="427" r:id="rId19"/>
    <p:sldId id="437" r:id="rId2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2441"/>
    <a:srgbClr val="2E54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C60CAE-F316-468E-959C-D397CA608765}" v="13" dt="2023-06-15T11:05:30.8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040" autoAdjust="0"/>
  </p:normalViewPr>
  <p:slideViewPr>
    <p:cSldViewPr snapToGrid="0">
      <p:cViewPr varScale="1">
        <p:scale>
          <a:sx n="44" d="100"/>
          <a:sy n="44" d="100"/>
        </p:scale>
        <p:origin x="15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nila Birgitta" userId="94c3e21b-b969-4822-be9d-642318c4158d" providerId="ADAL" clId="{8BB5E767-D992-44C7-987B-FAE9B1C4A7E6}"/>
    <pc:docChg chg="custSel delSld modSld">
      <pc:chgData name="Mannila Birgitta" userId="94c3e21b-b969-4822-be9d-642318c4158d" providerId="ADAL" clId="{8BB5E767-D992-44C7-987B-FAE9B1C4A7E6}" dt="2023-05-23T05:56:19.606" v="3" actId="47"/>
      <pc:docMkLst>
        <pc:docMk/>
      </pc:docMkLst>
      <pc:sldChg chg="delSp modSp mod">
        <pc:chgData name="Mannila Birgitta" userId="94c3e21b-b969-4822-be9d-642318c4158d" providerId="ADAL" clId="{8BB5E767-D992-44C7-987B-FAE9B1C4A7E6}" dt="2023-05-23T05:55:53.772" v="2" actId="14100"/>
        <pc:sldMkLst>
          <pc:docMk/>
          <pc:sldMk cId="1136530441" sldId="263"/>
        </pc:sldMkLst>
        <pc:spChg chg="del">
          <ac:chgData name="Mannila Birgitta" userId="94c3e21b-b969-4822-be9d-642318c4158d" providerId="ADAL" clId="{8BB5E767-D992-44C7-987B-FAE9B1C4A7E6}" dt="2023-05-23T05:55:49.923" v="1" actId="478"/>
          <ac:spMkLst>
            <pc:docMk/>
            <pc:sldMk cId="1136530441" sldId="263"/>
            <ac:spMk id="4" creationId="{6EF57698-9BC9-494A-8FEE-980ACD3B0EF6}"/>
          </ac:spMkLst>
        </pc:spChg>
        <pc:graphicFrameChg chg="mod">
          <ac:chgData name="Mannila Birgitta" userId="94c3e21b-b969-4822-be9d-642318c4158d" providerId="ADAL" clId="{8BB5E767-D992-44C7-987B-FAE9B1C4A7E6}" dt="2023-05-23T05:55:53.772" v="2" actId="14100"/>
          <ac:graphicFrameMkLst>
            <pc:docMk/>
            <pc:sldMk cId="1136530441" sldId="263"/>
            <ac:graphicFrameMk id="5" creationId="{04F29E3D-10DB-4A94-96FA-9A1A1F84441F}"/>
          </ac:graphicFrameMkLst>
        </pc:graphicFrameChg>
      </pc:sldChg>
      <pc:sldChg chg="del">
        <pc:chgData name="Mannila Birgitta" userId="94c3e21b-b969-4822-be9d-642318c4158d" providerId="ADAL" clId="{8BB5E767-D992-44C7-987B-FAE9B1C4A7E6}" dt="2023-05-23T05:56:19.606" v="3" actId="47"/>
        <pc:sldMkLst>
          <pc:docMk/>
          <pc:sldMk cId="3113394251" sldId="433"/>
        </pc:sldMkLst>
      </pc:sldChg>
    </pc:docChg>
  </pc:docChgLst>
  <pc:docChgLst>
    <pc:chgData name="Mannila Birgitta" userId="S::birgitta.mannila_gradia.fi#ext#@jyu.onmicrosoft.com::e082c552-dc5c-41ff-a1c1-3c51e8cc23fc" providerId="AD" clId="Web-{9B1079AD-413A-40BA-9CE8-763B1BF6D9D4}"/>
    <pc:docChg chg="modSld">
      <pc:chgData name="Mannila Birgitta" userId="S::birgitta.mannila_gradia.fi#ext#@jyu.onmicrosoft.com::e082c552-dc5c-41ff-a1c1-3c51e8cc23fc" providerId="AD" clId="Web-{9B1079AD-413A-40BA-9CE8-763B1BF6D9D4}" dt="2023-05-23T05:53:39.517" v="0" actId="1076"/>
      <pc:docMkLst>
        <pc:docMk/>
      </pc:docMkLst>
      <pc:sldChg chg="modSp">
        <pc:chgData name="Mannila Birgitta" userId="S::birgitta.mannila_gradia.fi#ext#@jyu.onmicrosoft.com::e082c552-dc5c-41ff-a1c1-3c51e8cc23fc" providerId="AD" clId="Web-{9B1079AD-413A-40BA-9CE8-763B1BF6D9D4}" dt="2023-05-23T05:53:39.517" v="0" actId="1076"/>
        <pc:sldMkLst>
          <pc:docMk/>
          <pc:sldMk cId="3459507723" sldId="269"/>
        </pc:sldMkLst>
        <pc:picChg chg="mod">
          <ac:chgData name="Mannila Birgitta" userId="S::birgitta.mannila_gradia.fi#ext#@jyu.onmicrosoft.com::e082c552-dc5c-41ff-a1c1-3c51e8cc23fc" providerId="AD" clId="Web-{9B1079AD-413A-40BA-9CE8-763B1BF6D9D4}" dt="2023-05-23T05:53:39.517" v="0" actId="1076"/>
          <ac:picMkLst>
            <pc:docMk/>
            <pc:sldMk cId="3459507723" sldId="269"/>
            <ac:picMk id="4" creationId="{196A41B5-E532-415B-AB7F-1734936CC3CF}"/>
          </ac:picMkLst>
        </pc:picChg>
      </pc:sldChg>
    </pc:docChg>
  </pc:docChgLst>
  <pc:docChgLst>
    <pc:chgData name="Alisa Aaltonen" userId="02d0f2c7-1feb-4820-abbf-160b1e15b876" providerId="ADAL" clId="{D08B7016-C7AF-4718-8C8A-1E7C8CF542DC}"/>
    <pc:docChg chg="custSel addSld delSld modSld sldOrd delMainMaster">
      <pc:chgData name="Alisa Aaltonen" userId="02d0f2c7-1feb-4820-abbf-160b1e15b876" providerId="ADAL" clId="{D08B7016-C7AF-4718-8C8A-1E7C8CF542DC}" dt="2023-06-08T17:55:59.493" v="235" actId="20577"/>
      <pc:docMkLst>
        <pc:docMk/>
      </pc:docMkLst>
      <pc:sldChg chg="modSp add mod">
        <pc:chgData name="Alisa Aaltonen" userId="02d0f2c7-1feb-4820-abbf-160b1e15b876" providerId="ADAL" clId="{D08B7016-C7AF-4718-8C8A-1E7C8CF542DC}" dt="2023-06-08T17:52:33.267" v="157" actId="962"/>
        <pc:sldMkLst>
          <pc:docMk/>
          <pc:sldMk cId="814534702" sldId="261"/>
        </pc:sldMkLst>
        <pc:spChg chg="mod">
          <ac:chgData name="Alisa Aaltonen" userId="02d0f2c7-1feb-4820-abbf-160b1e15b876" providerId="ADAL" clId="{D08B7016-C7AF-4718-8C8A-1E7C8CF542DC}" dt="2023-06-08T17:52:33.267" v="157" actId="962"/>
          <ac:spMkLst>
            <pc:docMk/>
            <pc:sldMk cId="814534702" sldId="261"/>
            <ac:spMk id="5" creationId="{88BF5A63-5643-3E17-A2C2-C3879255AAAA}"/>
          </ac:spMkLst>
        </pc:spChg>
      </pc:sldChg>
      <pc:sldChg chg="del">
        <pc:chgData name="Alisa Aaltonen" userId="02d0f2c7-1feb-4820-abbf-160b1e15b876" providerId="ADAL" clId="{D08B7016-C7AF-4718-8C8A-1E7C8CF542DC}" dt="2023-06-08T17:47:00.457" v="80" actId="2696"/>
        <pc:sldMkLst>
          <pc:docMk/>
          <pc:sldMk cId="1136530441" sldId="263"/>
        </pc:sldMkLst>
      </pc:sldChg>
      <pc:sldChg chg="modSp mod setBg modClrScheme chgLayout modNotesTx">
        <pc:chgData name="Alisa Aaltonen" userId="02d0f2c7-1feb-4820-abbf-160b1e15b876" providerId="ADAL" clId="{D08B7016-C7AF-4718-8C8A-1E7C8CF542DC}" dt="2023-06-08T17:55:59.493" v="235" actId="20577"/>
        <pc:sldMkLst>
          <pc:docMk/>
          <pc:sldMk cId="1914148621" sldId="266"/>
        </pc:sldMkLst>
        <pc:spChg chg="mod ord">
          <ac:chgData name="Alisa Aaltonen" userId="02d0f2c7-1feb-4820-abbf-160b1e15b876" providerId="ADAL" clId="{D08B7016-C7AF-4718-8C8A-1E7C8CF542DC}" dt="2023-06-08T17:46:56.392" v="79" actId="20577"/>
          <ac:spMkLst>
            <pc:docMk/>
            <pc:sldMk cId="1914148621" sldId="266"/>
            <ac:spMk id="2" creationId="{BAAC934F-E65F-F43A-A8AB-467D0E063DD2}"/>
          </ac:spMkLst>
        </pc:spChg>
        <pc:spChg chg="mod ord">
          <ac:chgData name="Alisa Aaltonen" userId="02d0f2c7-1feb-4820-abbf-160b1e15b876" providerId="ADAL" clId="{D08B7016-C7AF-4718-8C8A-1E7C8CF542DC}" dt="2023-06-08T17:44:57.457" v="35" actId="1076"/>
          <ac:spMkLst>
            <pc:docMk/>
            <pc:sldMk cId="1914148621" sldId="266"/>
            <ac:spMk id="3" creationId="{69FB1CEF-650D-486B-B5F7-253B8A2544C0}"/>
          </ac:spMkLst>
        </pc:spChg>
      </pc:sldChg>
      <pc:sldChg chg="modSp add mod ord setBg">
        <pc:chgData name="Alisa Aaltonen" userId="02d0f2c7-1feb-4820-abbf-160b1e15b876" providerId="ADAL" clId="{D08B7016-C7AF-4718-8C8A-1E7C8CF542DC}" dt="2023-06-08T17:55:08.015" v="222" actId="962"/>
        <pc:sldMkLst>
          <pc:docMk/>
          <pc:sldMk cId="2636691513" sldId="358"/>
        </pc:sldMkLst>
        <pc:spChg chg="mod">
          <ac:chgData name="Alisa Aaltonen" userId="02d0f2c7-1feb-4820-abbf-160b1e15b876" providerId="ADAL" clId="{D08B7016-C7AF-4718-8C8A-1E7C8CF542DC}" dt="2023-06-08T17:52:30.265" v="155" actId="962"/>
          <ac:spMkLst>
            <pc:docMk/>
            <pc:sldMk cId="2636691513" sldId="358"/>
            <ac:spMk id="25" creationId="{4AE41F24-3728-F82C-6B6A-FFC2CB08AC65}"/>
          </ac:spMkLst>
        </pc:spChg>
        <pc:grpChg chg="mod">
          <ac:chgData name="Alisa Aaltonen" userId="02d0f2c7-1feb-4820-abbf-160b1e15b876" providerId="ADAL" clId="{D08B7016-C7AF-4718-8C8A-1E7C8CF542DC}" dt="2023-06-08T17:52:31.829" v="156" actId="962"/>
          <ac:grpSpMkLst>
            <pc:docMk/>
            <pc:sldMk cId="2636691513" sldId="358"/>
            <ac:grpSpMk id="24" creationId="{E7E865A6-E274-19B3-9D09-5C0007C9BBA8}"/>
          </ac:grpSpMkLst>
        </pc:grpChg>
        <pc:picChg chg="mod">
          <ac:chgData name="Alisa Aaltonen" userId="02d0f2c7-1feb-4820-abbf-160b1e15b876" providerId="ADAL" clId="{D08B7016-C7AF-4718-8C8A-1E7C8CF542DC}" dt="2023-06-08T17:55:08.015" v="222" actId="962"/>
          <ac:picMkLst>
            <pc:docMk/>
            <pc:sldMk cId="2636691513" sldId="358"/>
            <ac:picMk id="27" creationId="{160E7BDC-F9E2-D042-7A20-213C192EA00F}"/>
          </ac:picMkLst>
        </pc:picChg>
      </pc:sldChg>
      <pc:sldChg chg="modSp del mod ord modClrScheme chgLayout">
        <pc:chgData name="Alisa Aaltonen" userId="02d0f2c7-1feb-4820-abbf-160b1e15b876" providerId="ADAL" clId="{D08B7016-C7AF-4718-8C8A-1E7C8CF542DC}" dt="2023-06-08T17:54:37.823" v="218" actId="2696"/>
        <pc:sldMkLst>
          <pc:docMk/>
          <pc:sldMk cId="1098680251" sldId="367"/>
        </pc:sldMkLst>
        <pc:spChg chg="mod ord">
          <ac:chgData name="Alisa Aaltonen" userId="02d0f2c7-1feb-4820-abbf-160b1e15b876" providerId="ADAL" clId="{D08B7016-C7AF-4718-8C8A-1E7C8CF542DC}" dt="2023-06-08T17:52:07.832" v="153" actId="700"/>
          <ac:spMkLst>
            <pc:docMk/>
            <pc:sldMk cId="1098680251" sldId="367"/>
            <ac:spMk id="2" creationId="{00000000-0000-0000-0000-000000000000}"/>
          </ac:spMkLst>
        </pc:spChg>
        <pc:spChg chg="mod ord">
          <ac:chgData name="Alisa Aaltonen" userId="02d0f2c7-1feb-4820-abbf-160b1e15b876" providerId="ADAL" clId="{D08B7016-C7AF-4718-8C8A-1E7C8CF542DC}" dt="2023-06-08T17:52:09.573" v="154" actId="12"/>
          <ac:spMkLst>
            <pc:docMk/>
            <pc:sldMk cId="1098680251" sldId="367"/>
            <ac:spMk id="3" creationId="{00000000-0000-0000-0000-000000000000}"/>
          </ac:spMkLst>
        </pc:spChg>
        <pc:spChg chg="mod ord">
          <ac:chgData name="Alisa Aaltonen" userId="02d0f2c7-1feb-4820-abbf-160b1e15b876" providerId="ADAL" clId="{D08B7016-C7AF-4718-8C8A-1E7C8CF542DC}" dt="2023-06-08T17:52:07.832" v="153" actId="700"/>
          <ac:spMkLst>
            <pc:docMk/>
            <pc:sldMk cId="1098680251" sldId="367"/>
            <ac:spMk id="4" creationId="{00000000-0000-0000-0000-000000000000}"/>
          </ac:spMkLst>
        </pc:spChg>
      </pc:sldChg>
      <pc:sldChg chg="del">
        <pc:chgData name="Alisa Aaltonen" userId="02d0f2c7-1feb-4820-abbf-160b1e15b876" providerId="ADAL" clId="{D08B7016-C7AF-4718-8C8A-1E7C8CF542DC}" dt="2023-06-08T17:48:25.292" v="99" actId="2696"/>
        <pc:sldMkLst>
          <pc:docMk/>
          <pc:sldMk cId="718883832" sldId="373"/>
        </pc:sldMkLst>
      </pc:sldChg>
      <pc:sldChg chg="modSp mod">
        <pc:chgData name="Alisa Aaltonen" userId="02d0f2c7-1feb-4820-abbf-160b1e15b876" providerId="ADAL" clId="{D08B7016-C7AF-4718-8C8A-1E7C8CF542DC}" dt="2023-06-08T17:38:33.820" v="24" actId="20577"/>
        <pc:sldMkLst>
          <pc:docMk/>
          <pc:sldMk cId="3956065561" sldId="376"/>
        </pc:sldMkLst>
        <pc:spChg chg="mod">
          <ac:chgData name="Alisa Aaltonen" userId="02d0f2c7-1feb-4820-abbf-160b1e15b876" providerId="ADAL" clId="{D08B7016-C7AF-4718-8C8A-1E7C8CF542DC}" dt="2023-06-08T17:38:33.820" v="24" actId="20577"/>
          <ac:spMkLst>
            <pc:docMk/>
            <pc:sldMk cId="3956065561" sldId="376"/>
            <ac:spMk id="3" creationId="{96185118-C361-0FEA-8B47-5F3221A8B62B}"/>
          </ac:spMkLst>
        </pc:spChg>
      </pc:sldChg>
      <pc:sldChg chg="del">
        <pc:chgData name="Alisa Aaltonen" userId="02d0f2c7-1feb-4820-abbf-160b1e15b876" providerId="ADAL" clId="{D08B7016-C7AF-4718-8C8A-1E7C8CF542DC}" dt="2023-06-08T17:45:54.861" v="42" actId="2696"/>
        <pc:sldMkLst>
          <pc:docMk/>
          <pc:sldMk cId="2093813335" sldId="378"/>
        </pc:sldMkLst>
      </pc:sldChg>
      <pc:sldChg chg="del">
        <pc:chgData name="Alisa Aaltonen" userId="02d0f2c7-1feb-4820-abbf-160b1e15b876" providerId="ADAL" clId="{D08B7016-C7AF-4718-8C8A-1E7C8CF542DC}" dt="2023-06-08T17:45:51.458" v="41" actId="2696"/>
        <pc:sldMkLst>
          <pc:docMk/>
          <pc:sldMk cId="2617229424" sldId="380"/>
        </pc:sldMkLst>
      </pc:sldChg>
      <pc:sldChg chg="modSp mod">
        <pc:chgData name="Alisa Aaltonen" userId="02d0f2c7-1feb-4820-abbf-160b1e15b876" providerId="ADAL" clId="{D08B7016-C7AF-4718-8C8A-1E7C8CF542DC}" dt="2023-06-08T17:52:40.950" v="199" actId="962"/>
        <pc:sldMkLst>
          <pc:docMk/>
          <pc:sldMk cId="3563416524" sldId="382"/>
        </pc:sldMkLst>
        <pc:picChg chg="mod">
          <ac:chgData name="Alisa Aaltonen" userId="02d0f2c7-1feb-4820-abbf-160b1e15b876" providerId="ADAL" clId="{D08B7016-C7AF-4718-8C8A-1E7C8CF542DC}" dt="2023-06-08T17:52:40.950" v="199" actId="962"/>
          <ac:picMkLst>
            <pc:docMk/>
            <pc:sldMk cId="3563416524" sldId="382"/>
            <ac:picMk id="9" creationId="{A7ED6E94-B794-4BC5-BB2A-BFA35E02A39F}"/>
          </ac:picMkLst>
        </pc:picChg>
      </pc:sldChg>
      <pc:sldChg chg="modSp del mod ord modClrScheme chgLayout">
        <pc:chgData name="Alisa Aaltonen" userId="02d0f2c7-1feb-4820-abbf-160b1e15b876" providerId="ADAL" clId="{D08B7016-C7AF-4718-8C8A-1E7C8CF542DC}" dt="2023-06-08T17:54:27.844" v="215" actId="2696"/>
        <pc:sldMkLst>
          <pc:docMk/>
          <pc:sldMk cId="2557708900" sldId="423"/>
        </pc:sldMkLst>
        <pc:spChg chg="mod ord">
          <ac:chgData name="Alisa Aaltonen" userId="02d0f2c7-1feb-4820-abbf-160b1e15b876" providerId="ADAL" clId="{D08B7016-C7AF-4718-8C8A-1E7C8CF542DC}" dt="2023-06-08T17:50:28.699" v="128" actId="700"/>
          <ac:spMkLst>
            <pc:docMk/>
            <pc:sldMk cId="2557708900" sldId="423"/>
            <ac:spMk id="2" creationId="{9A742106-5B64-4994-B6F0-0D46861186CD}"/>
          </ac:spMkLst>
        </pc:spChg>
        <pc:spChg chg="mod ord">
          <ac:chgData name="Alisa Aaltonen" userId="02d0f2c7-1feb-4820-abbf-160b1e15b876" providerId="ADAL" clId="{D08B7016-C7AF-4718-8C8A-1E7C8CF542DC}" dt="2023-06-08T17:50:41.744" v="132" actId="12"/>
          <ac:spMkLst>
            <pc:docMk/>
            <pc:sldMk cId="2557708900" sldId="423"/>
            <ac:spMk id="3" creationId="{33EC9B80-BAEB-4E5C-BBCC-C8B5937A99DA}"/>
          </ac:spMkLst>
        </pc:spChg>
      </pc:sldChg>
      <pc:sldChg chg="modSp del mod modClrScheme chgLayout">
        <pc:chgData name="Alisa Aaltonen" userId="02d0f2c7-1feb-4820-abbf-160b1e15b876" providerId="ADAL" clId="{D08B7016-C7AF-4718-8C8A-1E7C8CF542DC}" dt="2023-06-08T17:53:03.364" v="200" actId="2696"/>
        <pc:sldMkLst>
          <pc:docMk/>
          <pc:sldMk cId="3310158893" sldId="425"/>
        </pc:sldMkLst>
        <pc:spChg chg="mod ord">
          <ac:chgData name="Alisa Aaltonen" userId="02d0f2c7-1feb-4820-abbf-160b1e15b876" providerId="ADAL" clId="{D08B7016-C7AF-4718-8C8A-1E7C8CF542DC}" dt="2023-06-08T17:50:34.763" v="130" actId="700"/>
          <ac:spMkLst>
            <pc:docMk/>
            <pc:sldMk cId="3310158893" sldId="425"/>
            <ac:spMk id="2" creationId="{3BB0D0CC-0E84-4E32-9DEE-C6A660DB3C40}"/>
          </ac:spMkLst>
        </pc:spChg>
        <pc:spChg chg="mod ord">
          <ac:chgData name="Alisa Aaltonen" userId="02d0f2c7-1feb-4820-abbf-160b1e15b876" providerId="ADAL" clId="{D08B7016-C7AF-4718-8C8A-1E7C8CF542DC}" dt="2023-06-08T17:50:38.802" v="131" actId="12"/>
          <ac:spMkLst>
            <pc:docMk/>
            <pc:sldMk cId="3310158893" sldId="425"/>
            <ac:spMk id="3" creationId="{2920DD60-17FB-4AE9-BAED-125AFE38EFF4}"/>
          </ac:spMkLst>
        </pc:spChg>
      </pc:sldChg>
      <pc:sldChg chg="del">
        <pc:chgData name="Alisa Aaltonen" userId="02d0f2c7-1feb-4820-abbf-160b1e15b876" providerId="ADAL" clId="{D08B7016-C7AF-4718-8C8A-1E7C8CF542DC}" dt="2023-06-08T17:54:59.261" v="221" actId="2696"/>
        <pc:sldMkLst>
          <pc:docMk/>
          <pc:sldMk cId="1518674384" sldId="426"/>
        </pc:sldMkLst>
      </pc:sldChg>
      <pc:sldChg chg="modSp mod setBg modClrScheme chgLayout">
        <pc:chgData name="Alisa Aaltonen" userId="02d0f2c7-1feb-4820-abbf-160b1e15b876" providerId="ADAL" clId="{D08B7016-C7AF-4718-8C8A-1E7C8CF542DC}" dt="2023-06-08T17:46:50.913" v="78" actId="20577"/>
        <pc:sldMkLst>
          <pc:docMk/>
          <pc:sldMk cId="3625801911" sldId="427"/>
        </pc:sldMkLst>
        <pc:spChg chg="mod ord">
          <ac:chgData name="Alisa Aaltonen" userId="02d0f2c7-1feb-4820-abbf-160b1e15b876" providerId="ADAL" clId="{D08B7016-C7AF-4718-8C8A-1E7C8CF542DC}" dt="2023-06-08T17:46:50.913" v="78" actId="20577"/>
          <ac:spMkLst>
            <pc:docMk/>
            <pc:sldMk cId="3625801911" sldId="427"/>
            <ac:spMk id="2" creationId="{261782D5-B030-8C6D-DDF5-AAAF0F5E3919}"/>
          </ac:spMkLst>
        </pc:spChg>
        <pc:spChg chg="mod ord">
          <ac:chgData name="Alisa Aaltonen" userId="02d0f2c7-1feb-4820-abbf-160b1e15b876" providerId="ADAL" clId="{D08B7016-C7AF-4718-8C8A-1E7C8CF542DC}" dt="2023-06-08T17:46:40.521" v="56" actId="1076"/>
          <ac:spMkLst>
            <pc:docMk/>
            <pc:sldMk cId="3625801911" sldId="427"/>
            <ac:spMk id="3" creationId="{33F60494-1E2D-13E0-1C14-8D75048D0C2C}"/>
          </ac:spMkLst>
        </pc:spChg>
      </pc:sldChg>
      <pc:sldChg chg="modSp mod ord modClrScheme chgLayout">
        <pc:chgData name="Alisa Aaltonen" userId="02d0f2c7-1feb-4820-abbf-160b1e15b876" providerId="ADAL" clId="{D08B7016-C7AF-4718-8C8A-1E7C8CF542DC}" dt="2023-06-08T17:53:21.556" v="206"/>
        <pc:sldMkLst>
          <pc:docMk/>
          <pc:sldMk cId="2099058822" sldId="428"/>
        </pc:sldMkLst>
        <pc:spChg chg="mod ord">
          <ac:chgData name="Alisa Aaltonen" userId="02d0f2c7-1feb-4820-abbf-160b1e15b876" providerId="ADAL" clId="{D08B7016-C7AF-4718-8C8A-1E7C8CF542DC}" dt="2023-06-08T17:50:24.534" v="126" actId="700"/>
          <ac:spMkLst>
            <pc:docMk/>
            <pc:sldMk cId="2099058822" sldId="428"/>
            <ac:spMk id="2" creationId="{261782D5-B030-8C6D-DDF5-AAAF0F5E3919}"/>
          </ac:spMkLst>
        </pc:spChg>
        <pc:spChg chg="mod ord">
          <ac:chgData name="Alisa Aaltonen" userId="02d0f2c7-1feb-4820-abbf-160b1e15b876" providerId="ADAL" clId="{D08B7016-C7AF-4718-8C8A-1E7C8CF542DC}" dt="2023-06-08T17:50:49.166" v="136" actId="20577"/>
          <ac:spMkLst>
            <pc:docMk/>
            <pc:sldMk cId="2099058822" sldId="428"/>
            <ac:spMk id="3" creationId="{33F60494-1E2D-13E0-1C14-8D75048D0C2C}"/>
          </ac:spMkLst>
        </pc:spChg>
      </pc:sldChg>
      <pc:sldChg chg="del">
        <pc:chgData name="Alisa Aaltonen" userId="02d0f2c7-1feb-4820-abbf-160b1e15b876" providerId="ADAL" clId="{D08B7016-C7AF-4718-8C8A-1E7C8CF542DC}" dt="2023-06-08T17:47:20.719" v="81" actId="2696"/>
        <pc:sldMkLst>
          <pc:docMk/>
          <pc:sldMk cId="3151603264" sldId="438"/>
        </pc:sldMkLst>
      </pc:sldChg>
      <pc:sldChg chg="modSp mod ord modClrScheme chgLayout modNotesTx">
        <pc:chgData name="Alisa Aaltonen" userId="02d0f2c7-1feb-4820-abbf-160b1e15b876" providerId="ADAL" clId="{D08B7016-C7AF-4718-8C8A-1E7C8CF542DC}" dt="2023-06-08T17:55:55.438" v="233" actId="20577"/>
        <pc:sldMkLst>
          <pc:docMk/>
          <pc:sldMk cId="1785939435" sldId="439"/>
        </pc:sldMkLst>
        <pc:spChg chg="mod ord">
          <ac:chgData name="Alisa Aaltonen" userId="02d0f2c7-1feb-4820-abbf-160b1e15b876" providerId="ADAL" clId="{D08B7016-C7AF-4718-8C8A-1E7C8CF542DC}" dt="2023-06-08T17:51:06.406" v="139" actId="700"/>
          <ac:spMkLst>
            <pc:docMk/>
            <pc:sldMk cId="1785939435" sldId="439"/>
            <ac:spMk id="2" creationId="{064C7A8F-B7F5-4973-98B0-78373D49C4F1}"/>
          </ac:spMkLst>
        </pc:spChg>
        <pc:spChg chg="mod ord">
          <ac:chgData name="Alisa Aaltonen" userId="02d0f2c7-1feb-4820-abbf-160b1e15b876" providerId="ADAL" clId="{D08B7016-C7AF-4718-8C8A-1E7C8CF542DC}" dt="2023-06-08T17:51:08.047" v="141" actId="12"/>
          <ac:spMkLst>
            <pc:docMk/>
            <pc:sldMk cId="1785939435" sldId="439"/>
            <ac:spMk id="3" creationId="{E8256935-406E-A19B-88DF-BA5230D014C2}"/>
          </ac:spMkLst>
        </pc:spChg>
      </pc:sldChg>
      <pc:sldChg chg="ord">
        <pc:chgData name="Alisa Aaltonen" userId="02d0f2c7-1feb-4820-abbf-160b1e15b876" providerId="ADAL" clId="{D08B7016-C7AF-4718-8C8A-1E7C8CF542DC}" dt="2023-06-08T17:49:04.749" v="107"/>
        <pc:sldMkLst>
          <pc:docMk/>
          <pc:sldMk cId="2531075574" sldId="440"/>
        </pc:sldMkLst>
      </pc:sldChg>
      <pc:sldChg chg="modSp mod ord modClrScheme chgLayout">
        <pc:chgData name="Alisa Aaltonen" userId="02d0f2c7-1feb-4820-abbf-160b1e15b876" providerId="ADAL" clId="{D08B7016-C7AF-4718-8C8A-1E7C8CF542DC}" dt="2023-06-08T17:54:03.264" v="212"/>
        <pc:sldMkLst>
          <pc:docMk/>
          <pc:sldMk cId="3145698924" sldId="441"/>
        </pc:sldMkLst>
        <pc:spChg chg="mod ord">
          <ac:chgData name="Alisa Aaltonen" userId="02d0f2c7-1feb-4820-abbf-160b1e15b876" providerId="ADAL" clId="{D08B7016-C7AF-4718-8C8A-1E7C8CF542DC}" dt="2023-06-08T17:51:57.873" v="149" actId="700"/>
          <ac:spMkLst>
            <pc:docMk/>
            <pc:sldMk cId="3145698924" sldId="441"/>
            <ac:spMk id="2" creationId="{3BB0D0CC-0E84-4E32-9DEE-C6A660DB3C40}"/>
          </ac:spMkLst>
        </pc:spChg>
        <pc:spChg chg="mod ord">
          <ac:chgData name="Alisa Aaltonen" userId="02d0f2c7-1feb-4820-abbf-160b1e15b876" providerId="ADAL" clId="{D08B7016-C7AF-4718-8C8A-1E7C8CF542DC}" dt="2023-06-08T17:52:01.038" v="152" actId="27636"/>
          <ac:spMkLst>
            <pc:docMk/>
            <pc:sldMk cId="3145698924" sldId="441"/>
            <ac:spMk id="3" creationId="{2920DD60-17FB-4AE9-BAED-125AFE38EFF4}"/>
          </ac:spMkLst>
        </pc:spChg>
      </pc:sldChg>
      <pc:sldChg chg="ord">
        <pc:chgData name="Alisa Aaltonen" userId="02d0f2c7-1feb-4820-abbf-160b1e15b876" providerId="ADAL" clId="{D08B7016-C7AF-4718-8C8A-1E7C8CF542DC}" dt="2023-06-08T17:53:29.868" v="208"/>
        <pc:sldMkLst>
          <pc:docMk/>
          <pc:sldMk cId="2218716989" sldId="442"/>
        </pc:sldMkLst>
      </pc:sldChg>
      <pc:sldChg chg="modSp mod ord setBg modClrScheme chgLayout modNotesTx">
        <pc:chgData name="Alisa Aaltonen" userId="02d0f2c7-1feb-4820-abbf-160b1e15b876" providerId="ADAL" clId="{D08B7016-C7AF-4718-8C8A-1E7C8CF542DC}" dt="2023-06-08T17:50:05.162" v="123" actId="20577"/>
        <pc:sldMkLst>
          <pc:docMk/>
          <pc:sldMk cId="2582271848" sldId="443"/>
        </pc:sldMkLst>
        <pc:spChg chg="mod ord">
          <ac:chgData name="Alisa Aaltonen" userId="02d0f2c7-1feb-4820-abbf-160b1e15b876" providerId="ADAL" clId="{D08B7016-C7AF-4718-8C8A-1E7C8CF542DC}" dt="2023-06-08T17:49:59.859" v="121" actId="207"/>
          <ac:spMkLst>
            <pc:docMk/>
            <pc:sldMk cId="2582271848" sldId="443"/>
            <ac:spMk id="2" creationId="{BAAC934F-E65F-F43A-A8AB-467D0E063DD2}"/>
          </ac:spMkLst>
        </pc:spChg>
        <pc:spChg chg="mod ord">
          <ac:chgData name="Alisa Aaltonen" userId="02d0f2c7-1feb-4820-abbf-160b1e15b876" providerId="ADAL" clId="{D08B7016-C7AF-4718-8C8A-1E7C8CF542DC}" dt="2023-06-08T17:49:58.468" v="120" actId="207"/>
          <ac:spMkLst>
            <pc:docMk/>
            <pc:sldMk cId="2582271848" sldId="443"/>
            <ac:spMk id="3" creationId="{69FB1CEF-650D-486B-B5F7-253B8A2544C0}"/>
          </ac:spMkLst>
        </pc:spChg>
      </pc:sldChg>
      <pc:sldChg chg="modSp mod ord modClrScheme chgLayout modNotesTx">
        <pc:chgData name="Alisa Aaltonen" userId="02d0f2c7-1feb-4820-abbf-160b1e15b876" providerId="ADAL" clId="{D08B7016-C7AF-4718-8C8A-1E7C8CF542DC}" dt="2023-06-08T17:55:50.517" v="232" actId="20577"/>
        <pc:sldMkLst>
          <pc:docMk/>
          <pc:sldMk cId="232779718" sldId="444"/>
        </pc:sldMkLst>
        <pc:spChg chg="mod ord">
          <ac:chgData name="Alisa Aaltonen" userId="02d0f2c7-1feb-4820-abbf-160b1e15b876" providerId="ADAL" clId="{D08B7016-C7AF-4718-8C8A-1E7C8CF542DC}" dt="2023-06-08T17:50:19.368" v="124" actId="700"/>
          <ac:spMkLst>
            <pc:docMk/>
            <pc:sldMk cId="232779718" sldId="444"/>
            <ac:spMk id="2" creationId="{818EEA26-E749-4DE9-A6D4-A690DB9F407C}"/>
          </ac:spMkLst>
        </pc:spChg>
        <pc:spChg chg="mod ord">
          <ac:chgData name="Alisa Aaltonen" userId="02d0f2c7-1feb-4820-abbf-160b1e15b876" providerId="ADAL" clId="{D08B7016-C7AF-4718-8C8A-1E7C8CF542DC}" dt="2023-06-08T17:50:19.415" v="125" actId="27636"/>
          <ac:spMkLst>
            <pc:docMk/>
            <pc:sldMk cId="232779718" sldId="444"/>
            <ac:spMk id="3" creationId="{E411A5F9-1E62-4783-A131-174B759FA40A}"/>
          </ac:spMkLst>
        </pc:spChg>
      </pc:sldChg>
      <pc:sldChg chg="modSp mod ord modClrScheme chgLayout modNotesTx">
        <pc:chgData name="Alisa Aaltonen" userId="02d0f2c7-1feb-4820-abbf-160b1e15b876" providerId="ADAL" clId="{D08B7016-C7AF-4718-8C8A-1E7C8CF542DC}" dt="2023-06-08T17:55:46.634" v="231" actId="20577"/>
        <pc:sldMkLst>
          <pc:docMk/>
          <pc:sldMk cId="1782741096" sldId="445"/>
        </pc:sldMkLst>
        <pc:spChg chg="mod ord">
          <ac:chgData name="Alisa Aaltonen" userId="02d0f2c7-1feb-4820-abbf-160b1e15b876" providerId="ADAL" clId="{D08B7016-C7AF-4718-8C8A-1E7C8CF542DC}" dt="2023-06-08T17:55:23.214" v="227" actId="20577"/>
          <ac:spMkLst>
            <pc:docMk/>
            <pc:sldMk cId="1782741096" sldId="445"/>
            <ac:spMk id="2" creationId="{00000000-0000-0000-0000-000000000000}"/>
          </ac:spMkLst>
        </pc:spChg>
        <pc:spChg chg="mod ord">
          <ac:chgData name="Alisa Aaltonen" userId="02d0f2c7-1feb-4820-abbf-160b1e15b876" providerId="ADAL" clId="{D08B7016-C7AF-4718-8C8A-1E7C8CF542DC}" dt="2023-06-08T17:53:50.144" v="209" actId="700"/>
          <ac:spMkLst>
            <pc:docMk/>
            <pc:sldMk cId="1782741096" sldId="445"/>
            <ac:spMk id="3" creationId="{00000000-0000-0000-0000-000000000000}"/>
          </ac:spMkLst>
        </pc:spChg>
        <pc:spChg chg="mod ord">
          <ac:chgData name="Alisa Aaltonen" userId="02d0f2c7-1feb-4820-abbf-160b1e15b876" providerId="ADAL" clId="{D08B7016-C7AF-4718-8C8A-1E7C8CF542DC}" dt="2023-06-08T17:53:50.144" v="209" actId="700"/>
          <ac:spMkLst>
            <pc:docMk/>
            <pc:sldMk cId="1782741096" sldId="445"/>
            <ac:spMk id="4" creationId="{00000000-0000-0000-0000-000000000000}"/>
          </ac:spMkLst>
        </pc:spChg>
      </pc:sldChg>
      <pc:sldChg chg="addSp modSp del mod ord setBg modClrScheme chgLayout">
        <pc:chgData name="Alisa Aaltonen" userId="02d0f2c7-1feb-4820-abbf-160b1e15b876" providerId="ADAL" clId="{D08B7016-C7AF-4718-8C8A-1E7C8CF542DC}" dt="2023-06-08T17:51:23.487" v="148" actId="2696"/>
        <pc:sldMkLst>
          <pc:docMk/>
          <pc:sldMk cId="2516077550" sldId="446"/>
        </pc:sldMkLst>
        <pc:spChg chg="mod ord">
          <ac:chgData name="Alisa Aaltonen" userId="02d0f2c7-1feb-4820-abbf-160b1e15b876" providerId="ADAL" clId="{D08B7016-C7AF-4718-8C8A-1E7C8CF542DC}" dt="2023-06-08T17:47:49.376" v="96" actId="20577"/>
          <ac:spMkLst>
            <pc:docMk/>
            <pc:sldMk cId="2516077550" sldId="446"/>
            <ac:spMk id="2" creationId="{5347F5A7-18D2-68B5-1542-525F068BD9D9}"/>
          </ac:spMkLst>
        </pc:spChg>
        <pc:spChg chg="add mod ord">
          <ac:chgData name="Alisa Aaltonen" userId="02d0f2c7-1feb-4820-abbf-160b1e15b876" providerId="ADAL" clId="{D08B7016-C7AF-4718-8C8A-1E7C8CF542DC}" dt="2023-06-08T17:51:12.727" v="142" actId="21"/>
          <ac:spMkLst>
            <pc:docMk/>
            <pc:sldMk cId="2516077550" sldId="446"/>
            <ac:spMk id="3" creationId="{4BC40DBF-5D07-A6FD-49A2-D767485C0781}"/>
          </ac:spMkLst>
        </pc:spChg>
      </pc:sldChg>
      <pc:sldMasterChg chg="del delSldLayout">
        <pc:chgData name="Alisa Aaltonen" userId="02d0f2c7-1feb-4820-abbf-160b1e15b876" providerId="ADAL" clId="{D08B7016-C7AF-4718-8C8A-1E7C8CF542DC}" dt="2023-06-08T17:44:23.631" v="29" actId="700"/>
        <pc:sldMasterMkLst>
          <pc:docMk/>
          <pc:sldMasterMk cId="3584833835" sldId="2147484411"/>
        </pc:sldMasterMkLst>
        <pc:sldLayoutChg chg="del">
          <pc:chgData name="Alisa Aaltonen" userId="02d0f2c7-1feb-4820-abbf-160b1e15b876" providerId="ADAL" clId="{D08B7016-C7AF-4718-8C8A-1E7C8CF542DC}" dt="2023-06-08T17:44:23.631" v="29" actId="700"/>
          <pc:sldLayoutMkLst>
            <pc:docMk/>
            <pc:sldMasterMk cId="3584833835" sldId="2147484411"/>
            <pc:sldLayoutMk cId="1204624761" sldId="2147484412"/>
          </pc:sldLayoutMkLst>
        </pc:sldLayoutChg>
        <pc:sldLayoutChg chg="del">
          <pc:chgData name="Alisa Aaltonen" userId="02d0f2c7-1feb-4820-abbf-160b1e15b876" providerId="ADAL" clId="{D08B7016-C7AF-4718-8C8A-1E7C8CF542DC}" dt="2023-06-08T17:44:23.631" v="29" actId="700"/>
          <pc:sldLayoutMkLst>
            <pc:docMk/>
            <pc:sldMasterMk cId="3584833835" sldId="2147484411"/>
            <pc:sldLayoutMk cId="4056133439" sldId="2147484413"/>
          </pc:sldLayoutMkLst>
        </pc:sldLayoutChg>
        <pc:sldLayoutChg chg="del">
          <pc:chgData name="Alisa Aaltonen" userId="02d0f2c7-1feb-4820-abbf-160b1e15b876" providerId="ADAL" clId="{D08B7016-C7AF-4718-8C8A-1E7C8CF542DC}" dt="2023-06-08T17:44:23.631" v="29" actId="700"/>
          <pc:sldLayoutMkLst>
            <pc:docMk/>
            <pc:sldMasterMk cId="3584833835" sldId="2147484411"/>
            <pc:sldLayoutMk cId="2357563404" sldId="2147484414"/>
          </pc:sldLayoutMkLst>
        </pc:sldLayoutChg>
        <pc:sldLayoutChg chg="del">
          <pc:chgData name="Alisa Aaltonen" userId="02d0f2c7-1feb-4820-abbf-160b1e15b876" providerId="ADAL" clId="{D08B7016-C7AF-4718-8C8A-1E7C8CF542DC}" dt="2023-06-08T17:44:23.631" v="29" actId="700"/>
          <pc:sldLayoutMkLst>
            <pc:docMk/>
            <pc:sldMasterMk cId="3584833835" sldId="2147484411"/>
            <pc:sldLayoutMk cId="2748115736" sldId="2147484415"/>
          </pc:sldLayoutMkLst>
        </pc:sldLayoutChg>
        <pc:sldLayoutChg chg="del">
          <pc:chgData name="Alisa Aaltonen" userId="02d0f2c7-1feb-4820-abbf-160b1e15b876" providerId="ADAL" clId="{D08B7016-C7AF-4718-8C8A-1E7C8CF542DC}" dt="2023-06-08T17:44:23.631" v="29" actId="700"/>
          <pc:sldLayoutMkLst>
            <pc:docMk/>
            <pc:sldMasterMk cId="3584833835" sldId="2147484411"/>
            <pc:sldLayoutMk cId="942938343" sldId="2147484416"/>
          </pc:sldLayoutMkLst>
        </pc:sldLayoutChg>
        <pc:sldLayoutChg chg="del">
          <pc:chgData name="Alisa Aaltonen" userId="02d0f2c7-1feb-4820-abbf-160b1e15b876" providerId="ADAL" clId="{D08B7016-C7AF-4718-8C8A-1E7C8CF542DC}" dt="2023-06-08T17:44:23.631" v="29" actId="700"/>
          <pc:sldLayoutMkLst>
            <pc:docMk/>
            <pc:sldMasterMk cId="3584833835" sldId="2147484411"/>
            <pc:sldLayoutMk cId="3759732115" sldId="2147484417"/>
          </pc:sldLayoutMkLst>
        </pc:sldLayoutChg>
        <pc:sldLayoutChg chg="del">
          <pc:chgData name="Alisa Aaltonen" userId="02d0f2c7-1feb-4820-abbf-160b1e15b876" providerId="ADAL" clId="{D08B7016-C7AF-4718-8C8A-1E7C8CF542DC}" dt="2023-06-08T17:44:23.631" v="29" actId="700"/>
          <pc:sldLayoutMkLst>
            <pc:docMk/>
            <pc:sldMasterMk cId="3584833835" sldId="2147484411"/>
            <pc:sldLayoutMk cId="1931188251" sldId="2147484418"/>
          </pc:sldLayoutMkLst>
        </pc:sldLayoutChg>
        <pc:sldLayoutChg chg="del">
          <pc:chgData name="Alisa Aaltonen" userId="02d0f2c7-1feb-4820-abbf-160b1e15b876" providerId="ADAL" clId="{D08B7016-C7AF-4718-8C8A-1E7C8CF542DC}" dt="2023-06-08T17:44:23.631" v="29" actId="700"/>
          <pc:sldLayoutMkLst>
            <pc:docMk/>
            <pc:sldMasterMk cId="3584833835" sldId="2147484411"/>
            <pc:sldLayoutMk cId="397167845" sldId="2147484419"/>
          </pc:sldLayoutMkLst>
        </pc:sldLayoutChg>
        <pc:sldLayoutChg chg="del">
          <pc:chgData name="Alisa Aaltonen" userId="02d0f2c7-1feb-4820-abbf-160b1e15b876" providerId="ADAL" clId="{D08B7016-C7AF-4718-8C8A-1E7C8CF542DC}" dt="2023-06-08T17:44:23.631" v="29" actId="700"/>
          <pc:sldLayoutMkLst>
            <pc:docMk/>
            <pc:sldMasterMk cId="3584833835" sldId="2147484411"/>
            <pc:sldLayoutMk cId="1287169812" sldId="2147484420"/>
          </pc:sldLayoutMkLst>
        </pc:sldLayoutChg>
        <pc:sldLayoutChg chg="del">
          <pc:chgData name="Alisa Aaltonen" userId="02d0f2c7-1feb-4820-abbf-160b1e15b876" providerId="ADAL" clId="{D08B7016-C7AF-4718-8C8A-1E7C8CF542DC}" dt="2023-06-08T17:44:23.631" v="29" actId="700"/>
          <pc:sldLayoutMkLst>
            <pc:docMk/>
            <pc:sldMasterMk cId="3584833835" sldId="2147484411"/>
            <pc:sldLayoutMk cId="2800765460" sldId="2147484421"/>
          </pc:sldLayoutMkLst>
        </pc:sldLayoutChg>
        <pc:sldLayoutChg chg="del">
          <pc:chgData name="Alisa Aaltonen" userId="02d0f2c7-1feb-4820-abbf-160b1e15b876" providerId="ADAL" clId="{D08B7016-C7AF-4718-8C8A-1E7C8CF542DC}" dt="2023-06-08T17:44:23.631" v="29" actId="700"/>
          <pc:sldLayoutMkLst>
            <pc:docMk/>
            <pc:sldMasterMk cId="3584833835" sldId="2147484411"/>
            <pc:sldLayoutMk cId="1463491440" sldId="2147484422"/>
          </pc:sldLayoutMkLst>
        </pc:sldLayoutChg>
        <pc:sldLayoutChg chg="del">
          <pc:chgData name="Alisa Aaltonen" userId="02d0f2c7-1feb-4820-abbf-160b1e15b876" providerId="ADAL" clId="{D08B7016-C7AF-4718-8C8A-1E7C8CF542DC}" dt="2023-06-08T17:44:23.631" v="29" actId="700"/>
          <pc:sldLayoutMkLst>
            <pc:docMk/>
            <pc:sldMasterMk cId="3584833835" sldId="2147484411"/>
            <pc:sldLayoutMk cId="3724239184" sldId="2147484423"/>
          </pc:sldLayoutMkLst>
        </pc:sldLayoutChg>
        <pc:sldLayoutChg chg="del">
          <pc:chgData name="Alisa Aaltonen" userId="02d0f2c7-1feb-4820-abbf-160b1e15b876" providerId="ADAL" clId="{D08B7016-C7AF-4718-8C8A-1E7C8CF542DC}" dt="2023-06-08T17:44:23.631" v="29" actId="700"/>
          <pc:sldLayoutMkLst>
            <pc:docMk/>
            <pc:sldMasterMk cId="3584833835" sldId="2147484411"/>
            <pc:sldLayoutMk cId="2993087161" sldId="2147484424"/>
          </pc:sldLayoutMkLst>
        </pc:sldLayoutChg>
        <pc:sldLayoutChg chg="del">
          <pc:chgData name="Alisa Aaltonen" userId="02d0f2c7-1feb-4820-abbf-160b1e15b876" providerId="ADAL" clId="{D08B7016-C7AF-4718-8C8A-1E7C8CF542DC}" dt="2023-06-08T17:44:23.631" v="29" actId="700"/>
          <pc:sldLayoutMkLst>
            <pc:docMk/>
            <pc:sldMasterMk cId="3584833835" sldId="2147484411"/>
            <pc:sldLayoutMk cId="3511836196" sldId="2147484425"/>
          </pc:sldLayoutMkLst>
        </pc:sldLayoutChg>
        <pc:sldLayoutChg chg="del">
          <pc:chgData name="Alisa Aaltonen" userId="02d0f2c7-1feb-4820-abbf-160b1e15b876" providerId="ADAL" clId="{D08B7016-C7AF-4718-8C8A-1E7C8CF542DC}" dt="2023-06-08T17:44:23.631" v="29" actId="700"/>
          <pc:sldLayoutMkLst>
            <pc:docMk/>
            <pc:sldMasterMk cId="3584833835" sldId="2147484411"/>
            <pc:sldLayoutMk cId="2003339223" sldId="2147484426"/>
          </pc:sldLayoutMkLst>
        </pc:sldLayoutChg>
        <pc:sldLayoutChg chg="del">
          <pc:chgData name="Alisa Aaltonen" userId="02d0f2c7-1feb-4820-abbf-160b1e15b876" providerId="ADAL" clId="{D08B7016-C7AF-4718-8C8A-1E7C8CF542DC}" dt="2023-06-08T17:44:23.631" v="29" actId="700"/>
          <pc:sldLayoutMkLst>
            <pc:docMk/>
            <pc:sldMasterMk cId="3584833835" sldId="2147484411"/>
            <pc:sldLayoutMk cId="2212813975" sldId="2147484427"/>
          </pc:sldLayoutMkLst>
        </pc:sldLayoutChg>
        <pc:sldLayoutChg chg="del">
          <pc:chgData name="Alisa Aaltonen" userId="02d0f2c7-1feb-4820-abbf-160b1e15b876" providerId="ADAL" clId="{D08B7016-C7AF-4718-8C8A-1E7C8CF542DC}" dt="2023-06-08T17:44:23.631" v="29" actId="700"/>
          <pc:sldLayoutMkLst>
            <pc:docMk/>
            <pc:sldMasterMk cId="3584833835" sldId="2147484411"/>
            <pc:sldLayoutMk cId="818446719" sldId="2147484428"/>
          </pc:sldLayoutMkLst>
        </pc:sldLayoutChg>
        <pc:sldLayoutChg chg="del">
          <pc:chgData name="Alisa Aaltonen" userId="02d0f2c7-1feb-4820-abbf-160b1e15b876" providerId="ADAL" clId="{D08B7016-C7AF-4718-8C8A-1E7C8CF542DC}" dt="2023-06-08T17:44:23.631" v="29" actId="700"/>
          <pc:sldLayoutMkLst>
            <pc:docMk/>
            <pc:sldMasterMk cId="3584833835" sldId="2147484411"/>
            <pc:sldLayoutMk cId="1887961604" sldId="2147484429"/>
          </pc:sldLayoutMkLst>
        </pc:sldLayoutChg>
        <pc:sldLayoutChg chg="del">
          <pc:chgData name="Alisa Aaltonen" userId="02d0f2c7-1feb-4820-abbf-160b1e15b876" providerId="ADAL" clId="{D08B7016-C7AF-4718-8C8A-1E7C8CF542DC}" dt="2023-06-08T17:44:23.631" v="29" actId="700"/>
          <pc:sldLayoutMkLst>
            <pc:docMk/>
            <pc:sldMasterMk cId="3584833835" sldId="2147484411"/>
            <pc:sldLayoutMk cId="2523882278" sldId="2147484430"/>
          </pc:sldLayoutMkLst>
        </pc:sldLayoutChg>
        <pc:sldLayoutChg chg="del">
          <pc:chgData name="Alisa Aaltonen" userId="02d0f2c7-1feb-4820-abbf-160b1e15b876" providerId="ADAL" clId="{D08B7016-C7AF-4718-8C8A-1E7C8CF542DC}" dt="2023-06-08T17:44:23.631" v="29" actId="700"/>
          <pc:sldLayoutMkLst>
            <pc:docMk/>
            <pc:sldMasterMk cId="3584833835" sldId="2147484411"/>
            <pc:sldLayoutMk cId="1161348928" sldId="2147484431"/>
          </pc:sldLayoutMkLst>
        </pc:sldLayoutChg>
        <pc:sldLayoutChg chg="del">
          <pc:chgData name="Alisa Aaltonen" userId="02d0f2c7-1feb-4820-abbf-160b1e15b876" providerId="ADAL" clId="{D08B7016-C7AF-4718-8C8A-1E7C8CF542DC}" dt="2023-06-08T17:44:23.631" v="29" actId="700"/>
          <pc:sldLayoutMkLst>
            <pc:docMk/>
            <pc:sldMasterMk cId="3584833835" sldId="2147484411"/>
            <pc:sldLayoutMk cId="3359700013" sldId="2147484432"/>
          </pc:sldLayoutMkLst>
        </pc:sldLayoutChg>
        <pc:sldLayoutChg chg="del">
          <pc:chgData name="Alisa Aaltonen" userId="02d0f2c7-1feb-4820-abbf-160b1e15b876" providerId="ADAL" clId="{D08B7016-C7AF-4718-8C8A-1E7C8CF542DC}" dt="2023-06-08T17:44:23.631" v="29" actId="700"/>
          <pc:sldLayoutMkLst>
            <pc:docMk/>
            <pc:sldMasterMk cId="3584833835" sldId="2147484411"/>
            <pc:sldLayoutMk cId="1816103904" sldId="2147484433"/>
          </pc:sldLayoutMkLst>
        </pc:sldLayoutChg>
        <pc:sldLayoutChg chg="del">
          <pc:chgData name="Alisa Aaltonen" userId="02d0f2c7-1feb-4820-abbf-160b1e15b876" providerId="ADAL" clId="{D08B7016-C7AF-4718-8C8A-1E7C8CF542DC}" dt="2023-06-08T17:44:23.631" v="29" actId="700"/>
          <pc:sldLayoutMkLst>
            <pc:docMk/>
            <pc:sldMasterMk cId="3584833835" sldId="2147484411"/>
            <pc:sldLayoutMk cId="1303506128" sldId="2147484434"/>
          </pc:sldLayoutMkLst>
        </pc:sldLayoutChg>
      </pc:sldMasterChg>
    </pc:docChg>
  </pc:docChgLst>
  <pc:docChgLst>
    <pc:chgData name="Alisa Aaltonen" userId="02d0f2c7-1feb-4820-abbf-160b1e15b876" providerId="ADAL" clId="{DA2E6184-CA27-4D50-9E01-73EC9A0D352A}"/>
    <pc:docChg chg="undo custSel modSld">
      <pc:chgData name="Alisa Aaltonen" userId="02d0f2c7-1feb-4820-abbf-160b1e15b876" providerId="ADAL" clId="{DA2E6184-CA27-4D50-9E01-73EC9A0D352A}" dt="2023-06-13T08:59:46.846" v="82" actId="12"/>
      <pc:docMkLst>
        <pc:docMk/>
      </pc:docMkLst>
      <pc:sldChg chg="modSp mod">
        <pc:chgData name="Alisa Aaltonen" userId="02d0f2c7-1feb-4820-abbf-160b1e15b876" providerId="ADAL" clId="{DA2E6184-CA27-4D50-9E01-73EC9A0D352A}" dt="2023-06-13T08:58:55.645" v="79" actId="20577"/>
        <pc:sldMkLst>
          <pc:docMk/>
          <pc:sldMk cId="1914148621" sldId="266"/>
        </pc:sldMkLst>
        <pc:spChg chg="mod">
          <ac:chgData name="Alisa Aaltonen" userId="02d0f2c7-1feb-4820-abbf-160b1e15b876" providerId="ADAL" clId="{DA2E6184-CA27-4D50-9E01-73EC9A0D352A}" dt="2023-06-13T08:58:55.645" v="79" actId="20577"/>
          <ac:spMkLst>
            <pc:docMk/>
            <pc:sldMk cId="1914148621" sldId="266"/>
            <ac:spMk id="3" creationId="{69FB1CEF-650D-486B-B5F7-253B8A2544C0}"/>
          </ac:spMkLst>
        </pc:spChg>
      </pc:sldChg>
      <pc:sldChg chg="modSp mod">
        <pc:chgData name="Alisa Aaltonen" userId="02d0f2c7-1feb-4820-abbf-160b1e15b876" providerId="ADAL" clId="{DA2E6184-CA27-4D50-9E01-73EC9A0D352A}" dt="2023-06-13T08:59:20.285" v="81" actId="2711"/>
        <pc:sldMkLst>
          <pc:docMk/>
          <pc:sldMk cId="3563416524" sldId="382"/>
        </pc:sldMkLst>
        <pc:spChg chg="mod">
          <ac:chgData name="Alisa Aaltonen" userId="02d0f2c7-1feb-4820-abbf-160b1e15b876" providerId="ADAL" clId="{DA2E6184-CA27-4D50-9E01-73EC9A0D352A}" dt="2023-06-13T08:59:20.285" v="81" actId="2711"/>
          <ac:spMkLst>
            <pc:docMk/>
            <pc:sldMk cId="3563416524" sldId="382"/>
            <ac:spMk id="5" creationId="{4388A970-00C8-4D6D-ABFB-F6977390751E}"/>
          </ac:spMkLst>
        </pc:spChg>
      </pc:sldChg>
      <pc:sldChg chg="modSp mod chgLayout">
        <pc:chgData name="Alisa Aaltonen" userId="02d0f2c7-1feb-4820-abbf-160b1e15b876" providerId="ADAL" clId="{DA2E6184-CA27-4D50-9E01-73EC9A0D352A}" dt="2023-06-13T08:59:11.657" v="80" actId="700"/>
        <pc:sldMkLst>
          <pc:docMk/>
          <pc:sldMk cId="2099058822" sldId="428"/>
        </pc:sldMkLst>
        <pc:spChg chg="mod ord">
          <ac:chgData name="Alisa Aaltonen" userId="02d0f2c7-1feb-4820-abbf-160b1e15b876" providerId="ADAL" clId="{DA2E6184-CA27-4D50-9E01-73EC9A0D352A}" dt="2023-06-13T08:59:11.657" v="80" actId="700"/>
          <ac:spMkLst>
            <pc:docMk/>
            <pc:sldMk cId="2099058822" sldId="428"/>
            <ac:spMk id="2" creationId="{261782D5-B030-8C6D-DDF5-AAAF0F5E3919}"/>
          </ac:spMkLst>
        </pc:spChg>
        <pc:spChg chg="mod ord">
          <ac:chgData name="Alisa Aaltonen" userId="02d0f2c7-1feb-4820-abbf-160b1e15b876" providerId="ADAL" clId="{DA2E6184-CA27-4D50-9E01-73EC9A0D352A}" dt="2023-06-13T08:59:11.657" v="80" actId="700"/>
          <ac:spMkLst>
            <pc:docMk/>
            <pc:sldMk cId="2099058822" sldId="428"/>
            <ac:spMk id="3" creationId="{33F60494-1E2D-13E0-1C14-8D75048D0C2C}"/>
          </ac:spMkLst>
        </pc:spChg>
      </pc:sldChg>
      <pc:sldChg chg="modSp mod">
        <pc:chgData name="Alisa Aaltonen" userId="02d0f2c7-1feb-4820-abbf-160b1e15b876" providerId="ADAL" clId="{DA2E6184-CA27-4D50-9E01-73EC9A0D352A}" dt="2023-06-13T08:59:46.846" v="82" actId="12"/>
        <pc:sldMkLst>
          <pc:docMk/>
          <pc:sldMk cId="4052943569" sldId="437"/>
        </pc:sldMkLst>
        <pc:spChg chg="mod">
          <ac:chgData name="Alisa Aaltonen" userId="02d0f2c7-1feb-4820-abbf-160b1e15b876" providerId="ADAL" clId="{DA2E6184-CA27-4D50-9E01-73EC9A0D352A}" dt="2023-06-13T08:59:46.846" v="82" actId="12"/>
          <ac:spMkLst>
            <pc:docMk/>
            <pc:sldMk cId="4052943569" sldId="437"/>
            <ac:spMk id="6" creationId="{AC367C3F-1A90-041F-B986-3EBC12D5C967}"/>
          </ac:spMkLst>
        </pc:spChg>
      </pc:sldChg>
      <pc:sldChg chg="modSp mod modClrScheme chgLayout">
        <pc:chgData name="Alisa Aaltonen" userId="02d0f2c7-1feb-4820-abbf-160b1e15b876" providerId="ADAL" clId="{DA2E6184-CA27-4D50-9E01-73EC9A0D352A}" dt="2023-06-13T08:57:19.882" v="43" actId="20577"/>
        <pc:sldMkLst>
          <pc:docMk/>
          <pc:sldMk cId="2531075574" sldId="440"/>
        </pc:sldMkLst>
        <pc:spChg chg="mod ord">
          <ac:chgData name="Alisa Aaltonen" userId="02d0f2c7-1feb-4820-abbf-160b1e15b876" providerId="ADAL" clId="{DA2E6184-CA27-4D50-9E01-73EC9A0D352A}" dt="2023-06-13T08:57:10.271" v="37" actId="700"/>
          <ac:spMkLst>
            <pc:docMk/>
            <pc:sldMk cId="2531075574" sldId="440"/>
            <ac:spMk id="2" creationId="{9A742106-5B64-4994-B6F0-0D46861186CD}"/>
          </ac:spMkLst>
        </pc:spChg>
        <pc:spChg chg="mod ord">
          <ac:chgData name="Alisa Aaltonen" userId="02d0f2c7-1feb-4820-abbf-160b1e15b876" providerId="ADAL" clId="{DA2E6184-CA27-4D50-9E01-73EC9A0D352A}" dt="2023-06-13T08:57:19.882" v="43" actId="20577"/>
          <ac:spMkLst>
            <pc:docMk/>
            <pc:sldMk cId="2531075574" sldId="440"/>
            <ac:spMk id="3" creationId="{33EC9B80-BAEB-4E5C-BBCC-C8B5937A99DA}"/>
          </ac:spMkLst>
        </pc:spChg>
      </pc:sldChg>
      <pc:sldChg chg="modSp mod">
        <pc:chgData name="Alisa Aaltonen" userId="02d0f2c7-1feb-4820-abbf-160b1e15b876" providerId="ADAL" clId="{DA2E6184-CA27-4D50-9E01-73EC9A0D352A}" dt="2023-06-13T08:58:06.665" v="64" actId="5793"/>
        <pc:sldMkLst>
          <pc:docMk/>
          <pc:sldMk cId="2218716989" sldId="442"/>
        </pc:sldMkLst>
        <pc:spChg chg="mod">
          <ac:chgData name="Alisa Aaltonen" userId="02d0f2c7-1feb-4820-abbf-160b1e15b876" providerId="ADAL" clId="{DA2E6184-CA27-4D50-9E01-73EC9A0D352A}" dt="2023-06-13T08:58:06.665" v="64" actId="5793"/>
          <ac:spMkLst>
            <pc:docMk/>
            <pc:sldMk cId="2218716989" sldId="442"/>
            <ac:spMk id="3" creationId="{66E46E57-A5C1-0161-020D-157DB4C5ABF9}"/>
          </ac:spMkLst>
        </pc:spChg>
      </pc:sldChg>
      <pc:sldChg chg="modSp mod">
        <pc:chgData name="Alisa Aaltonen" userId="02d0f2c7-1feb-4820-abbf-160b1e15b876" providerId="ADAL" clId="{DA2E6184-CA27-4D50-9E01-73EC9A0D352A}" dt="2023-06-13T08:56:54.779" v="36" actId="12"/>
        <pc:sldMkLst>
          <pc:docMk/>
          <pc:sldMk cId="232779718" sldId="444"/>
        </pc:sldMkLst>
        <pc:spChg chg="mod">
          <ac:chgData name="Alisa Aaltonen" userId="02d0f2c7-1feb-4820-abbf-160b1e15b876" providerId="ADAL" clId="{DA2E6184-CA27-4D50-9E01-73EC9A0D352A}" dt="2023-06-13T08:56:54.779" v="36" actId="12"/>
          <ac:spMkLst>
            <pc:docMk/>
            <pc:sldMk cId="232779718" sldId="444"/>
            <ac:spMk id="3" creationId="{E411A5F9-1E62-4783-A131-174B759FA40A}"/>
          </ac:spMkLst>
        </pc:spChg>
      </pc:sldChg>
      <pc:sldChg chg="modSp mod chgLayout">
        <pc:chgData name="Alisa Aaltonen" userId="02d0f2c7-1feb-4820-abbf-160b1e15b876" providerId="ADAL" clId="{DA2E6184-CA27-4D50-9E01-73EC9A0D352A}" dt="2023-06-13T08:56:47.929" v="35" actId="20577"/>
        <pc:sldMkLst>
          <pc:docMk/>
          <pc:sldMk cId="1782741096" sldId="445"/>
        </pc:sldMkLst>
        <pc:spChg chg="mod ord">
          <ac:chgData name="Alisa Aaltonen" userId="02d0f2c7-1feb-4820-abbf-160b1e15b876" providerId="ADAL" clId="{DA2E6184-CA27-4D50-9E01-73EC9A0D352A}" dt="2023-06-13T08:56:47.929" v="35" actId="20577"/>
          <ac:spMkLst>
            <pc:docMk/>
            <pc:sldMk cId="1782741096" sldId="445"/>
            <ac:spMk id="2" creationId="{00000000-0000-0000-0000-000000000000}"/>
          </ac:spMkLst>
        </pc:spChg>
        <pc:spChg chg="mod ord">
          <ac:chgData name="Alisa Aaltonen" userId="02d0f2c7-1feb-4820-abbf-160b1e15b876" providerId="ADAL" clId="{DA2E6184-CA27-4D50-9E01-73EC9A0D352A}" dt="2023-06-13T08:56:25.968" v="0" actId="700"/>
          <ac:spMkLst>
            <pc:docMk/>
            <pc:sldMk cId="1782741096" sldId="445"/>
            <ac:spMk id="3" creationId="{00000000-0000-0000-0000-000000000000}"/>
          </ac:spMkLst>
        </pc:spChg>
        <pc:spChg chg="mod ord">
          <ac:chgData name="Alisa Aaltonen" userId="02d0f2c7-1feb-4820-abbf-160b1e15b876" providerId="ADAL" clId="{DA2E6184-CA27-4D50-9E01-73EC9A0D352A}" dt="2023-06-13T08:56:25.968" v="0" actId="700"/>
          <ac:spMkLst>
            <pc:docMk/>
            <pc:sldMk cId="1782741096" sldId="445"/>
            <ac:spMk id="4" creationId="{00000000-0000-0000-0000-000000000000}"/>
          </ac:spMkLst>
        </pc:spChg>
      </pc:sldChg>
    </pc:docChg>
  </pc:docChgLst>
  <pc:docChgLst>
    <pc:chgData name="Alisa Aaltonen" userId="S::alisa.aaltonen_poke.fi#ext#@jyu.onmicrosoft.com::43d72b9a-019f-4e75-9320-882d043b3447" providerId="AD" clId="Web-{80C60CAE-F316-468E-959C-D397CA608765}"/>
    <pc:docChg chg="modSld">
      <pc:chgData name="Alisa Aaltonen" userId="S::alisa.aaltonen_poke.fi#ext#@jyu.onmicrosoft.com::43d72b9a-019f-4e75-9320-882d043b3447" providerId="AD" clId="Web-{80C60CAE-F316-468E-959C-D397CA608765}" dt="2023-06-15T11:05:30.812" v="11" actId="20577"/>
      <pc:docMkLst>
        <pc:docMk/>
      </pc:docMkLst>
      <pc:sldChg chg="modSp">
        <pc:chgData name="Alisa Aaltonen" userId="S::alisa.aaltonen_poke.fi#ext#@jyu.onmicrosoft.com::43d72b9a-019f-4e75-9320-882d043b3447" providerId="AD" clId="Web-{80C60CAE-F316-468E-959C-D397CA608765}" dt="2023-06-15T11:03:55.594" v="3" actId="20577"/>
        <pc:sldMkLst>
          <pc:docMk/>
          <pc:sldMk cId="1914148621" sldId="266"/>
        </pc:sldMkLst>
        <pc:spChg chg="mod">
          <ac:chgData name="Alisa Aaltonen" userId="S::alisa.aaltonen_poke.fi#ext#@jyu.onmicrosoft.com::43d72b9a-019f-4e75-9320-882d043b3447" providerId="AD" clId="Web-{80C60CAE-F316-468E-959C-D397CA608765}" dt="2023-06-15T11:03:55.594" v="3" actId="20577"/>
          <ac:spMkLst>
            <pc:docMk/>
            <pc:sldMk cId="1914148621" sldId="266"/>
            <ac:spMk id="2" creationId="{BAAC934F-E65F-F43A-A8AB-467D0E063DD2}"/>
          </ac:spMkLst>
        </pc:spChg>
      </pc:sldChg>
      <pc:sldChg chg="modSp">
        <pc:chgData name="Alisa Aaltonen" userId="S::alisa.aaltonen_poke.fi#ext#@jyu.onmicrosoft.com::43d72b9a-019f-4e75-9320-882d043b3447" providerId="AD" clId="Web-{80C60CAE-F316-468E-959C-D397CA608765}" dt="2023-06-15T11:05:30.812" v="11" actId="20577"/>
        <pc:sldMkLst>
          <pc:docMk/>
          <pc:sldMk cId="3625801911" sldId="427"/>
        </pc:sldMkLst>
        <pc:spChg chg="mod">
          <ac:chgData name="Alisa Aaltonen" userId="S::alisa.aaltonen_poke.fi#ext#@jyu.onmicrosoft.com::43d72b9a-019f-4e75-9320-882d043b3447" providerId="AD" clId="Web-{80C60CAE-F316-468E-959C-D397CA608765}" dt="2023-06-15T11:05:30.812" v="11" actId="20577"/>
          <ac:spMkLst>
            <pc:docMk/>
            <pc:sldMk cId="3625801911" sldId="427"/>
            <ac:spMk id="2" creationId="{261782D5-B030-8C6D-DDF5-AAAF0F5E3919}"/>
          </ac:spMkLst>
        </pc:spChg>
      </pc:sldChg>
      <pc:sldChg chg="modSp">
        <pc:chgData name="Alisa Aaltonen" userId="S::alisa.aaltonen_poke.fi#ext#@jyu.onmicrosoft.com::43d72b9a-019f-4e75-9320-882d043b3447" providerId="AD" clId="Web-{80C60CAE-F316-468E-959C-D397CA608765}" dt="2023-06-15T11:04:42.344" v="7" actId="20577"/>
        <pc:sldMkLst>
          <pc:docMk/>
          <pc:sldMk cId="2582271848" sldId="443"/>
        </pc:sldMkLst>
        <pc:spChg chg="mod">
          <ac:chgData name="Alisa Aaltonen" userId="S::alisa.aaltonen_poke.fi#ext#@jyu.onmicrosoft.com::43d72b9a-019f-4e75-9320-882d043b3447" providerId="AD" clId="Web-{80C60CAE-F316-468E-959C-D397CA608765}" dt="2023-06-15T11:04:42.344" v="7" actId="20577"/>
          <ac:spMkLst>
            <pc:docMk/>
            <pc:sldMk cId="2582271848" sldId="443"/>
            <ac:spMk id="2" creationId="{BAAC934F-E65F-F43A-A8AB-467D0E063DD2}"/>
          </ac:spMkLst>
        </pc:spChg>
      </pc:sldChg>
    </pc:docChg>
  </pc:docChgLst>
  <pc:docChgLst>
    <pc:chgData name="Sjöblom Klaus" userId="S::klaus.sjoblom_gradia.fi#ext#@jyu.onmicrosoft.com::f5903483-9fd2-4cc8-8c75-46fa369cc697" providerId="AD" clId="Web-{22A25CE6-769D-4FEC-9DCE-20FE0467C8D0}"/>
    <pc:docChg chg="addSld delSld modSld">
      <pc:chgData name="Sjöblom Klaus" userId="S::klaus.sjoblom_gradia.fi#ext#@jyu.onmicrosoft.com::f5903483-9fd2-4cc8-8c75-46fa369cc697" providerId="AD" clId="Web-{22A25CE6-769D-4FEC-9DCE-20FE0467C8D0}" dt="2023-05-30T10:51:22.731" v="27"/>
      <pc:docMkLst>
        <pc:docMk/>
      </pc:docMkLst>
      <pc:sldChg chg="del">
        <pc:chgData name="Sjöblom Klaus" userId="S::klaus.sjoblom_gradia.fi#ext#@jyu.onmicrosoft.com::f5903483-9fd2-4cc8-8c75-46fa369cc697" providerId="AD" clId="Web-{22A25CE6-769D-4FEC-9DCE-20FE0467C8D0}" dt="2023-05-30T10:51:09.324" v="26"/>
        <pc:sldMkLst>
          <pc:docMk/>
          <pc:sldMk cId="3432747940" sldId="256"/>
        </pc:sldMkLst>
      </pc:sldChg>
      <pc:sldChg chg="del">
        <pc:chgData name="Sjöblom Klaus" userId="S::klaus.sjoblom_gradia.fi#ext#@jyu.onmicrosoft.com::f5903483-9fd2-4cc8-8c75-46fa369cc697" providerId="AD" clId="Web-{22A25CE6-769D-4FEC-9DCE-20FE0467C8D0}" dt="2023-05-30T10:51:09.309" v="16"/>
        <pc:sldMkLst>
          <pc:docMk/>
          <pc:sldMk cId="711930680" sldId="260"/>
        </pc:sldMkLst>
      </pc:sldChg>
      <pc:sldChg chg="del">
        <pc:chgData name="Sjöblom Klaus" userId="S::klaus.sjoblom_gradia.fi#ext#@jyu.onmicrosoft.com::f5903483-9fd2-4cc8-8c75-46fa369cc697" providerId="AD" clId="Web-{22A25CE6-769D-4FEC-9DCE-20FE0467C8D0}" dt="2023-05-30T10:51:09.309" v="20"/>
        <pc:sldMkLst>
          <pc:docMk/>
          <pc:sldMk cId="4284116246" sldId="265"/>
        </pc:sldMkLst>
      </pc:sldChg>
      <pc:sldChg chg="del">
        <pc:chgData name="Sjöblom Klaus" userId="S::klaus.sjoblom_gradia.fi#ext#@jyu.onmicrosoft.com::f5903483-9fd2-4cc8-8c75-46fa369cc697" providerId="AD" clId="Web-{22A25CE6-769D-4FEC-9DCE-20FE0467C8D0}" dt="2023-05-30T10:51:09.293" v="15"/>
        <pc:sldMkLst>
          <pc:docMk/>
          <pc:sldMk cId="3121227644" sldId="267"/>
        </pc:sldMkLst>
      </pc:sldChg>
      <pc:sldChg chg="del">
        <pc:chgData name="Sjöblom Klaus" userId="S::klaus.sjoblom_gradia.fi#ext#@jyu.onmicrosoft.com::f5903483-9fd2-4cc8-8c75-46fa369cc697" providerId="AD" clId="Web-{22A25CE6-769D-4FEC-9DCE-20FE0467C8D0}" dt="2023-05-30T10:51:09.309" v="22"/>
        <pc:sldMkLst>
          <pc:docMk/>
          <pc:sldMk cId="3459507723" sldId="269"/>
        </pc:sldMkLst>
      </pc:sldChg>
      <pc:sldChg chg="del">
        <pc:chgData name="Sjöblom Klaus" userId="S::klaus.sjoblom_gradia.fi#ext#@jyu.onmicrosoft.com::f5903483-9fd2-4cc8-8c75-46fa369cc697" providerId="AD" clId="Web-{22A25CE6-769D-4FEC-9DCE-20FE0467C8D0}" dt="2023-05-30T10:51:09.309" v="24"/>
        <pc:sldMkLst>
          <pc:docMk/>
          <pc:sldMk cId="3926023580" sldId="371"/>
        </pc:sldMkLst>
      </pc:sldChg>
      <pc:sldChg chg="del">
        <pc:chgData name="Sjöblom Klaus" userId="S::klaus.sjoblom_gradia.fi#ext#@jyu.onmicrosoft.com::f5903483-9fd2-4cc8-8c75-46fa369cc697" providerId="AD" clId="Web-{22A25CE6-769D-4FEC-9DCE-20FE0467C8D0}" dt="2023-05-30T10:51:09.309" v="19"/>
        <pc:sldMkLst>
          <pc:docMk/>
          <pc:sldMk cId="3562970310" sldId="374"/>
        </pc:sldMkLst>
      </pc:sldChg>
      <pc:sldChg chg="modSp mod modClrScheme chgLayout">
        <pc:chgData name="Sjöblom Klaus" userId="S::klaus.sjoblom_gradia.fi#ext#@jyu.onmicrosoft.com::f5903483-9fd2-4cc8-8c75-46fa369cc697" providerId="AD" clId="Web-{22A25CE6-769D-4FEC-9DCE-20FE0467C8D0}" dt="2023-05-30T10:51:22.731" v="27"/>
        <pc:sldMkLst>
          <pc:docMk/>
          <pc:sldMk cId="3956065561" sldId="376"/>
        </pc:sldMkLst>
        <pc:spChg chg="mod ord">
          <ac:chgData name="Sjöblom Klaus" userId="S::klaus.sjoblom_gradia.fi#ext#@jyu.onmicrosoft.com::f5903483-9fd2-4cc8-8c75-46fa369cc697" providerId="AD" clId="Web-{22A25CE6-769D-4FEC-9DCE-20FE0467C8D0}" dt="2023-05-30T10:51:22.731" v="27"/>
          <ac:spMkLst>
            <pc:docMk/>
            <pc:sldMk cId="3956065561" sldId="376"/>
            <ac:spMk id="2" creationId="{5347F5A7-18D2-68B5-1542-525F068BD9D9}"/>
          </ac:spMkLst>
        </pc:spChg>
        <pc:spChg chg="mod ord">
          <ac:chgData name="Sjöblom Klaus" userId="S::klaus.sjoblom_gradia.fi#ext#@jyu.onmicrosoft.com::f5903483-9fd2-4cc8-8c75-46fa369cc697" providerId="AD" clId="Web-{22A25CE6-769D-4FEC-9DCE-20FE0467C8D0}" dt="2023-05-30T10:51:22.731" v="27"/>
          <ac:spMkLst>
            <pc:docMk/>
            <pc:sldMk cId="3956065561" sldId="376"/>
            <ac:spMk id="3" creationId="{96185118-C361-0FEA-8B47-5F3221A8B62B}"/>
          </ac:spMkLst>
        </pc:spChg>
      </pc:sldChg>
      <pc:sldChg chg="del">
        <pc:chgData name="Sjöblom Klaus" userId="S::klaus.sjoblom_gradia.fi#ext#@jyu.onmicrosoft.com::f5903483-9fd2-4cc8-8c75-46fa369cc697" providerId="AD" clId="Web-{22A25CE6-769D-4FEC-9DCE-20FE0467C8D0}" dt="2023-05-30T10:51:09.293" v="10"/>
        <pc:sldMkLst>
          <pc:docMk/>
          <pc:sldMk cId="1155145540" sldId="377"/>
        </pc:sldMkLst>
      </pc:sldChg>
      <pc:sldChg chg="del">
        <pc:chgData name="Sjöblom Klaus" userId="S::klaus.sjoblom_gradia.fi#ext#@jyu.onmicrosoft.com::f5903483-9fd2-4cc8-8c75-46fa369cc697" providerId="AD" clId="Web-{22A25CE6-769D-4FEC-9DCE-20FE0467C8D0}" dt="2023-05-30T10:51:09.293" v="14"/>
        <pc:sldMkLst>
          <pc:docMk/>
          <pc:sldMk cId="1797637054" sldId="383"/>
        </pc:sldMkLst>
      </pc:sldChg>
      <pc:sldChg chg="del">
        <pc:chgData name="Sjöblom Klaus" userId="S::klaus.sjoblom_gradia.fi#ext#@jyu.onmicrosoft.com::f5903483-9fd2-4cc8-8c75-46fa369cc697" providerId="AD" clId="Web-{22A25CE6-769D-4FEC-9DCE-20FE0467C8D0}" dt="2023-05-30T10:51:09.293" v="13"/>
        <pc:sldMkLst>
          <pc:docMk/>
          <pc:sldMk cId="2563497469" sldId="384"/>
        </pc:sldMkLst>
      </pc:sldChg>
      <pc:sldChg chg="del">
        <pc:chgData name="Sjöblom Klaus" userId="S::klaus.sjoblom_gradia.fi#ext#@jyu.onmicrosoft.com::f5903483-9fd2-4cc8-8c75-46fa369cc697" providerId="AD" clId="Web-{22A25CE6-769D-4FEC-9DCE-20FE0467C8D0}" dt="2023-05-30T10:51:09.309" v="17"/>
        <pc:sldMkLst>
          <pc:docMk/>
          <pc:sldMk cId="3757922188" sldId="385"/>
        </pc:sldMkLst>
      </pc:sldChg>
      <pc:sldChg chg="del">
        <pc:chgData name="Sjöblom Klaus" userId="S::klaus.sjoblom_gradia.fi#ext#@jyu.onmicrosoft.com::f5903483-9fd2-4cc8-8c75-46fa369cc697" providerId="AD" clId="Web-{22A25CE6-769D-4FEC-9DCE-20FE0467C8D0}" dt="2023-05-30T10:51:09.293" v="11"/>
        <pc:sldMkLst>
          <pc:docMk/>
          <pc:sldMk cId="1061466892" sldId="387"/>
        </pc:sldMkLst>
      </pc:sldChg>
      <pc:sldChg chg="del">
        <pc:chgData name="Sjöblom Klaus" userId="S::klaus.sjoblom_gradia.fi#ext#@jyu.onmicrosoft.com::f5903483-9fd2-4cc8-8c75-46fa369cc697" providerId="AD" clId="Web-{22A25CE6-769D-4FEC-9DCE-20FE0467C8D0}" dt="2023-05-30T10:51:09.309" v="18"/>
        <pc:sldMkLst>
          <pc:docMk/>
          <pc:sldMk cId="4020730312" sldId="429"/>
        </pc:sldMkLst>
      </pc:sldChg>
      <pc:sldChg chg="del">
        <pc:chgData name="Sjöblom Klaus" userId="S::klaus.sjoblom_gradia.fi#ext#@jyu.onmicrosoft.com::f5903483-9fd2-4cc8-8c75-46fa369cc697" providerId="AD" clId="Web-{22A25CE6-769D-4FEC-9DCE-20FE0467C8D0}" dt="2023-05-30T10:51:09.293" v="12"/>
        <pc:sldMkLst>
          <pc:docMk/>
          <pc:sldMk cId="1887045944" sldId="431"/>
        </pc:sldMkLst>
      </pc:sldChg>
      <pc:sldChg chg="del">
        <pc:chgData name="Sjöblom Klaus" userId="S::klaus.sjoblom_gradia.fi#ext#@jyu.onmicrosoft.com::f5903483-9fd2-4cc8-8c75-46fa369cc697" providerId="AD" clId="Web-{22A25CE6-769D-4FEC-9DCE-20FE0467C8D0}" dt="2023-05-30T10:51:09.309" v="23"/>
        <pc:sldMkLst>
          <pc:docMk/>
          <pc:sldMk cId="1516832562" sldId="432"/>
        </pc:sldMkLst>
      </pc:sldChg>
      <pc:sldChg chg="del">
        <pc:chgData name="Sjöblom Klaus" userId="S::klaus.sjoblom_gradia.fi#ext#@jyu.onmicrosoft.com::f5903483-9fd2-4cc8-8c75-46fa369cc697" providerId="AD" clId="Web-{22A25CE6-769D-4FEC-9DCE-20FE0467C8D0}" dt="2023-05-30T10:51:09.309" v="25"/>
        <pc:sldMkLst>
          <pc:docMk/>
          <pc:sldMk cId="3872581599" sldId="434"/>
        </pc:sldMkLst>
      </pc:sldChg>
      <pc:sldChg chg="del">
        <pc:chgData name="Sjöblom Klaus" userId="S::klaus.sjoblom_gradia.fi#ext#@jyu.onmicrosoft.com::f5903483-9fd2-4cc8-8c75-46fa369cc697" providerId="AD" clId="Web-{22A25CE6-769D-4FEC-9DCE-20FE0467C8D0}" dt="2023-05-30T10:51:09.309" v="21"/>
        <pc:sldMkLst>
          <pc:docMk/>
          <pc:sldMk cId="1942358925" sldId="436"/>
        </pc:sldMkLst>
      </pc:sldChg>
      <pc:sldChg chg="add">
        <pc:chgData name="Sjöblom Klaus" userId="S::klaus.sjoblom_gradia.fi#ext#@jyu.onmicrosoft.com::f5903483-9fd2-4cc8-8c75-46fa369cc697" providerId="AD" clId="Web-{22A25CE6-769D-4FEC-9DCE-20FE0467C8D0}" dt="2023-05-30T10:50:15.526" v="0"/>
        <pc:sldMkLst>
          <pc:docMk/>
          <pc:sldMk cId="4052943569" sldId="437"/>
        </pc:sldMkLst>
      </pc:sldChg>
      <pc:sldChg chg="add">
        <pc:chgData name="Sjöblom Klaus" userId="S::klaus.sjoblom_gradia.fi#ext#@jyu.onmicrosoft.com::f5903483-9fd2-4cc8-8c75-46fa369cc697" providerId="AD" clId="Web-{22A25CE6-769D-4FEC-9DCE-20FE0467C8D0}" dt="2023-05-30T10:50:15.698" v="1"/>
        <pc:sldMkLst>
          <pc:docMk/>
          <pc:sldMk cId="3151603264" sldId="438"/>
        </pc:sldMkLst>
      </pc:sldChg>
      <pc:sldChg chg="add">
        <pc:chgData name="Sjöblom Klaus" userId="S::klaus.sjoblom_gradia.fi#ext#@jyu.onmicrosoft.com::f5903483-9fd2-4cc8-8c75-46fa369cc697" providerId="AD" clId="Web-{22A25CE6-769D-4FEC-9DCE-20FE0467C8D0}" dt="2023-05-30T10:50:15.792" v="2"/>
        <pc:sldMkLst>
          <pc:docMk/>
          <pc:sldMk cId="1785939435" sldId="439"/>
        </pc:sldMkLst>
      </pc:sldChg>
      <pc:sldChg chg="add">
        <pc:chgData name="Sjöblom Klaus" userId="S::klaus.sjoblom_gradia.fi#ext#@jyu.onmicrosoft.com::f5903483-9fd2-4cc8-8c75-46fa369cc697" providerId="AD" clId="Web-{22A25CE6-769D-4FEC-9DCE-20FE0467C8D0}" dt="2023-05-30T10:50:15.885" v="3"/>
        <pc:sldMkLst>
          <pc:docMk/>
          <pc:sldMk cId="2531075574" sldId="440"/>
        </pc:sldMkLst>
      </pc:sldChg>
      <pc:sldChg chg="add">
        <pc:chgData name="Sjöblom Klaus" userId="S::klaus.sjoblom_gradia.fi#ext#@jyu.onmicrosoft.com::f5903483-9fd2-4cc8-8c75-46fa369cc697" providerId="AD" clId="Web-{22A25CE6-769D-4FEC-9DCE-20FE0467C8D0}" dt="2023-05-30T10:50:15.979" v="4"/>
        <pc:sldMkLst>
          <pc:docMk/>
          <pc:sldMk cId="3145698924" sldId="441"/>
        </pc:sldMkLst>
      </pc:sldChg>
      <pc:sldChg chg="add">
        <pc:chgData name="Sjöblom Klaus" userId="S::klaus.sjoblom_gradia.fi#ext#@jyu.onmicrosoft.com::f5903483-9fd2-4cc8-8c75-46fa369cc697" providerId="AD" clId="Web-{22A25CE6-769D-4FEC-9DCE-20FE0467C8D0}" dt="2023-05-30T10:50:16.057" v="5"/>
        <pc:sldMkLst>
          <pc:docMk/>
          <pc:sldMk cId="2218716989" sldId="442"/>
        </pc:sldMkLst>
      </pc:sldChg>
      <pc:sldChg chg="add">
        <pc:chgData name="Sjöblom Klaus" userId="S::klaus.sjoblom_gradia.fi#ext#@jyu.onmicrosoft.com::f5903483-9fd2-4cc8-8c75-46fa369cc697" providerId="AD" clId="Web-{22A25CE6-769D-4FEC-9DCE-20FE0467C8D0}" dt="2023-05-30T10:50:16.167" v="6"/>
        <pc:sldMkLst>
          <pc:docMk/>
          <pc:sldMk cId="2582271848" sldId="443"/>
        </pc:sldMkLst>
      </pc:sldChg>
      <pc:sldChg chg="add">
        <pc:chgData name="Sjöblom Klaus" userId="S::klaus.sjoblom_gradia.fi#ext#@jyu.onmicrosoft.com::f5903483-9fd2-4cc8-8c75-46fa369cc697" providerId="AD" clId="Web-{22A25CE6-769D-4FEC-9DCE-20FE0467C8D0}" dt="2023-05-30T10:50:16.245" v="7"/>
        <pc:sldMkLst>
          <pc:docMk/>
          <pc:sldMk cId="232779718" sldId="444"/>
        </pc:sldMkLst>
      </pc:sldChg>
      <pc:sldChg chg="add">
        <pc:chgData name="Sjöblom Klaus" userId="S::klaus.sjoblom_gradia.fi#ext#@jyu.onmicrosoft.com::f5903483-9fd2-4cc8-8c75-46fa369cc697" providerId="AD" clId="Web-{22A25CE6-769D-4FEC-9DCE-20FE0467C8D0}" dt="2023-05-30T10:50:16.338" v="8"/>
        <pc:sldMkLst>
          <pc:docMk/>
          <pc:sldMk cId="1782741096" sldId="445"/>
        </pc:sldMkLst>
      </pc:sldChg>
      <pc:sldChg chg="add">
        <pc:chgData name="Sjöblom Klaus" userId="S::klaus.sjoblom_gradia.fi#ext#@jyu.onmicrosoft.com::f5903483-9fd2-4cc8-8c75-46fa369cc697" providerId="AD" clId="Web-{22A25CE6-769D-4FEC-9DCE-20FE0467C8D0}" dt="2023-05-30T10:50:16.948" v="9"/>
        <pc:sldMkLst>
          <pc:docMk/>
          <pc:sldMk cId="2516077550" sldId="44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8F325C-F034-B649-86A4-6362A7D3868B}" type="datetimeFigureOut">
              <a:rPr lang="fi-FI" smtClean="0"/>
              <a:t>15.6.2023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CFDBE-A849-194D-A9F3-12B7C16340B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1413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/>
              <a:t>Lomamatka pitkän lentomatkan päässä olevaan lomakohteeseen/ moottoriurheilu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/>
              <a:t>Ympäristö- ja ilmastokysymykset ovat sosiaalisen ja poliittiseen kiistelyn kohde ja osa sosiaalista todellisuutta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Ilmasto- ja ekologiset kysymykset herättävät monenlaisia ympäristötunteita (Pihkala ym. 2022/ Nuorisobarometri)</a:t>
            </a:r>
            <a:endParaRPr lang="fi-FI" dirty="0"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solidFill>
                  <a:schemeClr val="tx1"/>
                </a:solidFill>
                <a:ea typeface="Open Sans Light"/>
                <a:cs typeface="Open Sans Light"/>
              </a:rPr>
              <a:t>Ympäristötunteita kokevat kaikki</a:t>
            </a:r>
            <a:endParaRPr lang="fi-FI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Esim. ympäristö- ja ilmastoahdistusta ja niihin liittyviä tunteita kokee huomattava osa suomalaisista, toisaalta kaikkia ympäristökysymyksistä kiinnostuneita ei välttämättä ahdista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4CFDBE-A849-194D-A9F3-12B7C16340B4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2548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b="1" dirty="0"/>
              <a:t>Tunteet </a:t>
            </a:r>
            <a:r>
              <a:rPr lang="fi-FI" b="1" dirty="0" err="1"/>
              <a:t>vovat</a:t>
            </a:r>
            <a:r>
              <a:rPr lang="fi-FI" b="1" dirty="0"/>
              <a:t> </a:t>
            </a:r>
            <a:r>
              <a:rPr lang="fi-FI" b="1" dirty="0" err="1"/>
              <a:t>oll</a:t>
            </a:r>
            <a:r>
              <a:rPr lang="fi-FI" b="1" dirty="0"/>
              <a:t> tunnistettuja/ piileviä </a:t>
            </a:r>
          </a:p>
          <a:p>
            <a:r>
              <a:rPr lang="fi-FI" b="1" dirty="0"/>
              <a:t>Tunteiden tunnistamiseen vaikuttavia tekijöitä (Nuorisobarometri 2021)</a:t>
            </a:r>
          </a:p>
          <a:p>
            <a:r>
              <a:rPr lang="fi-FI" dirty="0"/>
              <a:t>Sukupuoli</a:t>
            </a:r>
          </a:p>
          <a:p>
            <a:r>
              <a:rPr lang="fi-FI" dirty="0"/>
              <a:t>Tunnistaako/ myöntääkö ihminen ylipäätään tunteitaan (</a:t>
            </a:r>
            <a:r>
              <a:rPr lang="fi-FI" dirty="0">
                <a:sym typeface="Wingdings" panose="05000000000000000000" pitchFamily="2" charset="2"/>
              </a:rPr>
              <a:t> sosiaaliset, kulttuuriset ja psykologiset tekijät)</a:t>
            </a:r>
          </a:p>
          <a:p>
            <a:r>
              <a:rPr lang="fi-FI" dirty="0">
                <a:sym typeface="Wingdings" panose="05000000000000000000" pitchFamily="2" charset="2"/>
              </a:rPr>
              <a:t>Alue- ja koulutustaso</a:t>
            </a:r>
          </a:p>
          <a:p>
            <a:r>
              <a:rPr lang="fi-FI" dirty="0">
                <a:sym typeface="Wingdings" panose="05000000000000000000" pitchFamily="2" charset="2"/>
              </a:rPr>
              <a:t>76 % nuorista kokee surua luonnon monimotoisuuden heikentymisestä ja lajien sukupuutosta</a:t>
            </a:r>
          </a:p>
          <a:p>
            <a:r>
              <a:rPr lang="fi-FI" dirty="0">
                <a:sym typeface="Wingdings" panose="05000000000000000000" pitchFamily="2" charset="2"/>
              </a:rPr>
              <a:t>Ympäristö- ja ilmastokriisi vaikuttavat monin tavoin nuorten kokemukseen elämästä</a:t>
            </a:r>
          </a:p>
          <a:p>
            <a:r>
              <a:rPr lang="fi-FI" dirty="0">
                <a:sym typeface="Wingdings" panose="05000000000000000000" pitchFamily="2" charset="2"/>
              </a:rPr>
              <a:t>Myös sillä, miten he tunteensa kanavoivat, iso yhteiskunnallinen merkitys </a:t>
            </a:r>
          </a:p>
          <a:p>
            <a:r>
              <a:rPr lang="fi-FI" dirty="0">
                <a:sym typeface="Wingdings" panose="05000000000000000000" pitchFamily="2" charset="2"/>
              </a:rPr>
              <a:t>TUNTEIDEN KÄSITTELY:TUNNISTAMINEN, SANOITTAMINEN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4CFDBE-A849-194D-A9F3-12B7C16340B4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0167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4CFDBE-A849-194D-A9F3-12B7C16340B4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524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/>
              <a:t>Muutoksen vaade myös loukkaa monia nykyiseen (yli)kulutuskulttuuriin kasvaneita, koska se kritisoi omaksuttua elämäntapaa ja identiteettiä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4CFDBE-A849-194D-A9F3-12B7C16340B4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9963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Toivo≠optimismi</a:t>
            </a:r>
            <a:endParaRPr lang="en-GB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 paremmin liika optimismi kuin pessimismikään ei auta eteenpäin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ärkeää, ettei vahvisteta </a:t>
            </a:r>
            <a:r>
              <a:rPr lang="fi-FI" sz="1200" dirty="0">
                <a:latin typeface="Calibri" panose="020F0502020204030204" pitchFamily="34" charset="0"/>
                <a:cs typeface="Calibri" panose="020F0502020204030204" pitchFamily="34" charset="0"/>
              </a:rPr>
              <a:t>asioita, rakenteita ja käytäntöjä, joihin emme enää usko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fi-FI" sz="1200" dirty="0">
                <a:sym typeface="Wingdings" panose="05000000000000000000" pitchFamily="2" charset="2"/>
              </a:rPr>
              <a:t>Kriiseihin vastaamisella väliä itsemme, ei vain planeetan ja tulevien sukupolvien vuoksi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fi-FI" sz="1200" dirty="0">
                <a:sym typeface="Wingdings" panose="05000000000000000000" pitchFamily="2" charset="2"/>
              </a:rPr>
              <a:t>Taju yhteenkuuluvuudesta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4CFDBE-A849-194D-A9F3-12B7C16340B4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4663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 err="1"/>
              <a:t>Kartongit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tussit</a:t>
            </a:r>
            <a:endParaRPr lang="en-GB" dirty="0"/>
          </a:p>
          <a:p>
            <a:pPr marL="171450" indent="-171450">
              <a:buFontTx/>
              <a:buChar char="-"/>
            </a:pPr>
            <a:r>
              <a:rPr lang="en-GB" dirty="0" err="1"/>
              <a:t>Aikaa</a:t>
            </a:r>
            <a:r>
              <a:rPr lang="en-GB" dirty="0"/>
              <a:t> </a:t>
            </a:r>
            <a:r>
              <a:rPr lang="en-GB" dirty="0" err="1"/>
              <a:t>kuvan</a:t>
            </a:r>
            <a:r>
              <a:rPr lang="en-GB" dirty="0"/>
              <a:t> </a:t>
            </a:r>
            <a:r>
              <a:rPr lang="en-GB" dirty="0" err="1"/>
              <a:t>tekemiseen</a:t>
            </a:r>
            <a:r>
              <a:rPr lang="en-GB" dirty="0"/>
              <a:t> 10-15 </a:t>
            </a:r>
            <a:r>
              <a:rPr lang="en-GB" dirty="0" err="1"/>
              <a:t>minuuttia</a:t>
            </a:r>
            <a:r>
              <a:rPr lang="en-GB" dirty="0"/>
              <a:t>, </a:t>
            </a:r>
            <a:r>
              <a:rPr lang="en-GB" dirty="0" err="1"/>
              <a:t>sitten</a:t>
            </a:r>
            <a:r>
              <a:rPr lang="en-GB" dirty="0"/>
              <a:t> </a:t>
            </a:r>
            <a:r>
              <a:rPr lang="en-GB" dirty="0" err="1"/>
              <a:t>kuvat</a:t>
            </a:r>
            <a:r>
              <a:rPr lang="en-GB" dirty="0"/>
              <a:t> </a:t>
            </a:r>
            <a:r>
              <a:rPr lang="en-GB" dirty="0" err="1"/>
              <a:t>seinälle</a:t>
            </a:r>
            <a:r>
              <a:rPr lang="en-GB" dirty="0"/>
              <a:t> </a:t>
            </a:r>
            <a:r>
              <a:rPr lang="en-GB" dirty="0" err="1"/>
              <a:t>yhteiseen</a:t>
            </a:r>
            <a:r>
              <a:rPr lang="en-GB" dirty="0"/>
              <a:t> </a:t>
            </a:r>
            <a:r>
              <a:rPr lang="en-GB" dirty="0" err="1"/>
              <a:t>katsastukseen</a:t>
            </a:r>
            <a:r>
              <a:rPr lang="en-GB" dirty="0"/>
              <a:t>, </a:t>
            </a:r>
            <a:r>
              <a:rPr lang="en-GB" dirty="0" err="1"/>
              <a:t>voi</a:t>
            </a:r>
            <a:r>
              <a:rPr lang="en-GB" dirty="0"/>
              <a:t> </a:t>
            </a:r>
            <a:r>
              <a:rPr lang="en-GB" dirty="0" err="1"/>
              <a:t>käydä</a:t>
            </a:r>
            <a:r>
              <a:rPr lang="en-GB" dirty="0"/>
              <a:t> </a:t>
            </a:r>
            <a:r>
              <a:rPr lang="en-GB" dirty="0" err="1"/>
              <a:t>läpi</a:t>
            </a:r>
            <a:r>
              <a:rPr lang="en-GB" dirty="0"/>
              <a:t> </a:t>
            </a:r>
            <a:r>
              <a:rPr lang="en-GB" dirty="0" err="1"/>
              <a:t>mitä</a:t>
            </a:r>
            <a:r>
              <a:rPr lang="en-GB" dirty="0"/>
              <a:t> </a:t>
            </a:r>
            <a:r>
              <a:rPr lang="en-GB" dirty="0" err="1"/>
              <a:t>niissä</a:t>
            </a:r>
            <a:r>
              <a:rPr lang="en-GB" dirty="0"/>
              <a:t> on</a:t>
            </a:r>
          </a:p>
          <a:p>
            <a:pPr marL="171450" indent="-171450">
              <a:buFontTx/>
              <a:buChar char="-"/>
            </a:pPr>
            <a:r>
              <a:rPr lang="en-GB" dirty="0" err="1"/>
              <a:t>Ei</a:t>
            </a:r>
            <a:r>
              <a:rPr lang="en-GB" dirty="0"/>
              <a:t> ole </a:t>
            </a:r>
            <a:r>
              <a:rPr lang="en-GB" dirty="0" err="1"/>
              <a:t>piirustuskilpailu</a:t>
            </a:r>
            <a:endParaRPr lang="en-GB" dirty="0"/>
          </a:p>
          <a:p>
            <a:pPr marL="171450" indent="-171450">
              <a:buFontTx/>
              <a:buChar char="-"/>
            </a:pPr>
            <a:r>
              <a:rPr lang="en-GB" dirty="0" err="1"/>
              <a:t>Minkälaisia</a:t>
            </a:r>
            <a:r>
              <a:rPr lang="en-GB" dirty="0"/>
              <a:t> </a:t>
            </a:r>
            <a:r>
              <a:rPr lang="en-GB" dirty="0" err="1"/>
              <a:t>tunteita</a:t>
            </a:r>
            <a:r>
              <a:rPr lang="en-GB" dirty="0"/>
              <a:t> </a:t>
            </a:r>
            <a:r>
              <a:rPr lang="en-GB" dirty="0" err="1"/>
              <a:t>liitätte</a:t>
            </a:r>
            <a:r>
              <a:rPr lang="en-GB" dirty="0"/>
              <a:t> </a:t>
            </a:r>
            <a:r>
              <a:rPr lang="en-GB" dirty="0" err="1"/>
              <a:t>kuviin</a:t>
            </a:r>
            <a:r>
              <a:rPr lang="en-GB" dirty="0"/>
              <a:t>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4CFDBE-A849-194D-A9F3-12B7C16340B4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2508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 err="1"/>
              <a:t>Kartongit</a:t>
            </a:r>
            <a:r>
              <a:rPr lang="en-GB" dirty="0"/>
              <a:t> ja </a:t>
            </a:r>
            <a:r>
              <a:rPr lang="en-GB" dirty="0" err="1"/>
              <a:t>tussit</a:t>
            </a:r>
            <a:endParaRPr lang="en-GB" dirty="0"/>
          </a:p>
          <a:p>
            <a:pPr marL="171450" indent="-171450">
              <a:buFontTx/>
              <a:buChar char="-"/>
            </a:pPr>
            <a:r>
              <a:rPr lang="en-GB" dirty="0" err="1"/>
              <a:t>Aikaa</a:t>
            </a:r>
            <a:r>
              <a:rPr lang="en-GB" dirty="0"/>
              <a:t> </a:t>
            </a:r>
            <a:r>
              <a:rPr lang="en-GB" dirty="0" err="1"/>
              <a:t>tehtävään</a:t>
            </a:r>
            <a:r>
              <a:rPr lang="en-GB" dirty="0"/>
              <a:t> </a:t>
            </a:r>
            <a:r>
              <a:rPr lang="en-GB" dirty="0" err="1"/>
              <a:t>noin</a:t>
            </a:r>
            <a:r>
              <a:rPr lang="en-GB" dirty="0"/>
              <a:t> 20 </a:t>
            </a:r>
            <a:r>
              <a:rPr lang="en-GB" dirty="0" err="1"/>
              <a:t>minuuttia</a:t>
            </a:r>
            <a:r>
              <a:rPr lang="en-GB" dirty="0"/>
              <a:t> </a:t>
            </a:r>
            <a:r>
              <a:rPr lang="en-GB" dirty="0" err="1"/>
              <a:t>Sitten</a:t>
            </a:r>
            <a:r>
              <a:rPr lang="en-GB" dirty="0"/>
              <a:t> </a:t>
            </a:r>
            <a:r>
              <a:rPr lang="en-GB" dirty="0" err="1"/>
              <a:t>kuvat</a:t>
            </a:r>
            <a:r>
              <a:rPr lang="en-GB" dirty="0"/>
              <a:t> </a:t>
            </a:r>
            <a:r>
              <a:rPr lang="en-GB" dirty="0" err="1"/>
              <a:t>seinälle</a:t>
            </a:r>
            <a:r>
              <a:rPr lang="en-GB" dirty="0"/>
              <a:t> </a:t>
            </a:r>
            <a:r>
              <a:rPr lang="en-GB" dirty="0" err="1"/>
              <a:t>yhteiseen</a:t>
            </a:r>
            <a:r>
              <a:rPr lang="en-GB" dirty="0"/>
              <a:t> </a:t>
            </a:r>
            <a:r>
              <a:rPr lang="en-GB" dirty="0" err="1"/>
              <a:t>katsastukseen</a:t>
            </a:r>
            <a:r>
              <a:rPr lang="en-GB" dirty="0"/>
              <a:t>, </a:t>
            </a:r>
            <a:r>
              <a:rPr lang="en-GB" dirty="0" err="1"/>
              <a:t>voi</a:t>
            </a:r>
            <a:r>
              <a:rPr lang="en-GB" dirty="0"/>
              <a:t> </a:t>
            </a:r>
            <a:r>
              <a:rPr lang="en-GB" dirty="0" err="1"/>
              <a:t>käydä</a:t>
            </a:r>
            <a:r>
              <a:rPr lang="en-GB" dirty="0"/>
              <a:t> </a:t>
            </a:r>
            <a:r>
              <a:rPr lang="en-GB" dirty="0" err="1"/>
              <a:t>läpi</a:t>
            </a:r>
            <a:r>
              <a:rPr lang="en-GB" dirty="0"/>
              <a:t> </a:t>
            </a:r>
            <a:r>
              <a:rPr lang="en-GB" dirty="0" err="1"/>
              <a:t>mitä</a:t>
            </a:r>
            <a:r>
              <a:rPr lang="en-GB" dirty="0"/>
              <a:t> </a:t>
            </a:r>
            <a:r>
              <a:rPr lang="en-GB" dirty="0" err="1"/>
              <a:t>niissä</a:t>
            </a:r>
            <a:r>
              <a:rPr lang="en-GB" dirty="0"/>
              <a:t> on</a:t>
            </a:r>
          </a:p>
          <a:p>
            <a:pPr marL="171450" indent="-171450">
              <a:buFontTx/>
              <a:buChar char="-"/>
            </a:pPr>
            <a:r>
              <a:rPr lang="en-GB" dirty="0" err="1"/>
              <a:t>Ei</a:t>
            </a:r>
            <a:r>
              <a:rPr lang="en-GB" dirty="0"/>
              <a:t> ole </a:t>
            </a:r>
            <a:r>
              <a:rPr lang="en-GB" dirty="0" err="1"/>
              <a:t>piirustuskilpailu</a:t>
            </a:r>
            <a:endParaRPr lang="en-GB" dirty="0"/>
          </a:p>
          <a:p>
            <a:pPr marL="171450" indent="-171450">
              <a:buFontTx/>
              <a:buChar char="-"/>
            </a:pPr>
            <a:r>
              <a:rPr lang="en-GB" dirty="0" err="1"/>
              <a:t>Minkälaisia</a:t>
            </a:r>
            <a:r>
              <a:rPr lang="en-GB" dirty="0"/>
              <a:t> </a:t>
            </a:r>
            <a:r>
              <a:rPr lang="en-GB" dirty="0" err="1"/>
              <a:t>tunteita</a:t>
            </a:r>
            <a:r>
              <a:rPr lang="en-GB" dirty="0"/>
              <a:t> </a:t>
            </a:r>
            <a:r>
              <a:rPr lang="en-GB" dirty="0" err="1"/>
              <a:t>liitätte</a:t>
            </a:r>
            <a:r>
              <a:rPr lang="en-GB" dirty="0"/>
              <a:t> </a:t>
            </a:r>
            <a:r>
              <a:rPr lang="en-GB" dirty="0" err="1"/>
              <a:t>kuviin</a:t>
            </a:r>
            <a:r>
              <a:rPr lang="en-GB" dirty="0"/>
              <a:t>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4CFDBE-A849-194D-A9F3-12B7C16340B4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2508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4CFDBE-A849-194D-A9F3-12B7C16340B4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0882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10" Type="http://schemas.openxmlformats.org/officeDocument/2006/relationships/image" Target="../media/image2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jpeg"/><Relationship Id="rId5" Type="http://schemas.openxmlformats.org/officeDocument/2006/relationships/image" Target="../media/image20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10" Type="http://schemas.openxmlformats.org/officeDocument/2006/relationships/image" Target="../media/image2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8.jpeg"/><Relationship Id="rId5" Type="http://schemas.openxmlformats.org/officeDocument/2006/relationships/image" Target="../media/image20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VE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2C9CA9B8-BA1B-5942-85B3-9B6C350AE1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5842" y="5430221"/>
            <a:ext cx="1466886" cy="51772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72A5A6B-EF36-1D42-9271-C9FBA37A1D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84028"/>
            <a:ext cx="9144000" cy="2387600"/>
          </a:xfrm>
        </p:spPr>
        <p:txBody>
          <a:bodyPr anchor="b"/>
          <a:lstStyle>
            <a:lvl1pPr algn="ctr">
              <a:defRPr sz="6000" b="1" i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50059D5-0B94-4546-B426-91158762BA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925693"/>
            <a:ext cx="9144000" cy="72463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032A54CD-B18B-504B-A5E0-202AF7FC2D6F}"/>
              </a:ext>
            </a:extLst>
          </p:cNvPr>
          <p:cNvSpPr txBox="1"/>
          <p:nvPr userDrawn="1"/>
        </p:nvSpPr>
        <p:spPr>
          <a:xfrm>
            <a:off x="2336649" y="6363097"/>
            <a:ext cx="7448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800" b="0" i="0" u="none" strike="noStrike" kern="120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Polkukartta on osa POLKU 2.0 -hanketta, jonka päärahoittaja on Euroopan Unionin Euroopan sosiaalirahasto.</a:t>
            </a:r>
          </a:p>
          <a:p>
            <a:pPr algn="ctr"/>
            <a:r>
              <a:rPr lang="fi-FI" sz="800" b="0" i="0" u="none" strike="noStrike" kern="120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Rahoittavana viranomaisena toimii Keski-Suomen ELY-keskus</a:t>
            </a:r>
            <a:endParaRPr lang="fi-FI" sz="800" b="0" i="0" kern="1200">
              <a:solidFill>
                <a:schemeClr val="bg2">
                  <a:lumMod val="50000"/>
                </a:schemeClr>
              </a:solidFill>
              <a:effectLst/>
              <a:latin typeface="Calibri Light" panose="020F0302020204030204" pitchFamily="34" charset="0"/>
              <a:ea typeface="Open Sans Light" panose="020B060603050402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C857E565-C859-204D-952B-D66DED6905B0}"/>
              </a:ext>
            </a:extLst>
          </p:cNvPr>
          <p:cNvCxnSpPr>
            <a:cxnSpLocks/>
          </p:cNvCxnSpPr>
          <p:nvPr userDrawn="1"/>
        </p:nvCxnSpPr>
        <p:spPr>
          <a:xfrm>
            <a:off x="661639" y="6254839"/>
            <a:ext cx="10786946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084EDDF6-246C-284A-8164-F303A24A81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238" y="310993"/>
            <a:ext cx="4177137" cy="91897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8EEC92EC-2A01-1C41-B6E3-10FC29842C6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6939" y="5535746"/>
            <a:ext cx="445739" cy="461659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7B737D63-0013-974C-9597-BCFE2AED287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9135" y="4987536"/>
            <a:ext cx="1161347" cy="29033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AF15332C-5089-054C-9E78-AA04AF163F0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4804" y="4787253"/>
            <a:ext cx="1727227" cy="690891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9677487E-D947-B54E-AD73-779DE1FB008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8657" y="4922630"/>
            <a:ext cx="635029" cy="413604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94391A4-FD86-634B-B541-7A78EA13A93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5954" y="5498305"/>
            <a:ext cx="586639" cy="414586"/>
          </a:xfrm>
          <a:prstGeom prst="rect">
            <a:avLst/>
          </a:prstGeom>
        </p:spPr>
      </p:pic>
      <p:pic>
        <p:nvPicPr>
          <p:cNvPr id="20" name="Kuva 19">
            <a:extLst>
              <a:ext uri="{FF2B5EF4-FFF2-40B4-BE49-F238E27FC236}">
                <a16:creationId xmlns:a16="http://schemas.microsoft.com/office/drawing/2014/main" id="{AFB2AA5E-70AE-7448-A24D-5D612DF6D88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2249" y="4729663"/>
            <a:ext cx="1466886" cy="825123"/>
          </a:xfrm>
          <a:prstGeom prst="rect">
            <a:avLst/>
          </a:prstGeom>
        </p:spPr>
      </p:pic>
      <p:pic>
        <p:nvPicPr>
          <p:cNvPr id="24" name="Kuva 23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C301ACFB-58A6-3B4F-8640-1EF2823698F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1451" y="4841344"/>
            <a:ext cx="1034391" cy="4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566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C46C0E-774A-8444-A7BB-4A704EDBE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45847624-B50A-854C-B1EB-4209E4204CEA}"/>
              </a:ext>
            </a:extLst>
          </p:cNvPr>
          <p:cNvCxnSpPr>
            <a:cxnSpLocks/>
          </p:cNvCxnSpPr>
          <p:nvPr userDrawn="1"/>
        </p:nvCxnSpPr>
        <p:spPr>
          <a:xfrm>
            <a:off x="661639" y="6282009"/>
            <a:ext cx="10786946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Kuva 7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C5D4A56F-ADC5-2F4E-A84C-34B51F7D48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356350"/>
            <a:ext cx="2164885" cy="476274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C47BCFF-D298-984B-AFFD-115CAB9BE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8061" y="6365919"/>
            <a:ext cx="445739" cy="461659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D132070A-F21F-AF46-A04C-997D27C0733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9224" y="6333263"/>
            <a:ext cx="586639" cy="41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929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 tekst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C46C0E-774A-8444-A7BB-4A704EDBE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45847624-B50A-854C-B1EB-4209E4204CEA}"/>
              </a:ext>
            </a:extLst>
          </p:cNvPr>
          <p:cNvCxnSpPr>
            <a:cxnSpLocks/>
          </p:cNvCxnSpPr>
          <p:nvPr userDrawn="1"/>
        </p:nvCxnSpPr>
        <p:spPr>
          <a:xfrm>
            <a:off x="661639" y="6282009"/>
            <a:ext cx="10786946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Kuva 7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C5D4A56F-ADC5-2F4E-A84C-34B51F7D48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356350"/>
            <a:ext cx="2164885" cy="476274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C47BCFF-D298-984B-AFFD-115CAB9BE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8061" y="6365919"/>
            <a:ext cx="445739" cy="461659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D132070A-F21F-AF46-A04C-997D27C0733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9224" y="6333263"/>
            <a:ext cx="586639" cy="414586"/>
          </a:xfrm>
          <a:prstGeom prst="rect">
            <a:avLst/>
          </a:prstGeom>
        </p:spPr>
      </p:pic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CD30E71-E795-0443-8B20-4C9EBD92D9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771650"/>
            <a:ext cx="10515600" cy="4376738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>
                <a:latin typeface="+mn-lt"/>
              </a:defRPr>
            </a:lvl1pPr>
            <a:lvl2pPr marL="457200" indent="0">
              <a:lnSpc>
                <a:spcPct val="100000"/>
              </a:lnSpc>
              <a:buFontTx/>
              <a:buNone/>
              <a:defRPr>
                <a:latin typeface="+mn-lt"/>
              </a:defRPr>
            </a:lvl2pPr>
            <a:lvl3pPr marL="914400" indent="0">
              <a:lnSpc>
                <a:spcPct val="100000"/>
              </a:lnSpc>
              <a:buFontTx/>
              <a:buNone/>
              <a:defRPr>
                <a:latin typeface="+mn-lt"/>
              </a:defRPr>
            </a:lvl3pPr>
            <a:lvl4pPr marL="1371600" indent="0">
              <a:lnSpc>
                <a:spcPct val="100000"/>
              </a:lnSpc>
              <a:buFontTx/>
              <a:buNone/>
              <a:defRPr>
                <a:latin typeface="+mn-lt"/>
              </a:defRPr>
            </a:lvl4pPr>
            <a:lvl5pPr marL="1828800" indent="0">
              <a:lnSpc>
                <a:spcPct val="100000"/>
              </a:lnSpc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069699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D0D45585-990C-5943-88A5-B24D8497D15D}"/>
              </a:ext>
            </a:extLst>
          </p:cNvPr>
          <p:cNvCxnSpPr>
            <a:cxnSpLocks/>
          </p:cNvCxnSpPr>
          <p:nvPr userDrawn="1"/>
        </p:nvCxnSpPr>
        <p:spPr>
          <a:xfrm>
            <a:off x="661639" y="6282009"/>
            <a:ext cx="10786946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6E5A7137-5277-534C-8ACD-0CE1D58440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356350"/>
            <a:ext cx="2164885" cy="476274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B4BF5AB5-0028-954D-9925-ECAA421C6A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8061" y="6356350"/>
            <a:ext cx="445739" cy="46165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9D78DC91-CB15-F44C-8294-FD9784DEA20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9224" y="6323694"/>
            <a:ext cx="586639" cy="41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477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7214B5-5698-074E-8909-39E535B46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E9C40A2-DD92-B64F-9CB4-4EF25E8D7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2800" b="1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C3384DF-43F2-6241-A1FD-E15B28F5AF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02511377-4EF8-7E41-A8F7-4F023C6CCC26}"/>
              </a:ext>
            </a:extLst>
          </p:cNvPr>
          <p:cNvCxnSpPr>
            <a:cxnSpLocks/>
          </p:cNvCxnSpPr>
          <p:nvPr userDrawn="1"/>
        </p:nvCxnSpPr>
        <p:spPr>
          <a:xfrm>
            <a:off x="661639" y="6282009"/>
            <a:ext cx="10786946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Kuva 9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5833263F-F556-DF48-AAF9-D406D460CB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356350"/>
            <a:ext cx="2164885" cy="476274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A2F8A52A-0015-8446-B600-41E997CBDE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8061" y="6389006"/>
            <a:ext cx="445739" cy="461659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CDD4ABB9-0C54-2A4B-B5D9-1B8BFDFB664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9224" y="6356350"/>
            <a:ext cx="586639" cy="41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012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863D07-7F5F-4149-80A9-5A3D0D7D5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38A12784-81C0-3D43-B48D-B598581FEC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5A3076A-195E-DB4A-B006-7B30CDB38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A1B18AC7-B9DA-2247-8611-1D0312FDF8A8}"/>
              </a:ext>
            </a:extLst>
          </p:cNvPr>
          <p:cNvCxnSpPr>
            <a:cxnSpLocks/>
          </p:cNvCxnSpPr>
          <p:nvPr userDrawn="1"/>
        </p:nvCxnSpPr>
        <p:spPr>
          <a:xfrm>
            <a:off x="661639" y="6282009"/>
            <a:ext cx="10786946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Kuva 9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40EF732B-6484-DE40-AF33-1CB40E54A5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356350"/>
            <a:ext cx="2164885" cy="476274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52D86256-3C65-2D43-8DEF-BF6B752400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8061" y="6370965"/>
            <a:ext cx="445739" cy="461659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5453D76C-D10B-BF4A-AC88-82284B6AC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9224" y="6338309"/>
            <a:ext cx="586639" cy="41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707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kodia VER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0862EB82-5088-074B-AC29-D6D9813FC6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855" y="0"/>
            <a:ext cx="10157988" cy="6872144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C116F597-A0DD-514C-A7AC-3AE7FC52DD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4019" y="6199219"/>
            <a:ext cx="445739" cy="461659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A73C1440-2CEE-B049-8AC6-BEA623BDD9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5182" y="6166563"/>
            <a:ext cx="586639" cy="414586"/>
          </a:xfrm>
          <a:prstGeom prst="rect">
            <a:avLst/>
          </a:prstGeom>
        </p:spPr>
      </p:pic>
      <p:pic>
        <p:nvPicPr>
          <p:cNvPr id="7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9B4FE6B-3D6D-3A41-9242-12897542E4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4057" y="2982710"/>
            <a:ext cx="5660270" cy="124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827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aukodia VER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470094E1-C161-8B42-BDF9-5CEADDF185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C116F597-A0DD-514C-A7AC-3AE7FC52DD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4019" y="332573"/>
            <a:ext cx="445739" cy="461659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A73C1440-2CEE-B049-8AC6-BEA623BDD9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5182" y="299917"/>
            <a:ext cx="586639" cy="414586"/>
          </a:xfrm>
          <a:prstGeom prst="rect">
            <a:avLst/>
          </a:prstGeom>
        </p:spPr>
      </p:pic>
      <p:pic>
        <p:nvPicPr>
          <p:cNvPr id="7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9B4FE6B-3D6D-3A41-9242-12897542E4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1304" y="4944605"/>
            <a:ext cx="6856349" cy="150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001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aukodia VER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lelu&#10;&#10;Kuvaus luotu automaattisesti">
            <a:extLst>
              <a:ext uri="{FF2B5EF4-FFF2-40B4-BE49-F238E27FC236}">
                <a16:creationId xmlns:a16="http://schemas.microsoft.com/office/drawing/2014/main" id="{4558D97D-06A8-7741-98F8-2E534E6C06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C116F597-A0DD-514C-A7AC-3AE7FC52DD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5500" y="6181112"/>
            <a:ext cx="445739" cy="461659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A73C1440-2CEE-B049-8AC6-BEA623BDD9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6663" y="6148456"/>
            <a:ext cx="586639" cy="414586"/>
          </a:xfrm>
          <a:prstGeom prst="rect">
            <a:avLst/>
          </a:prstGeom>
        </p:spPr>
      </p:pic>
      <p:pic>
        <p:nvPicPr>
          <p:cNvPr id="7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9B4FE6B-3D6D-3A41-9242-12897542E4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9781" y="2473007"/>
            <a:ext cx="9582040" cy="2108045"/>
          </a:xfrm>
          <a:prstGeom prst="rect">
            <a:avLst/>
          </a:prstGeom>
          <a:effectLst>
            <a:glow rad="101600">
              <a:schemeClr val="bg1">
                <a:lumMod val="95000"/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82976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F8E3B5-75C4-8247-A919-AB595D0BE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77260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0609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2A5A6B-EF36-1D42-9271-C9FBA37A1D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84028"/>
            <a:ext cx="9144000" cy="2387600"/>
          </a:xfrm>
        </p:spPr>
        <p:txBody>
          <a:bodyPr anchor="b"/>
          <a:lstStyle>
            <a:lvl1pPr algn="ctr">
              <a:defRPr sz="6000" b="1" i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50059D5-0B94-4546-B426-91158762BA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925693"/>
            <a:ext cx="9144000" cy="72463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032A54CD-B18B-504B-A5E0-202AF7FC2D6F}"/>
              </a:ext>
            </a:extLst>
          </p:cNvPr>
          <p:cNvSpPr txBox="1"/>
          <p:nvPr userDrawn="1"/>
        </p:nvSpPr>
        <p:spPr>
          <a:xfrm>
            <a:off x="2152650" y="6360458"/>
            <a:ext cx="7448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800" b="0" i="0" u="none" strike="noStrike" kern="120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Polkukartta on osa POLKU 2.0 -hanketta, jonka päärahoittaja on Euroopan Unionin Euroopan sosiaalirahasto.</a:t>
            </a:r>
          </a:p>
          <a:p>
            <a:pPr algn="ctr"/>
            <a:r>
              <a:rPr lang="fi-FI" sz="800" b="0" i="0" u="none" strike="noStrike" kern="120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Rahoittavana viranomaisena toimii Keski-Suomen ELY-keskus</a:t>
            </a:r>
            <a:endParaRPr lang="fi-FI" sz="800" b="0" i="0" kern="1200">
              <a:solidFill>
                <a:schemeClr val="bg2">
                  <a:lumMod val="50000"/>
                </a:schemeClr>
              </a:solidFill>
              <a:effectLst/>
              <a:latin typeface="Calibri Light" panose="020F0302020204030204" pitchFamily="34" charset="0"/>
              <a:ea typeface="Open Sans Light" panose="020B060603050402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C857E565-C859-204D-952B-D66DED6905B0}"/>
              </a:ext>
            </a:extLst>
          </p:cNvPr>
          <p:cNvCxnSpPr>
            <a:cxnSpLocks/>
          </p:cNvCxnSpPr>
          <p:nvPr userDrawn="1"/>
        </p:nvCxnSpPr>
        <p:spPr>
          <a:xfrm>
            <a:off x="661639" y="6224859"/>
            <a:ext cx="10786946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084EDDF6-246C-284A-8164-F303A24A81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600" y="354898"/>
            <a:ext cx="3635126" cy="799728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8EEC92EC-2A01-1C41-B6E3-10FC29842C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7849" y="6335021"/>
            <a:ext cx="445739" cy="461659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94DDF280-5B92-AE41-8DE4-7D986F7F466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9012" y="6302365"/>
            <a:ext cx="586639" cy="41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7204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DIA_webosoitte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2A5A6B-EF36-1D42-9271-C9FBA37A1D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2527" y="2480856"/>
            <a:ext cx="10786946" cy="2099346"/>
          </a:xfrm>
        </p:spPr>
        <p:txBody>
          <a:bodyPr anchor="ctr"/>
          <a:lstStyle>
            <a:lvl1pPr algn="ctr">
              <a:defRPr sz="6000" b="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D77376A1-3C14-9C46-86E5-94B9153BEFFE}"/>
              </a:ext>
            </a:extLst>
          </p:cNvPr>
          <p:cNvSpPr txBox="1"/>
          <p:nvPr userDrawn="1"/>
        </p:nvSpPr>
        <p:spPr>
          <a:xfrm>
            <a:off x="4472800" y="5663189"/>
            <a:ext cx="3246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00" b="1" kern="1200">
                <a:solidFill>
                  <a:schemeClr val="bg2">
                    <a:lumMod val="50000"/>
                  </a:schemeClr>
                </a:solidFill>
                <a:effectLst/>
                <a:latin typeface="Lato" panose="020F0502020204030203" pitchFamily="34" charset="77"/>
                <a:ea typeface="+mn-ea"/>
                <a:cs typeface="+mn-cs"/>
              </a:rPr>
              <a:t>•  </a:t>
            </a:r>
            <a:r>
              <a:rPr lang="en-GB" sz="1800" b="1" kern="1200" err="1">
                <a:solidFill>
                  <a:schemeClr val="bg2">
                    <a:lumMod val="50000"/>
                  </a:schemeClr>
                </a:solidFill>
                <a:effectLst/>
                <a:latin typeface="Lato" panose="020F0502020204030203" pitchFamily="34" charset="77"/>
                <a:ea typeface="+mn-ea"/>
                <a:cs typeface="+mn-cs"/>
              </a:rPr>
              <a:t>jyu.wisdom.fi</a:t>
            </a:r>
            <a:r>
              <a:rPr lang="en-GB" sz="1800" b="1" kern="1200">
                <a:solidFill>
                  <a:schemeClr val="bg2">
                    <a:lumMod val="50000"/>
                  </a:schemeClr>
                </a:solidFill>
                <a:effectLst/>
                <a:latin typeface="Lato" panose="020F0502020204030203" pitchFamily="34" charset="77"/>
                <a:ea typeface="+mn-ea"/>
                <a:cs typeface="+mn-cs"/>
              </a:rPr>
              <a:t>/</a:t>
            </a:r>
            <a:r>
              <a:rPr lang="en-GB" sz="1800" b="1" kern="1200" err="1">
                <a:solidFill>
                  <a:schemeClr val="bg2">
                    <a:lumMod val="50000"/>
                  </a:schemeClr>
                </a:solidFill>
                <a:effectLst/>
                <a:latin typeface="Lato" panose="020F0502020204030203" pitchFamily="34" charset="77"/>
                <a:ea typeface="+mn-ea"/>
                <a:cs typeface="+mn-cs"/>
              </a:rPr>
              <a:t>polkukartta</a:t>
            </a:r>
            <a:r>
              <a:rPr lang="en-GB" sz="1800" b="1" kern="1200">
                <a:solidFill>
                  <a:schemeClr val="bg2">
                    <a:lumMod val="50000"/>
                  </a:schemeClr>
                </a:solidFill>
                <a:effectLst/>
                <a:latin typeface="Lato" panose="020F0502020204030203" pitchFamily="34" charset="77"/>
                <a:ea typeface="+mn-ea"/>
                <a:cs typeface="+mn-cs"/>
              </a:rPr>
              <a:t> •</a:t>
            </a:r>
            <a:endParaRPr lang="fi-FI">
              <a:solidFill>
                <a:schemeClr val="bg2">
                  <a:lumMod val="50000"/>
                </a:schemeClr>
              </a:solidFill>
              <a:latin typeface="Lato" panose="020F0502020204030203" pitchFamily="34" charset="77"/>
            </a:endParaRPr>
          </a:p>
        </p:txBody>
      </p:sp>
      <p:pic>
        <p:nvPicPr>
          <p:cNvPr id="7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49EFBCB6-B518-C04D-B2FA-1CA973024D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5835" y="662784"/>
            <a:ext cx="7967078" cy="175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9554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OPPUDIA_webosoitte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298F16DE-DC00-5642-890A-08D89582C0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D77376A1-3C14-9C46-86E5-94B9153BEFFE}"/>
              </a:ext>
            </a:extLst>
          </p:cNvPr>
          <p:cNvSpPr txBox="1"/>
          <p:nvPr userDrawn="1"/>
        </p:nvSpPr>
        <p:spPr>
          <a:xfrm>
            <a:off x="5249012" y="5088047"/>
            <a:ext cx="6551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kern="120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•  </a:t>
            </a:r>
            <a:r>
              <a:rPr lang="en-GB" sz="3200" b="1" kern="1200" err="1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jyu.wisdom.fi</a:t>
            </a:r>
            <a:r>
              <a:rPr lang="en-GB" sz="3200" b="1" kern="120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/</a:t>
            </a:r>
            <a:r>
              <a:rPr lang="en-GB" sz="3200" b="1" kern="1200" err="1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polkukartta</a:t>
            </a:r>
            <a:r>
              <a:rPr lang="en-GB" sz="3200" b="1" kern="120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•</a:t>
            </a:r>
            <a:endParaRPr lang="fi-FI" sz="320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49EFBCB6-B518-C04D-B2FA-1CA973024D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6258" y="495141"/>
            <a:ext cx="6851769" cy="150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8983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T_Otsake is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C857E565-C859-204D-952B-D66DED6905B0}"/>
              </a:ext>
            </a:extLst>
          </p:cNvPr>
          <p:cNvCxnSpPr>
            <a:cxnSpLocks/>
          </p:cNvCxnSpPr>
          <p:nvPr userDrawn="1"/>
        </p:nvCxnSpPr>
        <p:spPr>
          <a:xfrm>
            <a:off x="661639" y="6341969"/>
            <a:ext cx="10786946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Kuva 8">
            <a:extLst>
              <a:ext uri="{FF2B5EF4-FFF2-40B4-BE49-F238E27FC236}">
                <a16:creationId xmlns:a16="http://schemas.microsoft.com/office/drawing/2014/main" id="{C7E89CC5-09BD-7240-9361-B52CAD1465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7568" y="4769819"/>
            <a:ext cx="2775591" cy="979620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A8899AF0-F78E-E043-81C7-592017B240E0}"/>
              </a:ext>
            </a:extLst>
          </p:cNvPr>
          <p:cNvSpPr txBox="1"/>
          <p:nvPr userDrawn="1"/>
        </p:nvSpPr>
        <p:spPr>
          <a:xfrm>
            <a:off x="2010226" y="6426240"/>
            <a:ext cx="7448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800" b="0" i="0" u="none" strike="noStrike" kern="120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Polkukartta on osa POLKU 2.0 -hanketta, jonka päärahoittaja on Euroopan Unionin Euroopan sosiaalirahasto.</a:t>
            </a:r>
          </a:p>
          <a:p>
            <a:pPr algn="ctr"/>
            <a:r>
              <a:rPr lang="fi-FI" sz="800" b="0" i="0" u="none" strike="noStrike" kern="120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Rahoittavana viranomaisena toimii Keski-Suomen ELY-keskus</a:t>
            </a:r>
            <a:endParaRPr lang="fi-FI" sz="800" b="0" i="0" kern="1200">
              <a:solidFill>
                <a:schemeClr val="bg2">
                  <a:lumMod val="50000"/>
                </a:schemeClr>
              </a:solidFill>
              <a:effectLst/>
              <a:latin typeface="Calibri Light" panose="020F0302020204030204" pitchFamily="34" charset="0"/>
              <a:ea typeface="Open Sans Light" panose="020B060603050402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3CA61EE1-E6B7-494C-BB41-7453F7D6D2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5815" y="4961275"/>
            <a:ext cx="884269" cy="915851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00B38835-C6C4-4C4D-8852-A8B96965381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6509" y="3190971"/>
            <a:ext cx="2377710" cy="594428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867CCB8F-2414-8E4D-A92C-B377AC183FF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4426" y="2008439"/>
            <a:ext cx="2660457" cy="1064183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CC87FC3F-E880-3E42-A166-A7C0A52BD14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0984" y="2905047"/>
            <a:ext cx="1633899" cy="1064183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F7A227D6-7263-D74F-9EDC-0DAB1FC254B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8420" y="4863992"/>
            <a:ext cx="1128512" cy="797535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25EC7DAA-A227-5749-BD1C-197E1BFB291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0190" y="2664762"/>
            <a:ext cx="2872849" cy="1615977"/>
          </a:xfrm>
          <a:prstGeom prst="rect">
            <a:avLst/>
          </a:prstGeom>
        </p:spPr>
      </p:pic>
      <p:pic>
        <p:nvPicPr>
          <p:cNvPr id="18" name="Kuva 17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02C8FD4-E173-ED47-938C-DE630E80958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0579" y="1908018"/>
            <a:ext cx="2484106" cy="986742"/>
          </a:xfrm>
          <a:prstGeom prst="rect">
            <a:avLst/>
          </a:prstGeom>
        </p:spPr>
      </p:pic>
      <p:pic>
        <p:nvPicPr>
          <p:cNvPr id="20" name="Kuva 19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C06CFA0-E3FE-104E-8761-BC646B7A763E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196" y="394033"/>
            <a:ext cx="6048977" cy="133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1098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T_otsake piene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C857E565-C859-204D-952B-D66DED6905B0}"/>
              </a:ext>
            </a:extLst>
          </p:cNvPr>
          <p:cNvCxnSpPr>
            <a:cxnSpLocks/>
          </p:cNvCxnSpPr>
          <p:nvPr userDrawn="1"/>
        </p:nvCxnSpPr>
        <p:spPr>
          <a:xfrm>
            <a:off x="661639" y="6341969"/>
            <a:ext cx="10786946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Kuva 8">
            <a:extLst>
              <a:ext uri="{FF2B5EF4-FFF2-40B4-BE49-F238E27FC236}">
                <a16:creationId xmlns:a16="http://schemas.microsoft.com/office/drawing/2014/main" id="{C7E89CC5-09BD-7240-9361-B52CAD1465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6520" y="4214041"/>
            <a:ext cx="3289802" cy="1161106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A8899AF0-F78E-E043-81C7-592017B240E0}"/>
              </a:ext>
            </a:extLst>
          </p:cNvPr>
          <p:cNvSpPr txBox="1"/>
          <p:nvPr userDrawn="1"/>
        </p:nvSpPr>
        <p:spPr>
          <a:xfrm>
            <a:off x="2010226" y="6426240"/>
            <a:ext cx="7448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800" b="0" i="0" u="none" strike="noStrike" kern="120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Polkukartta on osa POLKU 2.0 -hanketta, jonka päärahoittaja on Euroopan Unionin Euroopan sosiaalirahasto.</a:t>
            </a:r>
          </a:p>
          <a:p>
            <a:pPr algn="ctr"/>
            <a:r>
              <a:rPr lang="fi-FI" sz="800" b="0" i="0" u="none" strike="noStrike" kern="120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Rahoittavana viranomaisena toimii Keski-Suomen ELY-keskus</a:t>
            </a:r>
            <a:endParaRPr lang="fi-FI" sz="800" b="0" i="0" kern="1200">
              <a:solidFill>
                <a:schemeClr val="bg2">
                  <a:lumMod val="50000"/>
                </a:schemeClr>
              </a:solidFill>
              <a:effectLst/>
              <a:latin typeface="Calibri Light" panose="020F0302020204030204" pitchFamily="34" charset="0"/>
              <a:ea typeface="Open Sans Light" panose="020B060603050402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3CA61EE1-E6B7-494C-BB41-7453F7D6D2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446" y="4472209"/>
            <a:ext cx="1109105" cy="1148717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00B38835-C6C4-4C4D-8852-A8B96965381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1807" y="3034764"/>
            <a:ext cx="2779030" cy="694758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867CCB8F-2414-8E4D-A92C-B377AC183FF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4288" y="1417802"/>
            <a:ext cx="3109499" cy="124380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CC87FC3F-E880-3E42-A166-A7C0A52BD14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7176" y="2766347"/>
            <a:ext cx="1909675" cy="1243800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F7A227D6-7263-D74F-9EDC-0DAB1FC254B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981" y="4374927"/>
            <a:ext cx="1415311" cy="1000220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25EC7DAA-A227-5749-BD1C-197E1BFB291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9941" y="2425072"/>
            <a:ext cx="3357740" cy="1888728"/>
          </a:xfrm>
          <a:prstGeom prst="rect">
            <a:avLst/>
          </a:prstGeom>
        </p:spPr>
      </p:pic>
      <p:pic>
        <p:nvPicPr>
          <p:cNvPr id="18" name="Kuva 17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02C8FD4-E173-ED47-938C-DE630E80958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7736" y="1230597"/>
            <a:ext cx="2903383" cy="1153288"/>
          </a:xfrm>
          <a:prstGeom prst="rect">
            <a:avLst/>
          </a:prstGeom>
        </p:spPr>
      </p:pic>
      <p:pic>
        <p:nvPicPr>
          <p:cNvPr id="20" name="Kuva 19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C06CFA0-E3FE-104E-8761-BC646B7A763E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199" y="352880"/>
            <a:ext cx="2532067" cy="55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895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VE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2C9CA9B8-BA1B-5942-85B3-9B6C350AE1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5842" y="5430221"/>
            <a:ext cx="1466886" cy="51772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72A5A6B-EF36-1D42-9271-C9FBA37A1D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84028"/>
            <a:ext cx="9144000" cy="2387600"/>
          </a:xfrm>
        </p:spPr>
        <p:txBody>
          <a:bodyPr anchor="b"/>
          <a:lstStyle>
            <a:lvl1pPr algn="ctr">
              <a:defRPr sz="6000" b="1" i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50059D5-0B94-4546-B426-91158762BA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925693"/>
            <a:ext cx="9144000" cy="72463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C857E565-C859-204D-952B-D66DED6905B0}"/>
              </a:ext>
            </a:extLst>
          </p:cNvPr>
          <p:cNvCxnSpPr>
            <a:cxnSpLocks/>
          </p:cNvCxnSpPr>
          <p:nvPr userDrawn="1"/>
        </p:nvCxnSpPr>
        <p:spPr>
          <a:xfrm>
            <a:off x="661639" y="6254839"/>
            <a:ext cx="10786946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084EDDF6-246C-284A-8164-F303A24A81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238" y="310993"/>
            <a:ext cx="4177137" cy="91897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8EEC92EC-2A01-1C41-B6E3-10FC29842C6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6939" y="5535746"/>
            <a:ext cx="445739" cy="461659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7B737D63-0013-974C-9597-BCFE2AED287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9135" y="4987536"/>
            <a:ext cx="1161347" cy="29033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AF15332C-5089-054C-9E78-AA04AF163F0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4804" y="4787253"/>
            <a:ext cx="1727227" cy="690891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9677487E-D947-B54E-AD73-779DE1FB008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8657" y="4922630"/>
            <a:ext cx="635029" cy="413604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94391A4-FD86-634B-B541-7A78EA13A93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5954" y="5498305"/>
            <a:ext cx="586639" cy="414586"/>
          </a:xfrm>
          <a:prstGeom prst="rect">
            <a:avLst/>
          </a:prstGeom>
        </p:spPr>
      </p:pic>
      <p:pic>
        <p:nvPicPr>
          <p:cNvPr id="20" name="Kuva 19">
            <a:extLst>
              <a:ext uri="{FF2B5EF4-FFF2-40B4-BE49-F238E27FC236}">
                <a16:creationId xmlns:a16="http://schemas.microsoft.com/office/drawing/2014/main" id="{AFB2AA5E-70AE-7448-A24D-5D612DF6D88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2249" y="4729663"/>
            <a:ext cx="1466886" cy="825123"/>
          </a:xfrm>
          <a:prstGeom prst="rect">
            <a:avLst/>
          </a:prstGeom>
        </p:spPr>
      </p:pic>
      <p:pic>
        <p:nvPicPr>
          <p:cNvPr id="24" name="Kuva 23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C301ACFB-58A6-3B4F-8640-1EF2823698F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1451" y="4841344"/>
            <a:ext cx="1034391" cy="410883"/>
          </a:xfrm>
          <a:prstGeom prst="rect">
            <a:avLst/>
          </a:prstGeom>
        </p:spPr>
      </p:pic>
      <p:sp>
        <p:nvSpPr>
          <p:cNvPr id="16" name="Tekstiruutu 13">
            <a:extLst>
              <a:ext uri="{FF2B5EF4-FFF2-40B4-BE49-F238E27FC236}">
                <a16:creationId xmlns:a16="http://schemas.microsoft.com/office/drawing/2014/main" id="{5C5723A6-D430-47E4-B74B-C35A457A57DE}"/>
              </a:ext>
            </a:extLst>
          </p:cNvPr>
          <p:cNvSpPr txBox="1"/>
          <p:nvPr userDrawn="1"/>
        </p:nvSpPr>
        <p:spPr>
          <a:xfrm>
            <a:off x="2371724" y="6363097"/>
            <a:ext cx="7448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800" b="0" i="0" u="none" strike="noStrike" kern="120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Polkukartta on osa POLKU 2.0 -hanketta, jonka päärahoittaja on Euroopan Unionin Euroopan sosiaalirahasto.</a:t>
            </a:r>
          </a:p>
          <a:p>
            <a:pPr algn="ctr"/>
            <a:r>
              <a:rPr lang="fi-FI" sz="800" b="0" i="0" u="none" strike="noStrike" kern="120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Rahoittavana viranomaisena toimii Keski-Suomen ELY-keskus</a:t>
            </a:r>
            <a:endParaRPr lang="fi-FI" sz="800" b="0" i="0" kern="1200">
              <a:solidFill>
                <a:schemeClr val="bg2">
                  <a:lumMod val="50000"/>
                </a:schemeClr>
              </a:solidFill>
              <a:effectLst/>
              <a:latin typeface="Calibri Light" panose="020F0302020204030204" pitchFamily="34" charset="0"/>
              <a:ea typeface="Open Sans Light" panose="020B060603050402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2907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2A5A6B-EF36-1D42-9271-C9FBA37A1D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84028"/>
            <a:ext cx="9144000" cy="2387600"/>
          </a:xfrm>
        </p:spPr>
        <p:txBody>
          <a:bodyPr anchor="b"/>
          <a:lstStyle>
            <a:lvl1pPr algn="ctr">
              <a:defRPr sz="6000" b="1" i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50059D5-0B94-4546-B426-91158762BA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925693"/>
            <a:ext cx="9144000" cy="72463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084EDDF6-246C-284A-8164-F303A24A81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600" y="354898"/>
            <a:ext cx="3635126" cy="799728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8EEC92EC-2A01-1C41-B6E3-10FC29842C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7849" y="6335021"/>
            <a:ext cx="445739" cy="461659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94DDF280-5B92-AE41-8DE4-7D986F7F466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9012" y="6302365"/>
            <a:ext cx="586639" cy="414586"/>
          </a:xfrm>
          <a:prstGeom prst="rect">
            <a:avLst/>
          </a:prstGeom>
        </p:spPr>
      </p:pic>
      <p:sp>
        <p:nvSpPr>
          <p:cNvPr id="10" name="Tekstiruutu 13">
            <a:extLst>
              <a:ext uri="{FF2B5EF4-FFF2-40B4-BE49-F238E27FC236}">
                <a16:creationId xmlns:a16="http://schemas.microsoft.com/office/drawing/2014/main" id="{288E2843-87A2-4123-86ED-DF4E29A98C57}"/>
              </a:ext>
            </a:extLst>
          </p:cNvPr>
          <p:cNvSpPr txBox="1"/>
          <p:nvPr userDrawn="1"/>
        </p:nvSpPr>
        <p:spPr>
          <a:xfrm>
            <a:off x="2371724" y="6363097"/>
            <a:ext cx="7448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800" b="0" i="0" u="none" strike="noStrike" kern="120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Polkukartta on osa POLKU 2.0 -hanketta, jonka päärahoittaja on Euroopan Unionin Euroopan sosiaalirahasto.</a:t>
            </a:r>
          </a:p>
          <a:p>
            <a:pPr algn="ctr"/>
            <a:r>
              <a:rPr lang="fi-FI" sz="800" b="0" i="0" u="none" strike="noStrike" kern="120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Rahoittavana viranomaisena toimii Keski-Suomen ELY-keskus</a:t>
            </a:r>
            <a:endParaRPr lang="fi-FI" sz="800" b="0" i="0" kern="1200">
              <a:solidFill>
                <a:schemeClr val="bg2">
                  <a:lumMod val="50000"/>
                </a:schemeClr>
              </a:solidFill>
              <a:effectLst/>
              <a:latin typeface="Calibri Light" panose="020F0302020204030204" pitchFamily="34" charset="0"/>
              <a:ea typeface="Open Sans Light" panose="020B060603050402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1" name="Suora yhdysviiva 18">
            <a:extLst>
              <a:ext uri="{FF2B5EF4-FFF2-40B4-BE49-F238E27FC236}">
                <a16:creationId xmlns:a16="http://schemas.microsoft.com/office/drawing/2014/main" id="{17B583AD-E86D-438A-B92E-18E7E6C01DA9}"/>
              </a:ext>
            </a:extLst>
          </p:cNvPr>
          <p:cNvCxnSpPr>
            <a:cxnSpLocks/>
          </p:cNvCxnSpPr>
          <p:nvPr userDrawn="1"/>
        </p:nvCxnSpPr>
        <p:spPr>
          <a:xfrm>
            <a:off x="661639" y="6254839"/>
            <a:ext cx="10786946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3659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VE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2A5A6B-EF36-1D42-9271-C9FBA37A1D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84028"/>
            <a:ext cx="9144000" cy="2387600"/>
          </a:xfrm>
        </p:spPr>
        <p:txBody>
          <a:bodyPr anchor="b"/>
          <a:lstStyle>
            <a:lvl1pPr algn="ctr">
              <a:defRPr sz="6000" b="1" i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50059D5-0B94-4546-B426-91158762BA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925693"/>
            <a:ext cx="9144000" cy="72463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084EDDF6-246C-284A-8164-F303A24A81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238" y="310993"/>
            <a:ext cx="4177137" cy="91897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5F4E1B22-4AC9-0A40-A827-A42EB41EC5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4490" y="5473301"/>
            <a:ext cx="579401" cy="60009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27C89E5E-2344-6243-9213-1BCC31A92AB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7311" y="5416443"/>
            <a:ext cx="855674" cy="604717"/>
          </a:xfrm>
          <a:prstGeom prst="rect">
            <a:avLst/>
          </a:prstGeom>
        </p:spPr>
      </p:pic>
      <p:sp>
        <p:nvSpPr>
          <p:cNvPr id="9" name="Tekstiruutu 13">
            <a:extLst>
              <a:ext uri="{FF2B5EF4-FFF2-40B4-BE49-F238E27FC236}">
                <a16:creationId xmlns:a16="http://schemas.microsoft.com/office/drawing/2014/main" id="{EACB2E18-51C8-4804-BC12-4C4B89175120}"/>
              </a:ext>
            </a:extLst>
          </p:cNvPr>
          <p:cNvSpPr txBox="1"/>
          <p:nvPr userDrawn="1"/>
        </p:nvSpPr>
        <p:spPr>
          <a:xfrm>
            <a:off x="2371724" y="6363097"/>
            <a:ext cx="7448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800" b="0" i="0" u="none" strike="noStrike" kern="120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Polkukartta on osa POLKU 2.0 -hanketta, jonka päärahoittaja on Euroopan Unionin Euroopan sosiaalirahasto.</a:t>
            </a:r>
          </a:p>
          <a:p>
            <a:pPr algn="ctr"/>
            <a:r>
              <a:rPr lang="fi-FI" sz="800" b="0" i="0" u="none" strike="noStrike" kern="120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Rahoittavana viranomaisena toimii Keski-Suomen ELY-keskus</a:t>
            </a:r>
            <a:endParaRPr lang="fi-FI" sz="800" b="0" i="0" kern="1200">
              <a:solidFill>
                <a:schemeClr val="bg2">
                  <a:lumMod val="50000"/>
                </a:schemeClr>
              </a:solidFill>
              <a:effectLst/>
              <a:latin typeface="Calibri Light" panose="020F0302020204030204" pitchFamily="34" charset="0"/>
              <a:ea typeface="Open Sans Light" panose="020B060603050402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8745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aukodia 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38576111-D2C7-1B4E-A9B8-FA21C3F790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06" y="2114550"/>
            <a:ext cx="10188988" cy="2241574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DB7A9A55-FF23-D14D-AAB9-31049D9027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494" y="6212556"/>
            <a:ext cx="445739" cy="461659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31E61FD9-34A9-534D-99A2-5183B144587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1657" y="6179900"/>
            <a:ext cx="586639" cy="41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4173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dia 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D66ADF-EBE4-EB44-814E-536B04D63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 b="1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26669FB-8CD9-4541-AA75-64BD77652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27B030F5-22AF-D14E-82B4-EE21503AE798}"/>
              </a:ext>
            </a:extLst>
          </p:cNvPr>
          <p:cNvCxnSpPr>
            <a:cxnSpLocks/>
          </p:cNvCxnSpPr>
          <p:nvPr userDrawn="1"/>
        </p:nvCxnSpPr>
        <p:spPr>
          <a:xfrm>
            <a:off x="661639" y="6282009"/>
            <a:ext cx="10786946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Kuva 11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BFC27206-B267-504D-BA9C-F4BCA33C46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324" y="310994"/>
            <a:ext cx="4676550" cy="1028841"/>
          </a:xfrm>
          <a:prstGeom prst="rect">
            <a:avLst/>
          </a:prstGeom>
        </p:spPr>
      </p:pic>
      <p:pic>
        <p:nvPicPr>
          <p:cNvPr id="11" name="Kuva 8">
            <a:extLst>
              <a:ext uri="{FF2B5EF4-FFF2-40B4-BE49-F238E27FC236}">
                <a16:creationId xmlns:a16="http://schemas.microsoft.com/office/drawing/2014/main" id="{9BC5FADD-88E4-4243-B4FD-6F1BDB1223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7849" y="6335021"/>
            <a:ext cx="445739" cy="461659"/>
          </a:xfrm>
          <a:prstGeom prst="rect">
            <a:avLst/>
          </a:prstGeom>
        </p:spPr>
      </p:pic>
      <p:pic>
        <p:nvPicPr>
          <p:cNvPr id="13" name="Kuva 11">
            <a:extLst>
              <a:ext uri="{FF2B5EF4-FFF2-40B4-BE49-F238E27FC236}">
                <a16:creationId xmlns:a16="http://schemas.microsoft.com/office/drawing/2014/main" id="{08D23ACD-9633-4B81-93F8-950F26F1CB6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9012" y="6302365"/>
            <a:ext cx="586639" cy="41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7293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dia VE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D66ADF-EBE4-EB44-814E-536B04D63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312" y="842168"/>
            <a:ext cx="10515600" cy="2852737"/>
          </a:xfrm>
        </p:spPr>
        <p:txBody>
          <a:bodyPr anchor="b"/>
          <a:lstStyle>
            <a:lvl1pPr>
              <a:defRPr sz="5400" b="1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26669FB-8CD9-4541-AA75-64BD77652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7312" y="38909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27B030F5-22AF-D14E-82B4-EE21503AE798}"/>
              </a:ext>
            </a:extLst>
          </p:cNvPr>
          <p:cNvCxnSpPr>
            <a:cxnSpLocks/>
          </p:cNvCxnSpPr>
          <p:nvPr userDrawn="1"/>
        </p:nvCxnSpPr>
        <p:spPr>
          <a:xfrm>
            <a:off x="661639" y="6282009"/>
            <a:ext cx="10786946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Kuva 8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1E43DD95-F8B1-4472-8D1D-BF87CCE599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356350"/>
            <a:ext cx="2164885" cy="476274"/>
          </a:xfrm>
          <a:prstGeom prst="rect">
            <a:avLst/>
          </a:prstGeom>
        </p:spPr>
      </p:pic>
      <p:pic>
        <p:nvPicPr>
          <p:cNvPr id="14" name="Kuva 8">
            <a:extLst>
              <a:ext uri="{FF2B5EF4-FFF2-40B4-BE49-F238E27FC236}">
                <a16:creationId xmlns:a16="http://schemas.microsoft.com/office/drawing/2014/main" id="{95E4C37B-BC81-44E6-853A-6151DDFB0A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7849" y="6335021"/>
            <a:ext cx="445739" cy="461659"/>
          </a:xfrm>
          <a:prstGeom prst="rect">
            <a:avLst/>
          </a:prstGeom>
        </p:spPr>
      </p:pic>
      <p:pic>
        <p:nvPicPr>
          <p:cNvPr id="15" name="Kuva 11">
            <a:extLst>
              <a:ext uri="{FF2B5EF4-FFF2-40B4-BE49-F238E27FC236}">
                <a16:creationId xmlns:a16="http://schemas.microsoft.com/office/drawing/2014/main" id="{11DEF0FD-38B0-4895-B281-3611DA17308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9012" y="6302365"/>
            <a:ext cx="586639" cy="41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067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VE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2A5A6B-EF36-1D42-9271-C9FBA37A1D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84028"/>
            <a:ext cx="9144000" cy="2387600"/>
          </a:xfrm>
        </p:spPr>
        <p:txBody>
          <a:bodyPr anchor="b"/>
          <a:lstStyle>
            <a:lvl1pPr algn="ctr">
              <a:defRPr sz="6000" b="1" i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50059D5-0B94-4546-B426-91158762BA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925693"/>
            <a:ext cx="9144000" cy="72463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032A54CD-B18B-504B-A5E0-202AF7FC2D6F}"/>
              </a:ext>
            </a:extLst>
          </p:cNvPr>
          <p:cNvSpPr txBox="1"/>
          <p:nvPr userDrawn="1"/>
        </p:nvSpPr>
        <p:spPr>
          <a:xfrm>
            <a:off x="2152650" y="6360458"/>
            <a:ext cx="7448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800" b="0" i="0" u="none" strike="noStrike" kern="120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Polkukartta on osa POLKU 2.0 -hanketta, jonka päärahoittaja on Euroopan Unionin Euroopan sosiaalirahasto.</a:t>
            </a:r>
          </a:p>
          <a:p>
            <a:pPr algn="ctr"/>
            <a:r>
              <a:rPr lang="fi-FI" sz="800" b="0" i="0" u="none" strike="noStrike" kern="120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Rahoittavana viranomaisena toimii Keski-Suomen ELY-keskus</a:t>
            </a:r>
            <a:endParaRPr lang="fi-FI" sz="800" b="0" i="0" kern="1200">
              <a:solidFill>
                <a:schemeClr val="bg2">
                  <a:lumMod val="50000"/>
                </a:schemeClr>
              </a:solidFill>
              <a:effectLst/>
              <a:latin typeface="Calibri Light" panose="020F0302020204030204" pitchFamily="34" charset="0"/>
              <a:ea typeface="Open Sans Light" panose="020B060603050402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084EDDF6-246C-284A-8164-F303A24A81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238" y="310993"/>
            <a:ext cx="4177137" cy="91897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5F4E1B22-4AC9-0A40-A827-A42EB41EC5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4490" y="5473301"/>
            <a:ext cx="579401" cy="60009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27C89E5E-2344-6243-9213-1BCC31A92AB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7311" y="5416443"/>
            <a:ext cx="855674" cy="60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5756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7A332D0-8049-AE49-AFD7-6EA080F1D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FA97E27-431C-BC43-A0DA-3F0BBF695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F44CA1C6-5111-3F47-A051-F5D9C098BDA2}"/>
              </a:ext>
            </a:extLst>
          </p:cNvPr>
          <p:cNvCxnSpPr>
            <a:cxnSpLocks/>
          </p:cNvCxnSpPr>
          <p:nvPr userDrawn="1"/>
        </p:nvCxnSpPr>
        <p:spPr>
          <a:xfrm>
            <a:off x="661639" y="6282009"/>
            <a:ext cx="10786946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Kuva 8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A5FA3E96-F215-F149-A2CC-091970F3F8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356350"/>
            <a:ext cx="2164885" cy="476274"/>
          </a:xfrm>
          <a:prstGeom prst="rect">
            <a:avLst/>
          </a:prstGeom>
        </p:spPr>
      </p:pic>
      <p:pic>
        <p:nvPicPr>
          <p:cNvPr id="8" name="Kuva 8">
            <a:extLst>
              <a:ext uri="{FF2B5EF4-FFF2-40B4-BE49-F238E27FC236}">
                <a16:creationId xmlns:a16="http://schemas.microsoft.com/office/drawing/2014/main" id="{9AA522F0-8239-4B95-9F6D-3EF8E93199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7849" y="6335021"/>
            <a:ext cx="445739" cy="461659"/>
          </a:xfrm>
          <a:prstGeom prst="rect">
            <a:avLst/>
          </a:prstGeom>
        </p:spPr>
      </p:pic>
      <p:pic>
        <p:nvPicPr>
          <p:cNvPr id="13" name="Kuva 11">
            <a:extLst>
              <a:ext uri="{FF2B5EF4-FFF2-40B4-BE49-F238E27FC236}">
                <a16:creationId xmlns:a16="http://schemas.microsoft.com/office/drawing/2014/main" id="{2B07796F-E7A7-42D5-A067-BE954CCA442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9012" y="6302365"/>
            <a:ext cx="586639" cy="41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287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9FE3DC-71DB-E74C-8684-0BA48ACDD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F9DAED9-856E-4540-A5EC-9584443067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2F7492D-184D-A948-BDA5-A1DB7C4B8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3588402E-E81A-2146-9486-3C850DD8D241}"/>
              </a:ext>
            </a:extLst>
          </p:cNvPr>
          <p:cNvCxnSpPr>
            <a:cxnSpLocks/>
          </p:cNvCxnSpPr>
          <p:nvPr userDrawn="1"/>
        </p:nvCxnSpPr>
        <p:spPr>
          <a:xfrm>
            <a:off x="661639" y="6282009"/>
            <a:ext cx="10786946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Kuva 9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FBC24D12-455F-1844-B37B-0059080B7B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356350"/>
            <a:ext cx="2164885" cy="476274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5D5968A8-DE01-4E0D-864A-6D576D348C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7849" y="6335021"/>
            <a:ext cx="445739" cy="461659"/>
          </a:xfrm>
          <a:prstGeom prst="rect">
            <a:avLst/>
          </a:prstGeom>
        </p:spPr>
      </p:pic>
      <p:pic>
        <p:nvPicPr>
          <p:cNvPr id="13" name="Kuva 11">
            <a:extLst>
              <a:ext uri="{FF2B5EF4-FFF2-40B4-BE49-F238E27FC236}">
                <a16:creationId xmlns:a16="http://schemas.microsoft.com/office/drawing/2014/main" id="{EFFD8651-AE41-41FA-B866-77846EBDBD1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9012" y="6302365"/>
            <a:ext cx="586639" cy="41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994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9029A0-91C7-094D-BC77-4E8F5CC12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67B10E5-8545-344E-AE27-63C375C91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0417E00-95F6-634F-979E-E8040175FE5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240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  <a:lvl2pPr>
              <a:defRPr sz="2000">
                <a:solidFill>
                  <a:schemeClr val="tx1">
                    <a:lumMod val="50000"/>
                  </a:schemeClr>
                </a:solidFill>
                <a:latin typeface="+mj-lt"/>
              </a:defRPr>
            </a:lvl2pPr>
            <a:lvl3pPr>
              <a:defRPr sz="1800">
                <a:solidFill>
                  <a:schemeClr val="tx1">
                    <a:lumMod val="50000"/>
                  </a:schemeClr>
                </a:solidFill>
                <a:latin typeface="+mj-lt"/>
              </a:defRPr>
            </a:lvl3pPr>
            <a:lvl4pPr>
              <a:defRPr sz="1400">
                <a:solidFill>
                  <a:schemeClr val="tx1">
                    <a:lumMod val="50000"/>
                  </a:schemeClr>
                </a:solidFill>
                <a:latin typeface="+mj-lt"/>
              </a:defRPr>
            </a:lvl4pPr>
            <a:lvl5pPr>
              <a:defRPr sz="1400">
                <a:solidFill>
                  <a:schemeClr val="tx1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779FA47-672B-9941-BD23-97400BFE34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isällön paikkamerkki 3">
            <a:extLst>
              <a:ext uri="{FF2B5EF4-FFF2-40B4-BE49-F238E27FC236}">
                <a16:creationId xmlns:a16="http://schemas.microsoft.com/office/drawing/2014/main" id="{20ABC642-B34E-C349-8393-4C88136BBFE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72200" y="2505075"/>
            <a:ext cx="5157787" cy="3684588"/>
          </a:xfrm>
        </p:spPr>
        <p:txBody>
          <a:bodyPr/>
          <a:lstStyle>
            <a:lvl1pPr>
              <a:defRPr sz="240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  <a:lvl2pPr>
              <a:defRPr sz="2000">
                <a:solidFill>
                  <a:schemeClr val="tx1">
                    <a:lumMod val="50000"/>
                  </a:schemeClr>
                </a:solidFill>
                <a:latin typeface="+mj-lt"/>
              </a:defRPr>
            </a:lvl2pPr>
            <a:lvl3pPr>
              <a:defRPr sz="1800">
                <a:solidFill>
                  <a:schemeClr val="tx1">
                    <a:lumMod val="50000"/>
                  </a:schemeClr>
                </a:solidFill>
                <a:latin typeface="+mj-lt"/>
              </a:defRPr>
            </a:lvl3pPr>
            <a:lvl4pPr>
              <a:defRPr sz="1400">
                <a:solidFill>
                  <a:schemeClr val="tx1">
                    <a:lumMod val="50000"/>
                  </a:schemeClr>
                </a:solidFill>
                <a:latin typeface="+mj-lt"/>
              </a:defRPr>
            </a:lvl4pPr>
            <a:lvl5pPr>
              <a:defRPr sz="1400">
                <a:solidFill>
                  <a:schemeClr val="tx1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DB6D48FA-CFC2-4B47-887F-6103D02EB56D}"/>
              </a:ext>
            </a:extLst>
          </p:cNvPr>
          <p:cNvCxnSpPr>
            <a:cxnSpLocks/>
          </p:cNvCxnSpPr>
          <p:nvPr userDrawn="1"/>
        </p:nvCxnSpPr>
        <p:spPr>
          <a:xfrm>
            <a:off x="661639" y="6282009"/>
            <a:ext cx="10786946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Kuva 1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51AA49D0-1388-5440-B6A7-39D6B3A0D6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356350"/>
            <a:ext cx="2164885" cy="476274"/>
          </a:xfrm>
          <a:prstGeom prst="rect">
            <a:avLst/>
          </a:prstGeom>
        </p:spPr>
      </p:pic>
      <p:pic>
        <p:nvPicPr>
          <p:cNvPr id="15" name="Kuva 8">
            <a:extLst>
              <a:ext uri="{FF2B5EF4-FFF2-40B4-BE49-F238E27FC236}">
                <a16:creationId xmlns:a16="http://schemas.microsoft.com/office/drawing/2014/main" id="{3C24E0B4-56D7-40FF-9B02-D27B85C2AF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7849" y="6335021"/>
            <a:ext cx="445739" cy="461659"/>
          </a:xfrm>
          <a:prstGeom prst="rect">
            <a:avLst/>
          </a:prstGeom>
        </p:spPr>
      </p:pic>
      <p:pic>
        <p:nvPicPr>
          <p:cNvPr id="16" name="Kuva 11">
            <a:extLst>
              <a:ext uri="{FF2B5EF4-FFF2-40B4-BE49-F238E27FC236}">
                <a16:creationId xmlns:a16="http://schemas.microsoft.com/office/drawing/2014/main" id="{6F222E76-8444-46A2-A249-6E06E92087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9012" y="6302365"/>
            <a:ext cx="586639" cy="41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0413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C46C0E-774A-8444-A7BB-4A704EDBE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45847624-B50A-854C-B1EB-4209E4204CEA}"/>
              </a:ext>
            </a:extLst>
          </p:cNvPr>
          <p:cNvCxnSpPr>
            <a:cxnSpLocks/>
          </p:cNvCxnSpPr>
          <p:nvPr userDrawn="1"/>
        </p:nvCxnSpPr>
        <p:spPr>
          <a:xfrm>
            <a:off x="661639" y="6282009"/>
            <a:ext cx="10786946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Kuva 7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C5D4A56F-ADC5-2F4E-A84C-34B51F7D48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356350"/>
            <a:ext cx="2164885" cy="476274"/>
          </a:xfrm>
          <a:prstGeom prst="rect">
            <a:avLst/>
          </a:prstGeom>
        </p:spPr>
      </p:pic>
      <p:pic>
        <p:nvPicPr>
          <p:cNvPr id="7" name="Kuva 8">
            <a:extLst>
              <a:ext uri="{FF2B5EF4-FFF2-40B4-BE49-F238E27FC236}">
                <a16:creationId xmlns:a16="http://schemas.microsoft.com/office/drawing/2014/main" id="{3FBFD546-A7BE-42D8-AD4E-200048E0EF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7849" y="6335021"/>
            <a:ext cx="445739" cy="461659"/>
          </a:xfrm>
          <a:prstGeom prst="rect">
            <a:avLst/>
          </a:prstGeom>
        </p:spPr>
      </p:pic>
      <p:pic>
        <p:nvPicPr>
          <p:cNvPr id="11" name="Kuva 11">
            <a:extLst>
              <a:ext uri="{FF2B5EF4-FFF2-40B4-BE49-F238E27FC236}">
                <a16:creationId xmlns:a16="http://schemas.microsoft.com/office/drawing/2014/main" id="{F6BF81CB-1E75-49A9-978C-2B87A991E5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9012" y="6302365"/>
            <a:ext cx="586639" cy="41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583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 tekst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C46C0E-774A-8444-A7BB-4A704EDBE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45847624-B50A-854C-B1EB-4209E4204CEA}"/>
              </a:ext>
            </a:extLst>
          </p:cNvPr>
          <p:cNvCxnSpPr>
            <a:cxnSpLocks/>
          </p:cNvCxnSpPr>
          <p:nvPr userDrawn="1"/>
        </p:nvCxnSpPr>
        <p:spPr>
          <a:xfrm>
            <a:off x="661639" y="6282009"/>
            <a:ext cx="10786946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Kuva 7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C5D4A56F-ADC5-2F4E-A84C-34B51F7D48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356350"/>
            <a:ext cx="2164885" cy="476274"/>
          </a:xfrm>
          <a:prstGeom prst="rect">
            <a:avLst/>
          </a:prstGeom>
        </p:spPr>
      </p:pic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CD30E71-E795-0443-8B20-4C9EBD92D9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771650"/>
            <a:ext cx="10515600" cy="4376738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>
                <a:latin typeface="+mn-lt"/>
              </a:defRPr>
            </a:lvl1pPr>
            <a:lvl2pPr marL="457200" indent="0">
              <a:lnSpc>
                <a:spcPct val="100000"/>
              </a:lnSpc>
              <a:buFontTx/>
              <a:buNone/>
              <a:defRPr>
                <a:latin typeface="+mn-lt"/>
              </a:defRPr>
            </a:lvl2pPr>
            <a:lvl3pPr marL="914400" indent="0">
              <a:lnSpc>
                <a:spcPct val="100000"/>
              </a:lnSpc>
              <a:buFontTx/>
              <a:buNone/>
              <a:defRPr>
                <a:latin typeface="+mn-lt"/>
              </a:defRPr>
            </a:lvl3pPr>
            <a:lvl4pPr marL="1371600" indent="0">
              <a:lnSpc>
                <a:spcPct val="100000"/>
              </a:lnSpc>
              <a:buFontTx/>
              <a:buNone/>
              <a:defRPr>
                <a:latin typeface="+mn-lt"/>
              </a:defRPr>
            </a:lvl4pPr>
            <a:lvl5pPr marL="1828800" indent="0">
              <a:lnSpc>
                <a:spcPct val="100000"/>
              </a:lnSpc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1" name="Kuva 8">
            <a:extLst>
              <a:ext uri="{FF2B5EF4-FFF2-40B4-BE49-F238E27FC236}">
                <a16:creationId xmlns:a16="http://schemas.microsoft.com/office/drawing/2014/main" id="{F5C9E637-0DB0-4F53-9ED5-8573770CEE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7849" y="6335021"/>
            <a:ext cx="445739" cy="461659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1133AC6F-35B4-4A69-8ED1-759E60BC20A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9012" y="6302365"/>
            <a:ext cx="586639" cy="41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2981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D0D45585-990C-5943-88A5-B24D8497D15D}"/>
              </a:ext>
            </a:extLst>
          </p:cNvPr>
          <p:cNvCxnSpPr>
            <a:cxnSpLocks/>
          </p:cNvCxnSpPr>
          <p:nvPr userDrawn="1"/>
        </p:nvCxnSpPr>
        <p:spPr>
          <a:xfrm>
            <a:off x="661639" y="6282009"/>
            <a:ext cx="10786946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6E5A7137-5277-534C-8ACD-0CE1D58440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356350"/>
            <a:ext cx="2164885" cy="476274"/>
          </a:xfrm>
          <a:prstGeom prst="rect">
            <a:avLst/>
          </a:prstGeom>
        </p:spPr>
      </p:pic>
      <p:pic>
        <p:nvPicPr>
          <p:cNvPr id="6" name="Kuva 8">
            <a:extLst>
              <a:ext uri="{FF2B5EF4-FFF2-40B4-BE49-F238E27FC236}">
                <a16:creationId xmlns:a16="http://schemas.microsoft.com/office/drawing/2014/main" id="{E958F13C-5AED-4B3D-A7DF-C43CC6A778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7849" y="6335021"/>
            <a:ext cx="445739" cy="461659"/>
          </a:xfrm>
          <a:prstGeom prst="rect">
            <a:avLst/>
          </a:prstGeom>
        </p:spPr>
      </p:pic>
      <p:pic>
        <p:nvPicPr>
          <p:cNvPr id="10" name="Kuva 11">
            <a:extLst>
              <a:ext uri="{FF2B5EF4-FFF2-40B4-BE49-F238E27FC236}">
                <a16:creationId xmlns:a16="http://schemas.microsoft.com/office/drawing/2014/main" id="{00650DE8-6BC7-4A55-BD87-21A78A8A833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9012" y="6302365"/>
            <a:ext cx="586639" cy="41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0465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7214B5-5698-074E-8909-39E535B46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E9C40A2-DD92-B64F-9CB4-4EF25E8D7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2800" b="1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C3384DF-43F2-6241-A1FD-E15B28F5AF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02511377-4EF8-7E41-A8F7-4F023C6CCC26}"/>
              </a:ext>
            </a:extLst>
          </p:cNvPr>
          <p:cNvCxnSpPr>
            <a:cxnSpLocks/>
          </p:cNvCxnSpPr>
          <p:nvPr userDrawn="1"/>
        </p:nvCxnSpPr>
        <p:spPr>
          <a:xfrm>
            <a:off x="661639" y="6282009"/>
            <a:ext cx="10786946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Kuva 9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5833263F-F556-DF48-AAF9-D406D460CB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356350"/>
            <a:ext cx="2164885" cy="476274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4BD3DA4A-8B86-4718-A496-5357820840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7849" y="6335021"/>
            <a:ext cx="445739" cy="461659"/>
          </a:xfrm>
          <a:prstGeom prst="rect">
            <a:avLst/>
          </a:prstGeom>
        </p:spPr>
      </p:pic>
      <p:pic>
        <p:nvPicPr>
          <p:cNvPr id="13" name="Kuva 11">
            <a:extLst>
              <a:ext uri="{FF2B5EF4-FFF2-40B4-BE49-F238E27FC236}">
                <a16:creationId xmlns:a16="http://schemas.microsoft.com/office/drawing/2014/main" id="{A3BB579B-DF36-432D-AD1D-2A4A50D9D1F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9012" y="6302365"/>
            <a:ext cx="586639" cy="41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272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863D07-7F5F-4149-80A9-5A3D0D7D5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38A12784-81C0-3D43-B48D-B598581FEC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5A3076A-195E-DB4A-B006-7B30CDB38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A1B18AC7-B9DA-2247-8611-1D0312FDF8A8}"/>
              </a:ext>
            </a:extLst>
          </p:cNvPr>
          <p:cNvCxnSpPr>
            <a:cxnSpLocks/>
          </p:cNvCxnSpPr>
          <p:nvPr userDrawn="1"/>
        </p:nvCxnSpPr>
        <p:spPr>
          <a:xfrm>
            <a:off x="661639" y="6282009"/>
            <a:ext cx="10786946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Kuva 9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40EF732B-6484-DE40-AF33-1CB40E54A5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356350"/>
            <a:ext cx="2164885" cy="476274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93BAFCCE-A8E8-4B7A-87D1-234728377D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7849" y="6335021"/>
            <a:ext cx="445739" cy="461659"/>
          </a:xfrm>
          <a:prstGeom prst="rect">
            <a:avLst/>
          </a:prstGeom>
        </p:spPr>
      </p:pic>
      <p:pic>
        <p:nvPicPr>
          <p:cNvPr id="13" name="Kuva 11">
            <a:extLst>
              <a:ext uri="{FF2B5EF4-FFF2-40B4-BE49-F238E27FC236}">
                <a16:creationId xmlns:a16="http://schemas.microsoft.com/office/drawing/2014/main" id="{C7D1F53E-8748-47FF-9F33-D060252C7F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9012" y="6302365"/>
            <a:ext cx="586639" cy="41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1450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kodia VER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0862EB82-5088-074B-AC29-D6D9813FC6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855" y="0"/>
            <a:ext cx="10157988" cy="6872144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C116F597-A0DD-514C-A7AC-3AE7FC52DD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4019" y="6199219"/>
            <a:ext cx="445739" cy="461659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A73C1440-2CEE-B049-8AC6-BEA623BDD9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5182" y="6166563"/>
            <a:ext cx="586639" cy="414586"/>
          </a:xfrm>
          <a:prstGeom prst="rect">
            <a:avLst/>
          </a:prstGeom>
        </p:spPr>
      </p:pic>
      <p:pic>
        <p:nvPicPr>
          <p:cNvPr id="7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9B4FE6B-3D6D-3A41-9242-12897542E4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4057" y="2982710"/>
            <a:ext cx="5660270" cy="124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583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aukodia VER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470094E1-C161-8B42-BDF9-5CEADDF185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C116F597-A0DD-514C-A7AC-3AE7FC52DD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4019" y="332573"/>
            <a:ext cx="445739" cy="461659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A73C1440-2CEE-B049-8AC6-BEA623BDD9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5182" y="299917"/>
            <a:ext cx="586639" cy="414586"/>
          </a:xfrm>
          <a:prstGeom prst="rect">
            <a:avLst/>
          </a:prstGeom>
        </p:spPr>
      </p:pic>
      <p:pic>
        <p:nvPicPr>
          <p:cNvPr id="7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9B4FE6B-3D6D-3A41-9242-12897542E4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1304" y="4944605"/>
            <a:ext cx="6856349" cy="150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535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aukodia 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38576111-D2C7-1B4E-A9B8-FA21C3F790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06" y="2114550"/>
            <a:ext cx="10188988" cy="2241574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DB7A9A55-FF23-D14D-AAB9-31049D9027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494" y="6212556"/>
            <a:ext cx="445739" cy="461659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31E61FD9-34A9-534D-99A2-5183B144587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1657" y="6179900"/>
            <a:ext cx="586639" cy="41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1443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aukodia VER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lelu&#10;&#10;Kuvaus luotu automaattisesti">
            <a:extLst>
              <a:ext uri="{FF2B5EF4-FFF2-40B4-BE49-F238E27FC236}">
                <a16:creationId xmlns:a16="http://schemas.microsoft.com/office/drawing/2014/main" id="{4558D97D-06A8-7741-98F8-2E534E6C06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C116F597-A0DD-514C-A7AC-3AE7FC52DD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5500" y="6181112"/>
            <a:ext cx="445739" cy="461659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A73C1440-2CEE-B049-8AC6-BEA623BDD9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6663" y="6148456"/>
            <a:ext cx="586639" cy="414586"/>
          </a:xfrm>
          <a:prstGeom prst="rect">
            <a:avLst/>
          </a:prstGeom>
        </p:spPr>
      </p:pic>
      <p:pic>
        <p:nvPicPr>
          <p:cNvPr id="7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9B4FE6B-3D6D-3A41-9242-12897542E4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9781" y="2473007"/>
            <a:ext cx="9582040" cy="2108045"/>
          </a:xfrm>
          <a:prstGeom prst="rect">
            <a:avLst/>
          </a:prstGeom>
          <a:effectLst>
            <a:glow rad="101600">
              <a:schemeClr val="bg1">
                <a:lumMod val="95000"/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590665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F8E3B5-75C4-8247-A919-AB595D0BE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82663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64439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DIA_webosoitte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2A5A6B-EF36-1D42-9271-C9FBA37A1D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2527" y="2480856"/>
            <a:ext cx="10786946" cy="2099346"/>
          </a:xfrm>
        </p:spPr>
        <p:txBody>
          <a:bodyPr anchor="ctr"/>
          <a:lstStyle>
            <a:lvl1pPr algn="ctr">
              <a:defRPr sz="6000" b="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D77376A1-3C14-9C46-86E5-94B9153BEFFE}"/>
              </a:ext>
            </a:extLst>
          </p:cNvPr>
          <p:cNvSpPr txBox="1"/>
          <p:nvPr userDrawn="1"/>
        </p:nvSpPr>
        <p:spPr>
          <a:xfrm>
            <a:off x="4472800" y="5663189"/>
            <a:ext cx="3246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00" b="1" kern="1200">
                <a:solidFill>
                  <a:schemeClr val="bg2">
                    <a:lumMod val="50000"/>
                  </a:schemeClr>
                </a:solidFill>
                <a:effectLst/>
                <a:latin typeface="Lato" panose="020F0502020204030203" pitchFamily="34" charset="77"/>
                <a:ea typeface="+mn-ea"/>
                <a:cs typeface="+mn-cs"/>
              </a:rPr>
              <a:t>•  </a:t>
            </a:r>
            <a:r>
              <a:rPr lang="en-GB" sz="1800" b="1" kern="1200" err="1">
                <a:solidFill>
                  <a:schemeClr val="bg2">
                    <a:lumMod val="50000"/>
                  </a:schemeClr>
                </a:solidFill>
                <a:effectLst/>
                <a:latin typeface="Lato" panose="020F0502020204030203" pitchFamily="34" charset="77"/>
                <a:ea typeface="+mn-ea"/>
                <a:cs typeface="+mn-cs"/>
              </a:rPr>
              <a:t>jyu.wisdom.fi</a:t>
            </a:r>
            <a:r>
              <a:rPr lang="en-GB" sz="1800" b="1" kern="1200">
                <a:solidFill>
                  <a:schemeClr val="bg2">
                    <a:lumMod val="50000"/>
                  </a:schemeClr>
                </a:solidFill>
                <a:effectLst/>
                <a:latin typeface="Lato" panose="020F0502020204030203" pitchFamily="34" charset="77"/>
                <a:ea typeface="+mn-ea"/>
                <a:cs typeface="+mn-cs"/>
              </a:rPr>
              <a:t>/</a:t>
            </a:r>
            <a:r>
              <a:rPr lang="en-GB" sz="1800" b="1" kern="1200" err="1">
                <a:solidFill>
                  <a:schemeClr val="bg2">
                    <a:lumMod val="50000"/>
                  </a:schemeClr>
                </a:solidFill>
                <a:effectLst/>
                <a:latin typeface="Lato" panose="020F0502020204030203" pitchFamily="34" charset="77"/>
                <a:ea typeface="+mn-ea"/>
                <a:cs typeface="+mn-cs"/>
              </a:rPr>
              <a:t>polkukartta</a:t>
            </a:r>
            <a:r>
              <a:rPr lang="en-GB" sz="1800" b="1" kern="1200">
                <a:solidFill>
                  <a:schemeClr val="bg2">
                    <a:lumMod val="50000"/>
                  </a:schemeClr>
                </a:solidFill>
                <a:effectLst/>
                <a:latin typeface="Lato" panose="020F0502020204030203" pitchFamily="34" charset="77"/>
                <a:ea typeface="+mn-ea"/>
                <a:cs typeface="+mn-cs"/>
              </a:rPr>
              <a:t> •</a:t>
            </a:r>
            <a:endParaRPr lang="fi-FI">
              <a:solidFill>
                <a:schemeClr val="bg2">
                  <a:lumMod val="50000"/>
                </a:schemeClr>
              </a:solidFill>
              <a:latin typeface="Lato" panose="020F0502020204030203" pitchFamily="34" charset="77"/>
            </a:endParaRPr>
          </a:p>
        </p:txBody>
      </p:sp>
      <p:pic>
        <p:nvPicPr>
          <p:cNvPr id="7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49EFBCB6-B518-C04D-B2FA-1CA973024D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5835" y="662784"/>
            <a:ext cx="7967078" cy="175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589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OPPUDIA_webosoitte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298F16DE-DC00-5642-890A-08D89582C0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D77376A1-3C14-9C46-86E5-94B9153BEFFE}"/>
              </a:ext>
            </a:extLst>
          </p:cNvPr>
          <p:cNvSpPr txBox="1"/>
          <p:nvPr userDrawn="1"/>
        </p:nvSpPr>
        <p:spPr>
          <a:xfrm>
            <a:off x="5249012" y="5088047"/>
            <a:ext cx="6551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kern="120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•  jyu.fi/wisdom/</a:t>
            </a:r>
            <a:r>
              <a:rPr lang="en-GB" sz="3200" b="1" kern="1200" err="1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polkukartta</a:t>
            </a:r>
            <a:r>
              <a:rPr lang="en-GB" sz="3200" b="1" kern="120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•</a:t>
            </a:r>
            <a:endParaRPr lang="fi-FI" sz="320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49EFBCB6-B518-C04D-B2FA-1CA973024D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6258" y="495141"/>
            <a:ext cx="6851769" cy="150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0087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T_Otsake is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C857E565-C859-204D-952B-D66DED6905B0}"/>
              </a:ext>
            </a:extLst>
          </p:cNvPr>
          <p:cNvCxnSpPr>
            <a:cxnSpLocks/>
          </p:cNvCxnSpPr>
          <p:nvPr userDrawn="1"/>
        </p:nvCxnSpPr>
        <p:spPr>
          <a:xfrm>
            <a:off x="661639" y="6341969"/>
            <a:ext cx="10786946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Kuva 8">
            <a:extLst>
              <a:ext uri="{FF2B5EF4-FFF2-40B4-BE49-F238E27FC236}">
                <a16:creationId xmlns:a16="http://schemas.microsoft.com/office/drawing/2014/main" id="{C7E89CC5-09BD-7240-9361-B52CAD1465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7568" y="4769819"/>
            <a:ext cx="2775591" cy="979620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A8899AF0-F78E-E043-81C7-592017B240E0}"/>
              </a:ext>
            </a:extLst>
          </p:cNvPr>
          <p:cNvSpPr txBox="1"/>
          <p:nvPr userDrawn="1"/>
        </p:nvSpPr>
        <p:spPr>
          <a:xfrm>
            <a:off x="2010226" y="6426240"/>
            <a:ext cx="7448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800" b="0" i="0" u="none" strike="noStrike" kern="120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Polkukartta on osa POLKU 2.0 -hanketta, jonka päärahoittaja on Euroopan Unionin Euroopan sosiaalirahasto.</a:t>
            </a:r>
          </a:p>
          <a:p>
            <a:pPr algn="ctr"/>
            <a:r>
              <a:rPr lang="fi-FI" sz="800" b="0" i="0" u="none" strike="noStrike" kern="120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Rahoittavana viranomaisena toimii Keski-Suomen ELY-keskus</a:t>
            </a:r>
            <a:endParaRPr lang="fi-FI" sz="800" b="0" i="0" kern="1200">
              <a:solidFill>
                <a:schemeClr val="bg2">
                  <a:lumMod val="50000"/>
                </a:schemeClr>
              </a:solidFill>
              <a:effectLst/>
              <a:latin typeface="Calibri Light" panose="020F0302020204030204" pitchFamily="34" charset="0"/>
              <a:ea typeface="Open Sans Light" panose="020B060603050402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3CA61EE1-E6B7-494C-BB41-7453F7D6D2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5815" y="4961275"/>
            <a:ext cx="884269" cy="915851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00B38835-C6C4-4C4D-8852-A8B96965381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6509" y="3190971"/>
            <a:ext cx="2377710" cy="594428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867CCB8F-2414-8E4D-A92C-B377AC183FF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4426" y="2008439"/>
            <a:ext cx="2660457" cy="1064183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CC87FC3F-E880-3E42-A166-A7C0A52BD14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0984" y="2905047"/>
            <a:ext cx="1633899" cy="1064183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F7A227D6-7263-D74F-9EDC-0DAB1FC254B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8420" y="4863992"/>
            <a:ext cx="1128512" cy="797535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25EC7DAA-A227-5749-BD1C-197E1BFB291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0190" y="2664762"/>
            <a:ext cx="2872849" cy="1615977"/>
          </a:xfrm>
          <a:prstGeom prst="rect">
            <a:avLst/>
          </a:prstGeom>
        </p:spPr>
      </p:pic>
      <p:pic>
        <p:nvPicPr>
          <p:cNvPr id="18" name="Kuva 17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02C8FD4-E173-ED47-938C-DE630E80958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0579" y="1908018"/>
            <a:ext cx="2484106" cy="986742"/>
          </a:xfrm>
          <a:prstGeom prst="rect">
            <a:avLst/>
          </a:prstGeom>
        </p:spPr>
      </p:pic>
      <p:pic>
        <p:nvPicPr>
          <p:cNvPr id="20" name="Kuva 19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C06CFA0-E3FE-104E-8761-BC646B7A763E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196" y="394033"/>
            <a:ext cx="6048977" cy="133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6226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T_otsake piene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C857E565-C859-204D-952B-D66DED6905B0}"/>
              </a:ext>
            </a:extLst>
          </p:cNvPr>
          <p:cNvCxnSpPr>
            <a:cxnSpLocks/>
          </p:cNvCxnSpPr>
          <p:nvPr userDrawn="1"/>
        </p:nvCxnSpPr>
        <p:spPr>
          <a:xfrm>
            <a:off x="661639" y="6341969"/>
            <a:ext cx="10786946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Kuva 8">
            <a:extLst>
              <a:ext uri="{FF2B5EF4-FFF2-40B4-BE49-F238E27FC236}">
                <a16:creationId xmlns:a16="http://schemas.microsoft.com/office/drawing/2014/main" id="{C7E89CC5-09BD-7240-9361-B52CAD1465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6520" y="4214041"/>
            <a:ext cx="3289802" cy="1161106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A8899AF0-F78E-E043-81C7-592017B240E0}"/>
              </a:ext>
            </a:extLst>
          </p:cNvPr>
          <p:cNvSpPr txBox="1"/>
          <p:nvPr userDrawn="1"/>
        </p:nvSpPr>
        <p:spPr>
          <a:xfrm>
            <a:off x="2010226" y="6426240"/>
            <a:ext cx="7448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800" b="0" i="0" u="none" strike="noStrike" kern="120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Polkukartta on osa POLKU 2.0 -hanketta, jonka päärahoittaja on Euroopan Unionin Euroopan sosiaalirahasto.</a:t>
            </a:r>
          </a:p>
          <a:p>
            <a:pPr algn="ctr"/>
            <a:r>
              <a:rPr lang="fi-FI" sz="800" b="0" i="0" u="none" strike="noStrike" kern="120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Rahoittavana viranomaisena toimii Keski-Suomen ELY-keskus</a:t>
            </a:r>
            <a:endParaRPr lang="fi-FI" sz="800" b="0" i="0" kern="1200">
              <a:solidFill>
                <a:schemeClr val="bg2">
                  <a:lumMod val="50000"/>
                </a:schemeClr>
              </a:solidFill>
              <a:effectLst/>
              <a:latin typeface="Calibri Light" panose="020F0302020204030204" pitchFamily="34" charset="0"/>
              <a:ea typeface="Open Sans Light" panose="020B060603050402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3CA61EE1-E6B7-494C-BB41-7453F7D6D2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446" y="4472209"/>
            <a:ext cx="1109105" cy="1148717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00B38835-C6C4-4C4D-8852-A8B96965381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1807" y="3034764"/>
            <a:ext cx="2779030" cy="694758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867CCB8F-2414-8E4D-A92C-B377AC183FF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4288" y="1417802"/>
            <a:ext cx="3109499" cy="124380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CC87FC3F-E880-3E42-A166-A7C0A52BD14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7176" y="2766347"/>
            <a:ext cx="1909675" cy="1243800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F7A227D6-7263-D74F-9EDC-0DAB1FC254B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981" y="4374927"/>
            <a:ext cx="1415311" cy="1000220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25EC7DAA-A227-5749-BD1C-197E1BFB291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9941" y="2425072"/>
            <a:ext cx="3357740" cy="1888728"/>
          </a:xfrm>
          <a:prstGeom prst="rect">
            <a:avLst/>
          </a:prstGeom>
        </p:spPr>
      </p:pic>
      <p:pic>
        <p:nvPicPr>
          <p:cNvPr id="18" name="Kuva 17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02C8FD4-E173-ED47-938C-DE630E80958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7736" y="1230597"/>
            <a:ext cx="2903383" cy="1153288"/>
          </a:xfrm>
          <a:prstGeom prst="rect">
            <a:avLst/>
          </a:prstGeom>
        </p:spPr>
      </p:pic>
      <p:pic>
        <p:nvPicPr>
          <p:cNvPr id="20" name="Kuva 19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C06CFA0-E3FE-104E-8761-BC646B7A763E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199" y="352880"/>
            <a:ext cx="2532067" cy="55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485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dia 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D66ADF-EBE4-EB44-814E-536B04D63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 b="1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26669FB-8CD9-4541-AA75-64BD77652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27B030F5-22AF-D14E-82B4-EE21503AE798}"/>
              </a:ext>
            </a:extLst>
          </p:cNvPr>
          <p:cNvCxnSpPr>
            <a:cxnSpLocks/>
          </p:cNvCxnSpPr>
          <p:nvPr userDrawn="1"/>
        </p:nvCxnSpPr>
        <p:spPr>
          <a:xfrm>
            <a:off x="661639" y="6282009"/>
            <a:ext cx="10786946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Kuva 11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BFC27206-B267-504D-BA9C-F4BCA33C46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324" y="310994"/>
            <a:ext cx="4676550" cy="1028841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DCBF6133-70AB-D44B-8346-50191D2B67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2846" y="6396341"/>
            <a:ext cx="445739" cy="461659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CB42AA08-15DD-244B-9611-3D47AD86E2F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4009" y="6363685"/>
            <a:ext cx="586639" cy="41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008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dia VE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D66ADF-EBE4-EB44-814E-536B04D63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312" y="842168"/>
            <a:ext cx="10515600" cy="2852737"/>
          </a:xfrm>
        </p:spPr>
        <p:txBody>
          <a:bodyPr anchor="b"/>
          <a:lstStyle>
            <a:lvl1pPr>
              <a:defRPr sz="5400" b="1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26669FB-8CD9-4541-AA75-64BD77652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7312" y="38909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27B030F5-22AF-D14E-82B4-EE21503AE798}"/>
              </a:ext>
            </a:extLst>
          </p:cNvPr>
          <p:cNvCxnSpPr>
            <a:cxnSpLocks/>
          </p:cNvCxnSpPr>
          <p:nvPr userDrawn="1"/>
        </p:nvCxnSpPr>
        <p:spPr>
          <a:xfrm>
            <a:off x="661639" y="6282009"/>
            <a:ext cx="10786946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Kuva 11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BFC27206-B267-504D-BA9C-F4BCA33C46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850" y="6356349"/>
            <a:ext cx="1968426" cy="433054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0D3AC702-472B-474C-BD28-4D1A341A21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7173" y="6389005"/>
            <a:ext cx="445739" cy="461659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0C931357-9F11-EE49-92C1-8688EC8402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8336" y="6356349"/>
            <a:ext cx="586639" cy="41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325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7A332D0-8049-AE49-AFD7-6EA080F1D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FA97E27-431C-BC43-A0DA-3F0BBF695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F44CA1C6-5111-3F47-A051-F5D9C098BDA2}"/>
              </a:ext>
            </a:extLst>
          </p:cNvPr>
          <p:cNvCxnSpPr>
            <a:cxnSpLocks/>
          </p:cNvCxnSpPr>
          <p:nvPr userDrawn="1"/>
        </p:nvCxnSpPr>
        <p:spPr>
          <a:xfrm>
            <a:off x="661639" y="6282009"/>
            <a:ext cx="10786946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Kuva 8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A5FA3E96-F215-F149-A2CC-091970F3F8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356350"/>
            <a:ext cx="2164885" cy="476274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BD26FEAF-9EFB-0B4C-98C2-2BA8A7C8D9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8061" y="6370965"/>
            <a:ext cx="445739" cy="461659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6AE95B5C-0777-B74B-B4AC-DD047E0367F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9224" y="6338309"/>
            <a:ext cx="586639" cy="41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8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9FE3DC-71DB-E74C-8684-0BA48ACDD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F9DAED9-856E-4540-A5EC-9584443067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2F7492D-184D-A948-BDA5-A1DB7C4B8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3588402E-E81A-2146-9486-3C850DD8D241}"/>
              </a:ext>
            </a:extLst>
          </p:cNvPr>
          <p:cNvCxnSpPr>
            <a:cxnSpLocks/>
          </p:cNvCxnSpPr>
          <p:nvPr userDrawn="1"/>
        </p:nvCxnSpPr>
        <p:spPr>
          <a:xfrm>
            <a:off x="661639" y="6282009"/>
            <a:ext cx="10786946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Kuva 9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FBC24D12-455F-1844-B37B-0059080B7B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356350"/>
            <a:ext cx="2164885" cy="476274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AC09A987-BDF0-8B42-BF89-98ED3D47BC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8061" y="6387056"/>
            <a:ext cx="445739" cy="461659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9C537954-4ADF-5640-BB6D-F79C875264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9224" y="6354400"/>
            <a:ext cx="586639" cy="41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294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9029A0-91C7-094D-BC77-4E8F5CC12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67B10E5-8545-344E-AE27-63C375C91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0417E00-95F6-634F-979E-E8040175FE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240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  <a:lvl2pPr>
              <a:defRPr sz="2000">
                <a:solidFill>
                  <a:schemeClr val="bg2">
                    <a:lumMod val="50000"/>
                  </a:schemeClr>
                </a:solidFill>
                <a:latin typeface="+mj-lt"/>
              </a:defRPr>
            </a:lvl2pPr>
            <a:lvl3pPr>
              <a:defRPr sz="1800">
                <a:solidFill>
                  <a:schemeClr val="bg2">
                    <a:lumMod val="50000"/>
                  </a:schemeClr>
                </a:solidFill>
                <a:latin typeface="+mj-lt"/>
              </a:defRPr>
            </a:lvl3pPr>
            <a:lvl4pPr>
              <a:defRPr sz="1400">
                <a:solidFill>
                  <a:schemeClr val="bg2">
                    <a:lumMod val="50000"/>
                  </a:schemeClr>
                </a:solidFill>
                <a:latin typeface="+mj-lt"/>
              </a:defRPr>
            </a:lvl4pPr>
            <a:lvl5pPr>
              <a:defRPr sz="1400">
                <a:solidFill>
                  <a:schemeClr val="bg2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779FA47-672B-9941-BD23-97400BFE34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isällön paikkamerkki 3">
            <a:extLst>
              <a:ext uri="{FF2B5EF4-FFF2-40B4-BE49-F238E27FC236}">
                <a16:creationId xmlns:a16="http://schemas.microsoft.com/office/drawing/2014/main" id="{20ABC642-B34E-C349-8393-4C88136BBFE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72200" y="2505075"/>
            <a:ext cx="5157787" cy="3684588"/>
          </a:xfrm>
        </p:spPr>
        <p:txBody>
          <a:bodyPr/>
          <a:lstStyle>
            <a:lvl1pPr>
              <a:defRPr sz="240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  <a:lvl2pPr>
              <a:defRPr sz="2000">
                <a:solidFill>
                  <a:schemeClr val="bg2">
                    <a:lumMod val="50000"/>
                  </a:schemeClr>
                </a:solidFill>
                <a:latin typeface="+mj-lt"/>
              </a:defRPr>
            </a:lvl2pPr>
            <a:lvl3pPr>
              <a:defRPr sz="1800">
                <a:solidFill>
                  <a:schemeClr val="bg2">
                    <a:lumMod val="50000"/>
                  </a:schemeClr>
                </a:solidFill>
                <a:latin typeface="+mj-lt"/>
              </a:defRPr>
            </a:lvl3pPr>
            <a:lvl4pPr>
              <a:defRPr sz="1400">
                <a:solidFill>
                  <a:schemeClr val="bg2">
                    <a:lumMod val="50000"/>
                  </a:schemeClr>
                </a:solidFill>
                <a:latin typeface="+mj-lt"/>
              </a:defRPr>
            </a:lvl4pPr>
            <a:lvl5pPr>
              <a:defRPr sz="1400">
                <a:solidFill>
                  <a:schemeClr val="bg2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DB6D48FA-CFC2-4B47-887F-6103D02EB56D}"/>
              </a:ext>
            </a:extLst>
          </p:cNvPr>
          <p:cNvCxnSpPr>
            <a:cxnSpLocks/>
          </p:cNvCxnSpPr>
          <p:nvPr userDrawn="1"/>
        </p:nvCxnSpPr>
        <p:spPr>
          <a:xfrm>
            <a:off x="661639" y="6282009"/>
            <a:ext cx="10786946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Kuva 1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51AA49D0-1388-5440-B6A7-39D6B3A0D6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356350"/>
            <a:ext cx="2164885" cy="476274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362749E7-BFFF-5F45-BEDE-DC1EA1B8ED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8061" y="6356350"/>
            <a:ext cx="445739" cy="461659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090CBDB2-4939-EA4E-B9CB-910B762057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9224" y="6323694"/>
            <a:ext cx="586639" cy="41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25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279A2F7-E171-194B-8119-D4DE039DF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F06D6E6-220B-4B48-A90D-745D08895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14A0D36-7AE3-B34A-9320-109B7182AA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68276-9F92-5A45-8CAF-21FC770D42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fld id="{4BD6CBA3-5AC7-274C-80AE-0C679A85636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7F8E0626-365A-2D4C-993F-253B8BC387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8913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74" r:id="rId2"/>
    <p:sldLayoutId id="2147483703" r:id="rId3"/>
    <p:sldLayoutId id="2147483685" r:id="rId4"/>
    <p:sldLayoutId id="2147483676" r:id="rId5"/>
    <p:sldLayoutId id="2147483705" r:id="rId6"/>
    <p:sldLayoutId id="2147483675" r:id="rId7"/>
    <p:sldLayoutId id="2147483677" r:id="rId8"/>
    <p:sldLayoutId id="2147483678" r:id="rId9"/>
    <p:sldLayoutId id="2147483679" r:id="rId10"/>
    <p:sldLayoutId id="2147484410" r:id="rId11"/>
    <p:sldLayoutId id="2147483680" r:id="rId12"/>
    <p:sldLayoutId id="2147483681" r:id="rId13"/>
    <p:sldLayoutId id="2147483682" r:id="rId14"/>
    <p:sldLayoutId id="2147483690" r:id="rId15"/>
    <p:sldLayoutId id="2147484407" r:id="rId16"/>
    <p:sldLayoutId id="2147484408" r:id="rId17"/>
    <p:sldLayoutId id="2147483694" r:id="rId18"/>
    <p:sldLayoutId id="2147483688" r:id="rId19"/>
    <p:sldLayoutId id="2147483691" r:id="rId20"/>
    <p:sldLayoutId id="2147484409" r:id="rId21"/>
    <p:sldLayoutId id="2147483695" r:id="rId22"/>
    <p:sldLayoutId id="2147483706" r:id="rId2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2">
              <a:lumMod val="50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2">
              <a:lumMod val="50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2">
              <a:lumMod val="50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2">
              <a:lumMod val="50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2">
              <a:lumMod val="50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279A2F7-E171-194B-8119-D4DE039DF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F06D6E6-220B-4B48-A90D-745D08895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14A0D36-7AE3-B34A-9320-109B7182AA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68276-9F92-5A45-8CAF-21FC770D42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fld id="{4BD6CBA3-5AC7-274C-80AE-0C679A85636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7F8E0626-365A-2D4C-993F-253B8BC387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2740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6" r:id="rId1"/>
    <p:sldLayoutId id="2147484437" r:id="rId2"/>
    <p:sldLayoutId id="2147484438" r:id="rId3"/>
    <p:sldLayoutId id="2147484439" r:id="rId4"/>
    <p:sldLayoutId id="2147484440" r:id="rId5"/>
    <p:sldLayoutId id="2147484441" r:id="rId6"/>
    <p:sldLayoutId id="2147484442" r:id="rId7"/>
    <p:sldLayoutId id="2147484443" r:id="rId8"/>
    <p:sldLayoutId id="2147484444" r:id="rId9"/>
    <p:sldLayoutId id="2147484445" r:id="rId10"/>
    <p:sldLayoutId id="2147484446" r:id="rId11"/>
    <p:sldLayoutId id="2147484447" r:id="rId12"/>
    <p:sldLayoutId id="2147484448" r:id="rId13"/>
    <p:sldLayoutId id="2147484449" r:id="rId14"/>
    <p:sldLayoutId id="2147484450" r:id="rId15"/>
    <p:sldLayoutId id="2147484451" r:id="rId16"/>
    <p:sldLayoutId id="2147484452" r:id="rId17"/>
    <p:sldLayoutId id="2147484453" r:id="rId18"/>
    <p:sldLayoutId id="2147484454" r:id="rId19"/>
    <p:sldLayoutId id="2147484455" r:id="rId20"/>
    <p:sldLayoutId id="2147484456" r:id="rId21"/>
    <p:sldLayoutId id="2147484457" r:id="rId22"/>
    <p:sldLayoutId id="2147484458" r:id="rId2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62728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b="0" i="0" kern="1200">
          <a:solidFill>
            <a:schemeClr val="tx1">
              <a:lumMod val="50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b="0" i="0" kern="1200">
          <a:solidFill>
            <a:schemeClr val="tx1">
              <a:lumMod val="50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50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50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50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7.png"/><Relationship Id="rId11" Type="http://schemas.openxmlformats.org/officeDocument/2006/relationships/image" Target="../media/image42.jp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oivoajatoimintaa.fi/tunteet/tunnetehtavia/#3_Kuva_vuorovaikutustilanteest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mparistoahdistus.fi/" TargetMode="External"/><Relationship Id="rId3" Type="http://schemas.openxmlformats.org/officeDocument/2006/relationships/hyperlink" Target="https://bios.fi/sivistys-ekologisen-jalleenrakennuksen-maailmassa/" TargetMode="External"/><Relationship Id="rId7" Type="http://schemas.openxmlformats.org/officeDocument/2006/relationships/hyperlink" Target="https://toivoajatoimintaa.fi/tunteet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6" Type="http://schemas.openxmlformats.org/officeDocument/2006/relationships/hyperlink" Target="https://peda.net/yhdistykset/bmol-ry" TargetMode="External"/><Relationship Id="rId5" Type="http://schemas.openxmlformats.org/officeDocument/2006/relationships/hyperlink" Target="https://mieli.fi/" TargetMode="External"/><Relationship Id="rId4" Type="http://schemas.openxmlformats.org/officeDocument/2006/relationships/hyperlink" Target="https://bios.fi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toivoajatoimintaa.fi/tunteet/tunnetehtavia/#3_Kuva_vuorovaikutustilanteesta" TargetMode="Externa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orakulmio: Pyöristetyt kulmat 24">
            <a:extLst>
              <a:ext uri="{FF2B5EF4-FFF2-40B4-BE49-F238E27FC236}">
                <a16:creationId xmlns:a16="http://schemas.microsoft.com/office/drawing/2014/main" id="{4AE41F24-3728-F82C-6B6A-FFC2CB08A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41042" y="81000"/>
            <a:ext cx="11904000" cy="6696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393A3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A88BA5A-AEB2-FEC3-B235-97028DF8A3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4485" y="1982622"/>
            <a:ext cx="7903029" cy="1093262"/>
          </a:xfrm>
        </p:spPr>
        <p:txBody>
          <a:bodyPr>
            <a:normAutofit/>
          </a:bodyPr>
          <a:lstStyle/>
          <a:p>
            <a:r>
              <a:rPr lang="fi-FI" dirty="0"/>
              <a:t>Ympäristötunteet</a:t>
            </a:r>
          </a:p>
        </p:txBody>
      </p:sp>
      <p:grpSp>
        <p:nvGrpSpPr>
          <p:cNvPr id="24" name="Ryhmä 23">
            <a:extLst>
              <a:ext uri="{FF2B5EF4-FFF2-40B4-BE49-F238E27FC236}">
                <a16:creationId xmlns:a16="http://schemas.microsoft.com/office/drawing/2014/main" id="{E7E865A6-E274-19B3-9D09-5C0007C9B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998859" y="3429000"/>
            <a:ext cx="10194281" cy="1080000"/>
            <a:chOff x="1738877" y="3677929"/>
            <a:chExt cx="8714243" cy="923202"/>
          </a:xfrm>
        </p:grpSpPr>
        <p:pic>
          <p:nvPicPr>
            <p:cNvPr id="5" name="Kuva 4" descr="Kuva, joka sisältää kohteen clipart, Grafiikka, logo, kuvitus&#10;&#10;Kuvaus luotu automaattisesti">
              <a:extLst>
                <a:ext uri="{FF2B5EF4-FFF2-40B4-BE49-F238E27FC236}">
                  <a16:creationId xmlns:a16="http://schemas.microsoft.com/office/drawing/2014/main" id="{A78D5BE9-36E0-9E18-4280-950706C20A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580563" y="3728010"/>
              <a:ext cx="872557" cy="811477"/>
            </a:xfrm>
            <a:prstGeom prst="rect">
              <a:avLst/>
            </a:prstGeom>
          </p:spPr>
        </p:pic>
        <p:pic>
          <p:nvPicPr>
            <p:cNvPr id="7" name="Kuva 6" descr="Kuva, joka sisältää kohteen Grafiikka, clipart, ympyrä, symboli&#10;&#10;Kuvaus luotu automaattisesti">
              <a:extLst>
                <a:ext uri="{FF2B5EF4-FFF2-40B4-BE49-F238E27FC236}">
                  <a16:creationId xmlns:a16="http://schemas.microsoft.com/office/drawing/2014/main" id="{75B359D0-D5A9-015F-15BE-447A9EA0F1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57678" y="3684485"/>
              <a:ext cx="896365" cy="896365"/>
            </a:xfrm>
            <a:prstGeom prst="rect">
              <a:avLst/>
            </a:prstGeom>
          </p:spPr>
        </p:pic>
        <p:pic>
          <p:nvPicPr>
            <p:cNvPr id="9" name="Kuva 8" descr="Kuva, joka sisältää kohteen clipart, Grafiikka, Fontti, logo&#10;&#10;Kuvaus luotu automaattisesti">
              <a:extLst>
                <a:ext uri="{FF2B5EF4-FFF2-40B4-BE49-F238E27FC236}">
                  <a16:creationId xmlns:a16="http://schemas.microsoft.com/office/drawing/2014/main" id="{0CF74A0F-3F3C-D9B3-2FF6-DC900D21DD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642945" y="3677929"/>
              <a:ext cx="896364" cy="896364"/>
            </a:xfrm>
            <a:prstGeom prst="rect">
              <a:avLst/>
            </a:prstGeom>
          </p:spPr>
        </p:pic>
        <p:pic>
          <p:nvPicPr>
            <p:cNvPr id="11" name="Kuva 10" descr="Kuva, joka sisältää kohteen clipart, Grafiikka, logo, Fontti&#10;&#10;Kuvaus luotu automaattisesti">
              <a:extLst>
                <a:ext uri="{FF2B5EF4-FFF2-40B4-BE49-F238E27FC236}">
                  <a16:creationId xmlns:a16="http://schemas.microsoft.com/office/drawing/2014/main" id="{C0FD2872-EEAE-116B-A738-313D664F5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645288" y="3704766"/>
              <a:ext cx="896365" cy="896365"/>
            </a:xfrm>
            <a:prstGeom prst="rect">
              <a:avLst/>
            </a:prstGeom>
          </p:spPr>
        </p:pic>
        <p:pic>
          <p:nvPicPr>
            <p:cNvPr id="13" name="Kuva 12" descr="Kuva, joka sisältää kohteen clipart, piirros, kuvitus, animaatio&#10;&#10;Kuvaus luotu automaattisesti">
              <a:extLst>
                <a:ext uri="{FF2B5EF4-FFF2-40B4-BE49-F238E27FC236}">
                  <a16:creationId xmlns:a16="http://schemas.microsoft.com/office/drawing/2014/main" id="{FBBF2E8B-E3CF-BE8A-31D7-EEA5423F2B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711502" y="3711748"/>
              <a:ext cx="882400" cy="882400"/>
            </a:xfrm>
            <a:prstGeom prst="rect">
              <a:avLst/>
            </a:prstGeom>
          </p:spPr>
        </p:pic>
        <p:pic>
          <p:nvPicPr>
            <p:cNvPr id="15" name="Kuva 14" descr="Kuva, joka sisältää kohteen clipart, Grafiikka, ympyrä, piirros&#10;&#10;Kuvaus luotu automaattisesti">
              <a:extLst>
                <a:ext uri="{FF2B5EF4-FFF2-40B4-BE49-F238E27FC236}">
                  <a16:creationId xmlns:a16="http://schemas.microsoft.com/office/drawing/2014/main" id="{9DFD0A21-868D-1AF2-55D7-627BE49F4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738877" y="3704766"/>
              <a:ext cx="896365" cy="896365"/>
            </a:xfrm>
            <a:prstGeom prst="rect">
              <a:avLst/>
            </a:prstGeom>
          </p:spPr>
        </p:pic>
        <p:pic>
          <p:nvPicPr>
            <p:cNvPr id="17" name="Kuva 16" descr="Kuva, joka sisältää kohteen clipart, animaatio, Grafiikka, luovuus&#10;&#10;Kuvaus luotu automaattisesti">
              <a:extLst>
                <a:ext uri="{FF2B5EF4-FFF2-40B4-BE49-F238E27FC236}">
                  <a16:creationId xmlns:a16="http://schemas.microsoft.com/office/drawing/2014/main" id="{3E54A641-A783-3292-F071-74787A9A6C7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624439" y="3720372"/>
              <a:ext cx="871775" cy="811477"/>
            </a:xfrm>
            <a:prstGeom prst="rect">
              <a:avLst/>
            </a:prstGeom>
          </p:spPr>
        </p:pic>
        <p:pic>
          <p:nvPicPr>
            <p:cNvPr id="19" name="Kuva 18" descr="Kuva, joka sisältää kohteen symboli, clipart, Grafiikka, logo&#10;&#10;Kuvaus luotu automaattisesti">
              <a:extLst>
                <a:ext uri="{FF2B5EF4-FFF2-40B4-BE49-F238E27FC236}">
                  <a16:creationId xmlns:a16="http://schemas.microsoft.com/office/drawing/2014/main" id="{7E177F68-6FDF-1246-2795-1D5F8E8C034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674937" y="3723407"/>
              <a:ext cx="871538" cy="814888"/>
            </a:xfrm>
            <a:prstGeom prst="rect">
              <a:avLst/>
            </a:prstGeom>
          </p:spPr>
        </p:pic>
        <p:pic>
          <p:nvPicPr>
            <p:cNvPr id="21" name="Kuva 20" descr="Kuva, joka sisältää kohteen clipart, Grafiikka, kuvitus, Sabluuna&#10;&#10;Kuvaus luotu automaattisesti">
              <a:extLst>
                <a:ext uri="{FF2B5EF4-FFF2-40B4-BE49-F238E27FC236}">
                  <a16:creationId xmlns:a16="http://schemas.microsoft.com/office/drawing/2014/main" id="{60AF0B00-FE3E-B08C-7D80-E71B58BE7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657725" y="3727038"/>
              <a:ext cx="871538" cy="811257"/>
            </a:xfrm>
            <a:prstGeom prst="rect">
              <a:avLst/>
            </a:prstGeom>
          </p:spPr>
        </p:pic>
      </p:grpSp>
      <p:pic>
        <p:nvPicPr>
          <p:cNvPr id="27" name="Kuva 26">
            <a:extLst>
              <a:ext uri="{FF2B5EF4-FFF2-40B4-BE49-F238E27FC236}">
                <a16:creationId xmlns:a16="http://schemas.microsoft.com/office/drawing/2014/main" id="{160E7BDC-F9E2-D042-7A20-213C192EA0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93112" y="5806550"/>
            <a:ext cx="3912569" cy="970450"/>
          </a:xfrm>
          <a:prstGeom prst="rect">
            <a:avLst/>
          </a:prstGeom>
        </p:spPr>
      </p:pic>
      <p:sp>
        <p:nvSpPr>
          <p:cNvPr id="38" name="Tekstiruutu 37">
            <a:extLst>
              <a:ext uri="{FF2B5EF4-FFF2-40B4-BE49-F238E27FC236}">
                <a16:creationId xmlns:a16="http://schemas.microsoft.com/office/drawing/2014/main" id="{6A050B9C-AE9A-5B07-81C8-E7F1A21EED39}"/>
              </a:ext>
            </a:extLst>
          </p:cNvPr>
          <p:cNvSpPr txBox="1"/>
          <p:nvPr/>
        </p:nvSpPr>
        <p:spPr>
          <a:xfrm>
            <a:off x="8800635" y="4598905"/>
            <a:ext cx="1526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393A3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Ympäristö-tunteet</a:t>
            </a:r>
          </a:p>
        </p:txBody>
      </p:sp>
    </p:spTree>
    <p:extLst>
      <p:ext uri="{BB962C8B-B14F-4D97-AF65-F5344CB8AC3E}">
        <p14:creationId xmlns:p14="http://schemas.microsoft.com/office/powerpoint/2010/main" val="2636691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AC934F-E65F-F43A-A8AB-467D0E063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>
                <a:solidFill>
                  <a:schemeClr val="bg1"/>
                </a:solidFill>
                <a:cs typeface="Calibri"/>
              </a:rPr>
              <a:t>Tehtävä 1. </a:t>
            </a:r>
            <a:r>
              <a:rPr lang="fi-FI" dirty="0">
                <a:solidFill>
                  <a:schemeClr val="bg1"/>
                </a:solidFill>
              </a:rPr>
              <a:t>Ympäristötunteet</a:t>
            </a:r>
            <a:br>
              <a:rPr lang="fi-FI" b="0" dirty="0">
                <a:solidFill>
                  <a:schemeClr val="bg1"/>
                </a:solidFill>
                <a:cs typeface="Calibri"/>
              </a:rPr>
            </a:br>
            <a:endParaRPr lang="fi-FI" b="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FB1CEF-650D-486B-B5F7-253B8A2544C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38200" y="1690688"/>
            <a:ext cx="10515600" cy="43767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buAutoNum type="arabicParenR"/>
            </a:pPr>
            <a:r>
              <a:rPr lang="fi-FI" sz="3200" b="0" dirty="0">
                <a:solidFill>
                  <a:schemeClr val="bg1"/>
                </a:solidFill>
                <a:latin typeface="+mn-lt"/>
                <a:ea typeface="Open Sans Light"/>
                <a:cs typeface="Calibri"/>
              </a:rPr>
              <a:t>Pohdi yksin tai kaverin kanssa, minkälaisia ympäristökysymyksiin liittyviä tunteita tunnistat(te) itsessä(</a:t>
            </a:r>
            <a:r>
              <a:rPr lang="fi-FI" sz="3200" b="0" dirty="0" err="1">
                <a:solidFill>
                  <a:schemeClr val="bg1"/>
                </a:solidFill>
                <a:latin typeface="+mn-lt"/>
                <a:ea typeface="Open Sans Light"/>
                <a:cs typeface="Calibri"/>
              </a:rPr>
              <a:t>nne</a:t>
            </a:r>
            <a:r>
              <a:rPr lang="fi-FI" sz="3200" b="0" dirty="0">
                <a:solidFill>
                  <a:schemeClr val="bg1"/>
                </a:solidFill>
                <a:latin typeface="+mn-lt"/>
                <a:ea typeface="Open Sans Light"/>
                <a:cs typeface="Calibri"/>
              </a:rPr>
              <a:t>)</a:t>
            </a:r>
            <a:endParaRPr lang="fi-FI" sz="3200" b="0" dirty="0">
              <a:solidFill>
                <a:schemeClr val="bg1"/>
              </a:solidFill>
              <a:latin typeface="+mn-lt"/>
              <a:cs typeface="Calibri"/>
            </a:endParaRPr>
          </a:p>
          <a:p>
            <a:pPr marL="457200" indent="-457200">
              <a:buAutoNum type="arabicParenR"/>
            </a:pPr>
            <a:r>
              <a:rPr lang="fi-FI" sz="3200" b="0" dirty="0">
                <a:solidFill>
                  <a:schemeClr val="bg1"/>
                </a:solidFill>
                <a:latin typeface="+mn-lt"/>
                <a:ea typeface="Open Sans Light"/>
                <a:cs typeface="Calibri"/>
              </a:rPr>
              <a:t>Tee / tehkää kuva, joka jollakin tavalla ilmentää jonkun / joitakin näistä tunteista</a:t>
            </a:r>
          </a:p>
          <a:p>
            <a:pPr lvl="1"/>
            <a:r>
              <a:rPr lang="fi-FI" sz="3200" b="0" dirty="0">
                <a:solidFill>
                  <a:schemeClr val="bg1"/>
                </a:solidFill>
                <a:latin typeface="+mn-lt"/>
                <a:ea typeface="Open Sans Light"/>
                <a:cs typeface="Calibri"/>
              </a:rPr>
              <a:t>Tyylilaji vapaa</a:t>
            </a:r>
            <a:endParaRPr lang="fi-FI" sz="3200" b="0" dirty="0">
              <a:solidFill>
                <a:schemeClr val="bg1"/>
              </a:solidFill>
              <a:latin typeface="+mn-lt"/>
              <a:cs typeface="Calibri"/>
            </a:endParaRPr>
          </a:p>
          <a:p>
            <a:pPr marL="457200" indent="-457200">
              <a:buAutoNum type="arabicParenR"/>
            </a:pPr>
            <a:r>
              <a:rPr lang="fi-FI" sz="3200" b="0" dirty="0">
                <a:solidFill>
                  <a:schemeClr val="bg1"/>
                </a:solidFill>
                <a:latin typeface="+mn-lt"/>
                <a:ea typeface="Open Sans Light"/>
                <a:cs typeface="Calibri"/>
              </a:rPr>
              <a:t>Kun </a:t>
            </a:r>
            <a:r>
              <a:rPr lang="fi-FI" sz="3200" dirty="0">
                <a:solidFill>
                  <a:schemeClr val="bg1"/>
                </a:solidFill>
                <a:latin typeface="+mn-lt"/>
                <a:ea typeface="Open Sans Light"/>
                <a:cs typeface="Calibri"/>
              </a:rPr>
              <a:t>valmista</a:t>
            </a:r>
            <a:r>
              <a:rPr lang="fi-FI" sz="3200" b="0" dirty="0">
                <a:solidFill>
                  <a:schemeClr val="bg1"/>
                </a:solidFill>
                <a:latin typeface="+mn-lt"/>
                <a:ea typeface="Open Sans Light"/>
                <a:cs typeface="Calibri"/>
              </a:rPr>
              <a:t>, katsotaan </a:t>
            </a:r>
            <a:r>
              <a:rPr lang="fi-FI" sz="3200" dirty="0">
                <a:solidFill>
                  <a:schemeClr val="bg1"/>
                </a:solidFill>
                <a:latin typeface="+mn-lt"/>
                <a:ea typeface="Open Sans Light"/>
                <a:cs typeface="Calibri"/>
              </a:rPr>
              <a:t>yhdessä kuvat</a:t>
            </a:r>
            <a:r>
              <a:rPr lang="fi-FI" sz="3200" b="0" dirty="0">
                <a:solidFill>
                  <a:schemeClr val="bg1"/>
                </a:solidFill>
                <a:latin typeface="+mn-lt"/>
                <a:ea typeface="Open Sans Light"/>
                <a:cs typeface="Calibri"/>
              </a:rPr>
              <a:t> ja keskustellaan niistä</a:t>
            </a:r>
            <a:endParaRPr lang="en-GB" sz="3200" dirty="0">
              <a:solidFill>
                <a:schemeClr val="bg1"/>
              </a:solidFill>
              <a:latin typeface="+mn-lt"/>
              <a:ea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914148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AC934F-E65F-F43A-A8AB-467D0E063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>
                <a:solidFill>
                  <a:schemeClr val="bg1"/>
                </a:solidFill>
                <a:cs typeface="Calibri"/>
              </a:rPr>
              <a:t>Tehtävä 2. Kuva ympäristötunteista </a:t>
            </a:r>
            <a:br>
              <a:rPr lang="fi-FI" dirty="0">
                <a:solidFill>
                  <a:schemeClr val="bg1"/>
                </a:solidFill>
                <a:cs typeface="Calibri"/>
              </a:rPr>
            </a:br>
            <a:r>
              <a:rPr lang="fi-FI" sz="2000" dirty="0">
                <a:solidFill>
                  <a:schemeClr val="bg1"/>
                </a:solidFill>
                <a:cs typeface="Calibri"/>
              </a:rPr>
              <a:t>(lähde mm. </a:t>
            </a:r>
            <a:r>
              <a:rPr lang="fi-FI" sz="20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Tunnetehtäviä - Toivoa ja toimintaa</a:t>
            </a:r>
            <a:r>
              <a:rPr lang="en-GB" sz="2000" dirty="0">
                <a:solidFill>
                  <a:schemeClr val="bg1"/>
                </a:solidFill>
                <a:ea typeface="Open Sans Light"/>
              </a:rPr>
              <a:t>)</a:t>
            </a:r>
            <a:br>
              <a:rPr lang="fi-FI" b="0" dirty="0">
                <a:solidFill>
                  <a:schemeClr val="bg1"/>
                </a:solidFill>
                <a:cs typeface="Calibri"/>
              </a:rPr>
            </a:br>
            <a:endParaRPr lang="fi-FI" b="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FB1CEF-650D-486B-B5F7-253B8A2544C0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754856" y="1690688"/>
            <a:ext cx="10682287" cy="37338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buAutoNum type="arabicParenR"/>
            </a:pPr>
            <a:r>
              <a:rPr lang="fi-FI" sz="3200" b="0" dirty="0">
                <a:solidFill>
                  <a:schemeClr val="bg1"/>
                </a:solidFill>
                <a:latin typeface="+mn-lt"/>
                <a:ea typeface="Open Sans Light"/>
                <a:cs typeface="Calibri"/>
              </a:rPr>
              <a:t>Poimi tunnesanalistasta/ keksi itse omia ympäristötunteitasi kuvaavia sanoja</a:t>
            </a:r>
          </a:p>
          <a:p>
            <a:pPr marL="457200" indent="-457200">
              <a:buAutoNum type="arabicParenR"/>
            </a:pPr>
            <a:r>
              <a:rPr lang="fi-FI" sz="3200" b="0" dirty="0">
                <a:solidFill>
                  <a:schemeClr val="bg1"/>
                </a:solidFill>
                <a:latin typeface="+mn-lt"/>
                <a:ea typeface="Open Sans Light"/>
                <a:cs typeface="Calibri"/>
              </a:rPr>
              <a:t>Keskustele niistä kaverin kanssa (kunnioitus ja turvallisuus!)</a:t>
            </a:r>
          </a:p>
          <a:p>
            <a:pPr marL="457200" indent="-457200">
              <a:buAutoNum type="arabicParenR"/>
            </a:pPr>
            <a:r>
              <a:rPr lang="fi-FI" sz="3200" dirty="0">
                <a:solidFill>
                  <a:schemeClr val="bg1"/>
                </a:solidFill>
                <a:latin typeface="+mn-lt"/>
                <a:ea typeface="Open Sans Light"/>
                <a:cs typeface="Calibri"/>
              </a:rPr>
              <a:t>Tee/ tehkää yhdessä kuva, joka kiteyttää jonkun tai joitakin näistä tunteista (+ mahdollisesti niihin liittyvistä tilanteista)</a:t>
            </a:r>
            <a:endParaRPr lang="fi-FI" sz="3200" b="0" dirty="0">
              <a:solidFill>
                <a:schemeClr val="bg1"/>
              </a:solidFill>
              <a:latin typeface="+mn-lt"/>
              <a:cs typeface="Calibri"/>
            </a:endParaRPr>
          </a:p>
          <a:p>
            <a:pPr marL="457200" indent="-457200">
              <a:buAutoNum type="arabicParenR"/>
            </a:pPr>
            <a:r>
              <a:rPr lang="fi-FI" sz="3200" b="0" dirty="0">
                <a:solidFill>
                  <a:schemeClr val="bg1"/>
                </a:solidFill>
                <a:latin typeface="+mn-lt"/>
                <a:ea typeface="Open Sans Light"/>
                <a:cs typeface="Calibri"/>
              </a:rPr>
              <a:t>Valmiit kuvat kootaan tunnin lopussa näyttelyksi yhteistä keskustelua varten</a:t>
            </a:r>
          </a:p>
        </p:txBody>
      </p:sp>
    </p:spTree>
    <p:extLst>
      <p:ext uri="{BB962C8B-B14F-4D97-AF65-F5344CB8AC3E}">
        <p14:creationId xmlns:p14="http://schemas.microsoft.com/office/powerpoint/2010/main" val="2582271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1782D5-B030-8C6D-DDF5-AAAF0F5E3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cs typeface="Calibri"/>
              </a:rPr>
              <a:t>Hyvinvointi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F60494-1E2D-13E0-1C14-8D75048D0C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 err="1">
                <a:solidFill>
                  <a:schemeClr val="tx1"/>
                </a:solidFill>
                <a:ea typeface="+mn-lt"/>
                <a:cs typeface="+mn-lt"/>
                <a:sym typeface="Wingdings" panose="05000000000000000000" pitchFamily="2" charset="2"/>
              </a:rPr>
              <a:t>Having</a:t>
            </a:r>
            <a:r>
              <a:rPr lang="fi-FI" dirty="0">
                <a:solidFill>
                  <a:schemeClr val="tx1"/>
                </a:solidFill>
                <a:ea typeface="+mn-lt"/>
                <a:cs typeface="+mn-lt"/>
                <a:sym typeface="Wingdings" panose="05000000000000000000" pitchFamily="2" charset="2"/>
              </a:rPr>
              <a:t> – kohtuullinen toimeentulo ja elintaso: Rahanpuutteesta aiheutuva stressi/vähälläkin tulee toimeen, onnellisena.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 err="1">
                <a:solidFill>
                  <a:schemeClr val="tx1"/>
                </a:solidFill>
                <a:ea typeface="+mn-lt"/>
                <a:cs typeface="+mn-lt"/>
                <a:sym typeface="Wingdings" panose="05000000000000000000" pitchFamily="2" charset="2"/>
              </a:rPr>
              <a:t>Doing</a:t>
            </a:r>
            <a:r>
              <a:rPr lang="fi-FI" dirty="0">
                <a:solidFill>
                  <a:schemeClr val="tx1"/>
                </a:solidFill>
                <a:ea typeface="+mn-lt"/>
                <a:cs typeface="+mn-lt"/>
                <a:sym typeface="Wingdings" panose="05000000000000000000" pitchFamily="2" charset="2"/>
              </a:rPr>
              <a:t> – merkityksellinen tekeminen: Mistä merkitys löytyy? Työstä, säännöllisestä tekemisestä, muiden hyvinvointia edistävästä toiminnasta.</a:t>
            </a:r>
            <a:endParaRPr lang="fi-FI" sz="3200" dirty="0">
              <a:solidFill>
                <a:schemeClr val="tx1"/>
              </a:solidFill>
              <a:ea typeface="+mn-lt"/>
              <a:cs typeface="+mn-lt"/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 err="1">
                <a:solidFill>
                  <a:schemeClr val="tx1"/>
                </a:solidFill>
                <a:ea typeface="+mn-lt"/>
                <a:cs typeface="+mn-lt"/>
                <a:sym typeface="Wingdings" panose="05000000000000000000" pitchFamily="2" charset="2"/>
              </a:rPr>
              <a:t>Loving</a:t>
            </a:r>
            <a:r>
              <a:rPr lang="fi-FI" dirty="0">
                <a:solidFill>
                  <a:schemeClr val="tx1"/>
                </a:solidFill>
                <a:ea typeface="+mn-lt"/>
                <a:cs typeface="+mn-lt"/>
                <a:sym typeface="Wingdings" panose="05000000000000000000" pitchFamily="2" charset="2"/>
              </a:rPr>
              <a:t> – yhteyksien merkitys: Ihminen tarvitsee toisia ihmisiä – ja eläimiä. Tuovat hyvinvointia – toiset ihmiset voivat toimia myös hyvinvoinnin esteenä.</a:t>
            </a:r>
            <a:endParaRPr lang="fi-FI" dirty="0">
              <a:solidFill>
                <a:schemeClr val="tx1"/>
              </a:solidFill>
              <a:ea typeface="+mn-lt"/>
              <a:cs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  <a:ea typeface="+mn-lt"/>
                <a:cs typeface="+mn-lt"/>
                <a:sym typeface="Wingdings" panose="05000000000000000000" pitchFamily="2" charset="2"/>
              </a:rPr>
              <a:t> </a:t>
            </a:r>
            <a:r>
              <a:rPr lang="fi-FI" dirty="0" err="1">
                <a:solidFill>
                  <a:schemeClr val="tx1"/>
                </a:solidFill>
                <a:ea typeface="+mn-lt"/>
                <a:cs typeface="+mn-lt"/>
                <a:sym typeface="Wingdings" panose="05000000000000000000" pitchFamily="2" charset="2"/>
              </a:rPr>
              <a:t>Being</a:t>
            </a:r>
            <a:r>
              <a:rPr lang="fi-FI" dirty="0">
                <a:solidFill>
                  <a:schemeClr val="tx1"/>
                </a:solidFill>
                <a:ea typeface="+mn-lt"/>
                <a:cs typeface="+mn-lt"/>
                <a:sym typeface="Wingdings" panose="05000000000000000000" pitchFamily="2" charset="2"/>
              </a:rPr>
              <a:t> – täysi ihmisyys: Terveys osana hyvinvointia, luonnon merkitys.</a:t>
            </a:r>
            <a:endParaRPr lang="fi-FI" dirty="0">
              <a:solidFill>
                <a:schemeClr val="tx1"/>
              </a:solidFill>
              <a:ea typeface="+mn-lt"/>
              <a:cs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  <a:ea typeface="+mn-lt"/>
                <a:cs typeface="+mn-lt"/>
                <a:sym typeface="Wingdings" panose="05000000000000000000" pitchFamily="2" charset="2"/>
              </a:rPr>
              <a:t>   (</a:t>
            </a:r>
            <a:r>
              <a:rPr lang="fi-FI" dirty="0" err="1">
                <a:solidFill>
                  <a:schemeClr val="tx1"/>
                </a:solidFill>
                <a:ea typeface="+mn-lt"/>
                <a:cs typeface="+mn-lt"/>
                <a:sym typeface="Wingdings" panose="05000000000000000000" pitchFamily="2" charset="2"/>
              </a:rPr>
              <a:t>Helne</a:t>
            </a:r>
            <a:r>
              <a:rPr lang="fi-FI" sz="2800" dirty="0">
                <a:solidFill>
                  <a:schemeClr val="tx1"/>
                </a:solidFill>
                <a:ea typeface="+mn-lt"/>
                <a:cs typeface="+mn-lt"/>
                <a:sym typeface="Wingdings" panose="05000000000000000000" pitchFamily="2" charset="2"/>
              </a:rPr>
              <a:t> &amp; </a:t>
            </a:r>
            <a:r>
              <a:rPr lang="fi-FI" sz="2800" dirty="0" err="1">
                <a:solidFill>
                  <a:schemeClr val="tx1"/>
                </a:solidFill>
                <a:ea typeface="+mn-lt"/>
                <a:cs typeface="+mn-lt"/>
                <a:sym typeface="Wingdings" panose="05000000000000000000" pitchFamily="2" charset="2"/>
              </a:rPr>
              <a:t>Hirvilammi</a:t>
            </a:r>
            <a:r>
              <a:rPr lang="fi-FI" dirty="0">
                <a:solidFill>
                  <a:schemeClr val="tx1"/>
                </a:solidFill>
                <a:ea typeface="+mn-lt"/>
                <a:cs typeface="+mn-lt"/>
                <a:sym typeface="Wingdings" panose="05000000000000000000" pitchFamily="2" charset="2"/>
              </a:rPr>
              <a:t>, 2021)</a:t>
            </a:r>
            <a:endParaRPr lang="fi-FI" sz="2800" dirty="0">
              <a:solidFill>
                <a:schemeClr val="tx1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9058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F6F77-6790-4B23-8925-59A520236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31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fi-FI" sz="4400">
                <a:solidFill>
                  <a:schemeClr val="tx1"/>
                </a:solidFill>
              </a:rPr>
              <a:t>Mielenterveyden käsi</a:t>
            </a:r>
          </a:p>
        </p:txBody>
      </p:sp>
      <p:pic>
        <p:nvPicPr>
          <p:cNvPr id="9" name="Content Placeholder 8" descr="Mielenterveyden käsi ">
            <a:extLst>
              <a:ext uri="{FF2B5EF4-FFF2-40B4-BE49-F238E27FC236}">
                <a16:creationId xmlns:a16="http://schemas.microsoft.com/office/drawing/2014/main" id="{A7ED6E94-B794-4BC5-BB2A-BFA35E02A39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500" y="1153690"/>
            <a:ext cx="5033169" cy="5033169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88A970-00C8-4D6D-ABFB-F697739075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04535" y="797998"/>
            <a:ext cx="6013119" cy="527010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l"/>
            <a:r>
              <a:rPr lang="fi-FI" sz="2400" dirty="0">
                <a:solidFill>
                  <a:srgbClr val="3C3C3C"/>
                </a:solidFill>
                <a:latin typeface="+mn-lt"/>
                <a:ea typeface="Open Sans Light"/>
                <a:cs typeface="Open Sans Light"/>
              </a:rPr>
              <a:t>J</a:t>
            </a:r>
            <a:r>
              <a:rPr lang="fi-FI" sz="2400" b="0" i="0" dirty="0">
                <a:solidFill>
                  <a:srgbClr val="3C3C3C"/>
                </a:solidFill>
                <a:effectLst/>
                <a:latin typeface="+mn-lt"/>
                <a:ea typeface="Open Sans Light"/>
                <a:cs typeface="Open Sans Light"/>
              </a:rPr>
              <a:t>okainen sormi kuvaa arjen valintojamme.</a:t>
            </a:r>
          </a:p>
          <a:p>
            <a:pPr algn="l"/>
            <a:r>
              <a:rPr lang="fi-FI" sz="2400" b="1" i="0" dirty="0">
                <a:solidFill>
                  <a:srgbClr val="3C3C3C"/>
                </a:solidFill>
                <a:effectLst/>
                <a:latin typeface="+mn-lt"/>
                <a:ea typeface="Open Sans Light"/>
                <a:cs typeface="Open Sans Light"/>
              </a:rPr>
              <a:t>Peukalo</a:t>
            </a:r>
            <a:r>
              <a:rPr lang="fi-FI" sz="2400" b="0" i="0" dirty="0">
                <a:solidFill>
                  <a:srgbClr val="3C3C3C"/>
                </a:solidFill>
                <a:effectLst/>
                <a:latin typeface="+mn-lt"/>
                <a:ea typeface="Open Sans Light"/>
                <a:cs typeface="Open Sans Light"/>
              </a:rPr>
              <a:t> merkitsee unta ja lepoa. Ehditkö rentoutua ja levätä? Mihin aikaan menit nukkumaan? Olitko liian myöhään somessa?</a:t>
            </a:r>
          </a:p>
          <a:p>
            <a:pPr algn="l"/>
            <a:r>
              <a:rPr lang="fi-FI" sz="2400" b="1" i="0" dirty="0">
                <a:solidFill>
                  <a:srgbClr val="3C3C3C"/>
                </a:solidFill>
                <a:effectLst/>
                <a:latin typeface="+mn-lt"/>
                <a:ea typeface="Open Sans Light"/>
                <a:cs typeface="Open Sans Light"/>
              </a:rPr>
              <a:t>Etusormi </a:t>
            </a:r>
            <a:r>
              <a:rPr lang="fi-FI" sz="2400" b="0" i="0" dirty="0">
                <a:solidFill>
                  <a:srgbClr val="3C3C3C"/>
                </a:solidFill>
                <a:effectLst/>
                <a:latin typeface="+mn-lt"/>
                <a:ea typeface="Open Sans Light"/>
                <a:cs typeface="Open Sans Light"/>
              </a:rPr>
              <a:t>merkitsee ruokailua. Mitä söit päivän aikana? Muistitko syödä välipaloja? Kenen kanssa söit? Söitkö rauhassa? Nautitko ruuasta?</a:t>
            </a:r>
          </a:p>
          <a:p>
            <a:pPr algn="l"/>
            <a:r>
              <a:rPr lang="fi-FI" sz="2400" b="1" i="0" dirty="0">
                <a:solidFill>
                  <a:srgbClr val="3C3C3C"/>
                </a:solidFill>
                <a:effectLst/>
                <a:latin typeface="+mn-lt"/>
                <a:ea typeface="Open Sans Light"/>
                <a:cs typeface="Open Sans Light"/>
              </a:rPr>
              <a:t>Keskisormi </a:t>
            </a:r>
            <a:r>
              <a:rPr lang="fi-FI" sz="2400" b="0" i="0" dirty="0">
                <a:solidFill>
                  <a:srgbClr val="3C3C3C"/>
                </a:solidFill>
                <a:effectLst/>
                <a:latin typeface="+mn-lt"/>
                <a:ea typeface="Open Sans Light"/>
                <a:cs typeface="Open Sans Light"/>
              </a:rPr>
              <a:t>merkitsee ihmissuhteita ja tunteita.</a:t>
            </a:r>
          </a:p>
          <a:p>
            <a:pPr algn="l"/>
            <a:r>
              <a:rPr lang="fi-FI" sz="2400" b="1" i="0" dirty="0">
                <a:solidFill>
                  <a:srgbClr val="3C3C3C"/>
                </a:solidFill>
                <a:effectLst/>
                <a:latin typeface="+mn-lt"/>
                <a:ea typeface="Open Sans Light"/>
                <a:cs typeface="Open Sans Light"/>
              </a:rPr>
              <a:t>Nimetön</a:t>
            </a:r>
            <a:r>
              <a:rPr lang="fi-FI" sz="2400" b="0" i="0" dirty="0">
                <a:solidFill>
                  <a:srgbClr val="3C3C3C"/>
                </a:solidFill>
                <a:effectLst/>
                <a:latin typeface="+mn-lt"/>
                <a:ea typeface="Open Sans Light"/>
                <a:cs typeface="Open Sans Light"/>
              </a:rPr>
              <a:t> merkitsee liikkumista ja kehon kuuntelua.</a:t>
            </a:r>
          </a:p>
          <a:p>
            <a:pPr algn="l"/>
            <a:r>
              <a:rPr lang="fi-FI" sz="2400" b="1" i="0" dirty="0">
                <a:solidFill>
                  <a:srgbClr val="3C3C3C"/>
                </a:solidFill>
                <a:effectLst/>
                <a:latin typeface="+mn-lt"/>
                <a:ea typeface="Open Sans Light"/>
                <a:cs typeface="Open Sans Light"/>
              </a:rPr>
              <a:t>Pikkusormi</a:t>
            </a:r>
            <a:r>
              <a:rPr lang="fi-FI" sz="2400" b="0" i="0" dirty="0">
                <a:solidFill>
                  <a:srgbClr val="3C3C3C"/>
                </a:solidFill>
                <a:effectLst/>
                <a:latin typeface="+mn-lt"/>
                <a:ea typeface="Open Sans Light"/>
                <a:cs typeface="Open Sans Light"/>
              </a:rPr>
              <a:t> merkitsee vapaa-aikaa ja luovuutta.</a:t>
            </a:r>
          </a:p>
          <a:p>
            <a:pPr algn="l"/>
            <a:r>
              <a:rPr lang="fi-FI" sz="2400" b="1" i="0" dirty="0">
                <a:solidFill>
                  <a:srgbClr val="3C3C3C"/>
                </a:solidFill>
                <a:effectLst/>
                <a:latin typeface="+mn-lt"/>
                <a:ea typeface="Open Sans Light"/>
                <a:cs typeface="Open Sans Light"/>
              </a:rPr>
              <a:t>Kämmen </a:t>
            </a:r>
            <a:r>
              <a:rPr lang="fi-FI" sz="2400" b="0" i="0" dirty="0">
                <a:solidFill>
                  <a:srgbClr val="3C3C3C"/>
                </a:solidFill>
                <a:effectLst/>
                <a:latin typeface="+mn-lt"/>
                <a:ea typeface="Open Sans Light"/>
                <a:cs typeface="Open Sans Light"/>
              </a:rPr>
              <a:t>pitää sisällään arjen rytmin: opiskelu, työ, kotityöt, läksyt, oma aika ja harrastukset.</a:t>
            </a:r>
          </a:p>
          <a:p>
            <a:pPr algn="l"/>
            <a:r>
              <a:rPr lang="fi-FI" sz="2400" b="1" i="0" dirty="0">
                <a:solidFill>
                  <a:srgbClr val="3C3C3C"/>
                </a:solidFill>
                <a:effectLst/>
                <a:latin typeface="+mn-lt"/>
                <a:ea typeface="Open Sans Light"/>
                <a:cs typeface="Open Sans Light"/>
              </a:rPr>
              <a:t>Ranteessa</a:t>
            </a:r>
            <a:r>
              <a:rPr lang="fi-FI" sz="2400" b="0" i="0" dirty="0">
                <a:solidFill>
                  <a:srgbClr val="3C3C3C"/>
                </a:solidFill>
                <a:effectLst/>
                <a:latin typeface="+mn-lt"/>
                <a:ea typeface="Open Sans Light"/>
                <a:cs typeface="Open Sans Light"/>
              </a:rPr>
              <a:t> sijaitsevat arvot, jotka antavat pohjan ja tuen arjen valinnoillemme.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3416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1782D5-B030-8C6D-DDF5-AAAF0F5E3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bg1"/>
                </a:solidFill>
                <a:cs typeface="Calibri"/>
              </a:rPr>
              <a:t>Tehtävä 3. Mielenterveyden käsi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F60494-1E2D-13E0-1C14-8D75048D0C2C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838200" y="1690688"/>
            <a:ext cx="10801350" cy="42370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solidFill>
                  <a:schemeClr val="bg1"/>
                </a:solidFill>
                <a:latin typeface="+mn-lt"/>
                <a:ea typeface="Open Sans Light"/>
                <a:cs typeface="Open Sans Light"/>
              </a:rPr>
              <a:t>Piirrä paperille oma kätesi</a:t>
            </a:r>
            <a:endParaRPr lang="fi-FI" dirty="0">
              <a:solidFill>
                <a:schemeClr val="bg1"/>
              </a:solidFill>
              <a:latin typeface="+mn-lt"/>
            </a:endParaRPr>
          </a:p>
          <a:p>
            <a:r>
              <a:rPr lang="fi-FI" dirty="0">
                <a:solidFill>
                  <a:schemeClr val="bg1"/>
                </a:solidFill>
                <a:latin typeface="+mn-lt"/>
                <a:ea typeface="Open Sans Light"/>
                <a:cs typeface="Open Sans Light"/>
              </a:rPr>
              <a:t>Kirjoita jokaisen sormen kohdalle niitä arjen valintoja, mitä sinä toteutat omassa elämässäsi</a:t>
            </a:r>
          </a:p>
          <a:p>
            <a:r>
              <a:rPr lang="fi-FI" dirty="0">
                <a:solidFill>
                  <a:schemeClr val="bg1"/>
                </a:solidFill>
                <a:latin typeface="+mn-lt"/>
                <a:ea typeface="Open Sans Light"/>
                <a:cs typeface="Open Sans Light"/>
              </a:rPr>
              <a:t>Apukysymykset tehtävään löydät edellisestä diasta </a:t>
            </a:r>
          </a:p>
          <a:p>
            <a:r>
              <a:rPr lang="fi-FI" dirty="0">
                <a:solidFill>
                  <a:schemeClr val="bg1"/>
                </a:solidFill>
                <a:latin typeface="+mn-lt"/>
                <a:ea typeface="+mj-lt"/>
                <a:cs typeface="+mj-lt"/>
              </a:rPr>
              <a:t>Tehtävä auttaa sinua tunnistamaan omia fyysisiä ja psyykkisiä voimavaroja, huolehtimaan niistä ja vahvistamaan niitä</a:t>
            </a:r>
            <a:endParaRPr lang="fi-FI" dirty="0">
              <a:solidFill>
                <a:schemeClr val="bg1"/>
              </a:solidFill>
              <a:latin typeface="+mn-lt"/>
            </a:endParaRPr>
          </a:p>
          <a:p>
            <a:r>
              <a:rPr lang="fi-FI" dirty="0">
                <a:solidFill>
                  <a:schemeClr val="bg1"/>
                </a:solidFill>
                <a:latin typeface="+mn-lt"/>
                <a:ea typeface="Open Sans Light"/>
                <a:cs typeface="Calibri"/>
              </a:rPr>
              <a:t>Tuotoksen saat itsellesi kotiin vietäväksi </a:t>
            </a:r>
          </a:p>
          <a:p>
            <a:pPr marL="0" indent="0">
              <a:buNone/>
            </a:pPr>
            <a:endParaRPr lang="fi-FI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25801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B9B4E96-F68D-C196-3624-0F2500C88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1805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Lähteitä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C367C3F-1A90-041F-B986-3EBC12D5C9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956931"/>
            <a:ext cx="10515600" cy="5273748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/>
              <a:t>BlOS</a:t>
            </a:r>
            <a:r>
              <a:rPr lang="en-US" sz="3200" b="1" dirty="0"/>
              <a:t> (2021) </a:t>
            </a:r>
            <a:r>
              <a:rPr lang="en-US" sz="3200" i="1" dirty="0" err="1"/>
              <a:t>Sivistys</a:t>
            </a:r>
            <a:r>
              <a:rPr lang="en-US" sz="3200" i="1" dirty="0"/>
              <a:t> </a:t>
            </a:r>
            <a:r>
              <a:rPr lang="en-US" sz="3200" i="1" dirty="0" err="1"/>
              <a:t>ekologisen</a:t>
            </a:r>
            <a:r>
              <a:rPr lang="en-US" sz="3200" i="1" dirty="0"/>
              <a:t> </a:t>
            </a:r>
            <a:r>
              <a:rPr lang="en-US" sz="3200" i="1" dirty="0" err="1"/>
              <a:t>jälleenrakennuksen</a:t>
            </a:r>
            <a:r>
              <a:rPr lang="en-US" sz="3200" i="1" dirty="0"/>
              <a:t> </a:t>
            </a:r>
            <a:r>
              <a:rPr lang="en-US" sz="3200" i="1" dirty="0" err="1"/>
              <a:t>maailmassa</a:t>
            </a:r>
            <a:r>
              <a:rPr lang="en-US" sz="3200" dirty="0"/>
              <a:t>. </a:t>
            </a:r>
            <a:r>
              <a:rPr lang="en-US" sz="3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3200" b="1" dirty="0">
                <a:solidFill>
                  <a:srgbClr val="F1563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https://bios.fi/</a:t>
            </a:r>
            <a:r>
              <a:rPr lang="en-US" sz="32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ea typeface="Open Sans Light"/>
                <a:cs typeface="Open Sans Light"/>
                <a:hlinkClick r:id="rId5"/>
              </a:rPr>
              <a:t>https://mieli.fi/</a:t>
            </a:r>
            <a:endParaRPr lang="en-US" sz="3200" b="1" dirty="0">
              <a:ea typeface="Open Sans Light"/>
              <a:cs typeface="Open Sans Ligh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/>
              <a:t>Pihkala</a:t>
            </a:r>
            <a:r>
              <a:rPr lang="en-US" sz="3200" dirty="0"/>
              <a:t>, Panu (2017) </a:t>
            </a:r>
            <a:r>
              <a:rPr lang="en-US" sz="3200" i="1" dirty="0" err="1"/>
              <a:t>Päin</a:t>
            </a:r>
            <a:r>
              <a:rPr lang="en-US" sz="3200" i="1" dirty="0"/>
              <a:t> </a:t>
            </a:r>
            <a:r>
              <a:rPr lang="en-US" sz="3200" i="1" dirty="0" err="1"/>
              <a:t>Helvettiä</a:t>
            </a:r>
            <a:r>
              <a:rPr lang="en-US" sz="3200" i="1" dirty="0"/>
              <a:t>? </a:t>
            </a:r>
            <a:r>
              <a:rPr lang="en-US" sz="3200" i="1" dirty="0" err="1"/>
              <a:t>Ympäristöahdistus</a:t>
            </a:r>
            <a:r>
              <a:rPr lang="en-US" sz="3200" i="1" dirty="0"/>
              <a:t> ja </a:t>
            </a:r>
            <a:r>
              <a:rPr lang="en-US" sz="3200" i="1" dirty="0" err="1"/>
              <a:t>toivo</a:t>
            </a:r>
            <a:r>
              <a:rPr lang="en-US" sz="3200" i="1" dirty="0"/>
              <a:t>.</a:t>
            </a:r>
            <a:r>
              <a:rPr lang="en-US" sz="3200" dirty="0"/>
              <a:t> Helsinki: </a:t>
            </a:r>
            <a:r>
              <a:rPr lang="en-US" sz="3200" dirty="0" err="1"/>
              <a:t>Kirjapaja</a:t>
            </a:r>
            <a:r>
              <a:rPr lang="en-US" sz="32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Pihkala, </a:t>
            </a:r>
            <a:r>
              <a:rPr lang="fi-FI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Panu, </a:t>
            </a:r>
            <a:r>
              <a:rPr lang="fi-FI" sz="32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Sangervo</a:t>
            </a:r>
            <a:r>
              <a:rPr lang="fi-FI" sz="3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fi-FI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Julia </a:t>
            </a:r>
            <a:r>
              <a:rPr lang="fi-FI" sz="3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&amp; Jylhä,</a:t>
            </a:r>
            <a:r>
              <a:rPr lang="fi-FI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Kirsti M. (2022</a:t>
            </a:r>
            <a:r>
              <a:rPr lang="fi-FI" sz="3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fi-FI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Nuorten ilmastoahdistus ja ympäristötunteet. Teoksessa Tomi Kiilakoski (toim.) </a:t>
            </a:r>
            <a:r>
              <a:rPr lang="fi-FI" sz="3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Kestävää tekoa. Nuorisbarometri 2021</a:t>
            </a:r>
            <a:r>
              <a:rPr lang="fi-FI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Helsinki: Valtion nuorisoneuvosto, Nuorisotutkimusseura/Nuorisotutkimusverkosto, ja Opetus. j kulttuuriministeriö, 95-116.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b="1" dirty="0"/>
              <a:t>Salonen</a:t>
            </a:r>
            <a:r>
              <a:rPr lang="fi-FI" sz="3200" dirty="0"/>
              <a:t>, Arto, </a:t>
            </a:r>
            <a:r>
              <a:rPr lang="fi-FI" sz="3200" b="1" dirty="0" err="1"/>
              <a:t>Kurenlahti</a:t>
            </a:r>
            <a:r>
              <a:rPr lang="fi-FI" sz="3200" dirty="0"/>
              <a:t>, Mikko </a:t>
            </a:r>
            <a:r>
              <a:rPr lang="fi-FI" sz="3200" b="1" dirty="0"/>
              <a:t>&amp; </a:t>
            </a:r>
            <a:r>
              <a:rPr lang="fi-FI" sz="3200" b="1" dirty="0" err="1"/>
              <a:t>Jaaksi</a:t>
            </a:r>
            <a:r>
              <a:rPr lang="fi-FI" sz="3200" b="1" dirty="0"/>
              <a:t>, </a:t>
            </a:r>
            <a:r>
              <a:rPr lang="fi-FI" sz="3200" dirty="0"/>
              <a:t>Ari (2021) </a:t>
            </a:r>
            <a:r>
              <a:rPr lang="fi-FI" sz="3200" i="1" dirty="0"/>
              <a:t>Rakkautta ja valoa: Tie hyvään tulevaisuuteen. </a:t>
            </a:r>
            <a:r>
              <a:rPr lang="fi-FI" sz="3200" dirty="0"/>
              <a:t>Jyväskylä: </a:t>
            </a:r>
            <a:r>
              <a:rPr lang="fi-FI" sz="3200" dirty="0" err="1"/>
              <a:t>Docendo</a:t>
            </a:r>
            <a:r>
              <a:rPr lang="fi-FI" sz="32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b="1" i="1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Toivoa ja toimintaa </a:t>
            </a:r>
            <a:r>
              <a:rPr lang="fi-FI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| </a:t>
            </a:r>
            <a:r>
              <a:rPr lang="fi-FI" b="0" i="0" u="sng" dirty="0">
                <a:solidFill>
                  <a:srgbClr val="E8872A"/>
                </a:solidFill>
                <a:effectLst/>
                <a:latin typeface="Source Sans Pro" panose="020B0503030403020204" pitchFamily="34" charset="0"/>
                <a:hlinkClick r:id="rId6"/>
              </a:rPr>
              <a:t>Biologian ja maantieteen opettajien liitto BMOL ry</a:t>
            </a:r>
            <a:r>
              <a:rPr lang="fi-FI" b="0" i="0" u="sng" dirty="0">
                <a:solidFill>
                  <a:srgbClr val="E8872A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fi-FI" dirty="0">
                <a:hlinkClick r:id="rId7"/>
              </a:rPr>
              <a:t>Tunteet - Toivoa ja toimintaa</a:t>
            </a:r>
            <a:endParaRPr lang="fi-FI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b="1" dirty="0"/>
              <a:t>Virtanen</a:t>
            </a:r>
            <a:r>
              <a:rPr lang="fi-FI" sz="3200" dirty="0"/>
              <a:t>, Harri (2022) </a:t>
            </a:r>
            <a:r>
              <a:rPr lang="fi-FI" sz="3200" i="1" dirty="0"/>
              <a:t>Trauma ja luonto: Eli kuinka selviytyä ekoahdistuksesta</a:t>
            </a:r>
            <a:r>
              <a:rPr lang="fi-FI" sz="3200" dirty="0"/>
              <a:t>. Helsinki: SKS Kirjat.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>
                <a:solidFill>
                  <a:schemeClr val="tx1"/>
                </a:solidFill>
                <a:ea typeface="Open Sans Light"/>
                <a:cs typeface="Open Sans Ligh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https://www.ymparistoahdistus.fi/</a:t>
            </a:r>
            <a:endParaRPr lang="fi-FI" sz="3200" dirty="0">
              <a:solidFill>
                <a:schemeClr val="tx1"/>
              </a:solidFill>
              <a:ea typeface="Open Sans Light"/>
              <a:cs typeface="Open Sans Ligh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2943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8BF5A63-5643-3E17-A2C2-C3879255AA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92941" y="2459691"/>
            <a:ext cx="8639735" cy="160244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2A4FB5-1869-ED3D-6F13-928B5FCC0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cs typeface="Calibri"/>
              </a:rPr>
              <a:t>Lisenssiehdot</a:t>
            </a:r>
          </a:p>
        </p:txBody>
      </p:sp>
      <p:pic>
        <p:nvPicPr>
          <p:cNvPr id="3" name="Picture 2" descr="Creative Commons -lisenssi">
            <a:extLst>
              <a:ext uri="{FF2B5EF4-FFF2-40B4-BE49-F238E27FC236}">
                <a16:creationId xmlns:a16="http://schemas.microsoft.com/office/drawing/2014/main" id="{51AC839C-0D2E-DF0E-A27E-AF087D91B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507" y="2993775"/>
            <a:ext cx="1556106" cy="54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EDB45A-BC8B-0F7C-5D37-3EB3E9D38C60}"/>
              </a:ext>
            </a:extLst>
          </p:cNvPr>
          <p:cNvSpPr txBox="1"/>
          <p:nvPr/>
        </p:nvSpPr>
        <p:spPr>
          <a:xfrm>
            <a:off x="3766770" y="2937746"/>
            <a:ext cx="64228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Tämä teos on lisensoitu </a:t>
            </a: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</a:t>
            </a: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Commons</a:t>
            </a: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Nimeä-</a:t>
            </a: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EiKaupallinen</a:t>
            </a: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JaaSamoin</a:t>
            </a: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4.0 Kansainvälinen -lisenssillä</a:t>
            </a: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.</a:t>
            </a:r>
            <a:endParaRPr kumimoji="0" lang="fi-FI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534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7F5A7-18D2-68B5-1542-525F068BD9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err="1"/>
              <a:t>Ympäristötunteet</a:t>
            </a:r>
            <a:endParaRPr lang="en-US" b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185118-C361-0FEA-8B47-5F3221A8B6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Satu </a:t>
            </a:r>
            <a:r>
              <a:rPr lang="en-US" dirty="0" err="1"/>
              <a:t>Ranta-Tyrkkö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065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6700" dirty="0"/>
              <a:t>Mitä ympäristötunteet ovat?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>
                <a:solidFill>
                  <a:schemeClr val="tx1"/>
                </a:solidFill>
                <a:ea typeface="Open Sans Light"/>
                <a:cs typeface="Open Sans Light"/>
              </a:rPr>
              <a:t>Ympäristökysymyksiin liittyviä tai niiden herättämiä tunteita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>
                <a:solidFill>
                  <a:schemeClr val="tx1"/>
                </a:solidFill>
                <a:ea typeface="Open Sans Light"/>
                <a:cs typeface="Open Sans Light"/>
              </a:rPr>
              <a:t>Kaikki tunteet OK: Ei ole oikeita tai vääriä tunteita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i-FI" sz="2800" dirty="0">
                <a:solidFill>
                  <a:schemeClr val="tx1"/>
                </a:solidFill>
                <a:ea typeface="Open Sans Light"/>
                <a:cs typeface="Open Sans Light"/>
              </a:rPr>
              <a:t>Monenlaisia ja monisävyisiä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i-FI" sz="2800" dirty="0">
                <a:solidFill>
                  <a:schemeClr val="tx1"/>
                </a:solidFill>
                <a:ea typeface="Open Sans Light"/>
                <a:cs typeface="Open Sans Light"/>
              </a:rPr>
              <a:t>Liittyvät usein arvo- ja identiteettipohdintoihin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i-FI" sz="2800" dirty="0">
                <a:solidFill>
                  <a:schemeClr val="tx1"/>
                </a:solidFill>
                <a:ea typeface="Open Sans Light"/>
                <a:cs typeface="Open Sans Light"/>
              </a:rPr>
              <a:t>Negatiivisiksi koetuilla tunteilla voi olla tärkeä viesti </a:t>
            </a:r>
            <a:endParaRPr lang="fi-FI" sz="2800" dirty="0">
              <a:solidFill>
                <a:schemeClr val="tx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i-FI" sz="2800" dirty="0">
                <a:solidFill>
                  <a:schemeClr val="tx1"/>
                </a:solidFill>
                <a:ea typeface="Open Sans Light"/>
                <a:cs typeface="Open Sans Light"/>
              </a:rPr>
              <a:t>Myös positiiviset tunteet voivat olla vaikeita: Onko oikein olla onnellinen tai nauttia asioista, joista aiheutuu kärsimystä </a:t>
            </a:r>
            <a:r>
              <a:rPr lang="fi-FI" dirty="0">
                <a:solidFill>
                  <a:schemeClr val="tx1"/>
                </a:solidFill>
                <a:ea typeface="Open Sans Light"/>
                <a:cs typeface="Open Sans Light"/>
              </a:rPr>
              <a:t>muille?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>
                <a:solidFill>
                  <a:schemeClr val="tx1"/>
                </a:solidFill>
                <a:ea typeface="Open Sans Light"/>
                <a:cs typeface="Open Sans Light"/>
              </a:rPr>
              <a:t>Tunteet vaikuttavat päättelyymme ja arvioihimme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b="0" dirty="0">
                <a:solidFill>
                  <a:schemeClr val="accent1"/>
                </a:solidFill>
              </a:rPr>
              <a:t>https://youtu.be/uZoIIkWoqLw</a:t>
            </a:r>
            <a:endParaRPr lang="fi-FI" sz="3200" dirty="0">
              <a:solidFill>
                <a:schemeClr val="tx1"/>
              </a:solidFill>
              <a:ea typeface="Open Sans Light"/>
              <a:cs typeface="Open Sans Ligh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dirty="0">
              <a:solidFill>
                <a:schemeClr val="tx1"/>
              </a:solidFill>
              <a:ea typeface="Open Sans Light"/>
              <a:cs typeface="Open Sans Ligh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11490325" y="6381750"/>
            <a:ext cx="701675" cy="2159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i-FI"/>
            </a:defPPr>
            <a:lvl1pPr marL="0" algn="r" defTabSz="914400" rtl="0" eaLnBrk="1" latinLnBrk="0" hangingPunct="1">
              <a:defRPr sz="675" b="0" i="0" kern="1200" cap="all" spc="38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448ACA-25B1-467A-B7F5-615C84E7F509}" type="datetime1">
              <a:rPr lang="fi-FI" smtClean="0"/>
              <a:pPr/>
              <a:t>15.6.2023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741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EEA26-E749-4DE9-A6D4-A690DB9F4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Tavallisia ympäristötunteita (Pihkala ym. 2022)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1A5F9-1E62-4783-A131-174B759FA4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Hämmästys/ yllättyneisyys/ kiinnostus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Hämmennys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Pettymys, järkytys, suru, haikeus (≠masennus)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Pelko, huoli, ahdistus, kauhu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Syyllisyys/häpeä/ vastuu/ riittämättömyyden tunne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Suuttumus, aggressio (puolesta/ vastaan)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Mielihyvä, tyytyväisyys, ylpeys, pystyvyys, yhteenkuuluvuuden tunne (kun toimii luonnon hyväksi)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Myös hyvä olo, ilo, helpotus toivo (myös katteeton toiveajattelu)</a:t>
            </a:r>
          </a:p>
        </p:txBody>
      </p:sp>
    </p:spTree>
    <p:extLst>
      <p:ext uri="{BB962C8B-B14F-4D97-AF65-F5344CB8AC3E}">
        <p14:creationId xmlns:p14="http://schemas.microsoft.com/office/powerpoint/2010/main" val="232779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0D0CC-0E84-4E32-9DEE-C6A660DB3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Ilmasto- ja ympäristökriisiin liittyvien tunteiden tunnistaminen on tärkeää (Pihkala ym. 2022)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0DD60-17FB-4AE9-BAED-125AFE38EF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>
                <a:solidFill>
                  <a:schemeClr val="tx1"/>
                </a:solidFill>
                <a:ea typeface="Open Sans Light"/>
                <a:cs typeface="Open Sans Light"/>
                <a:sym typeface="Wingdings" panose="05000000000000000000" pitchFamily="2" charset="2"/>
              </a:rPr>
              <a:t>Ympäristö- ja ilmastokriisi vaikuttavat monin tavoin nuorten kokemukseen elämästä</a:t>
            </a:r>
            <a:endParaRPr lang="fi-FI" sz="3200" dirty="0">
              <a:solidFill>
                <a:schemeClr val="tx1"/>
              </a:solidFill>
              <a:ea typeface="Open Sans Light"/>
              <a:cs typeface="Open Sans Ligh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>
                <a:solidFill>
                  <a:schemeClr val="tx1"/>
                </a:solidFill>
                <a:ea typeface="Open Sans Light"/>
                <a:cs typeface="Open Sans Light"/>
                <a:sym typeface="Wingdings" panose="05000000000000000000" pitchFamily="2" charset="2"/>
              </a:rPr>
              <a:t>Huomattava osa (76 %) nuorista kokee surua luonnon monimuotoisuuden heikentymisestä ja lajien sukupuutosta</a:t>
            </a:r>
            <a:endParaRPr lang="fi-FI" sz="3200" dirty="0">
              <a:solidFill>
                <a:schemeClr val="tx1"/>
              </a:solidFill>
              <a:ea typeface="Open Sans Light"/>
              <a:cs typeface="Open Sans Ligh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>
                <a:solidFill>
                  <a:schemeClr val="tx1"/>
                </a:solidFill>
                <a:ea typeface="Open Sans Light"/>
                <a:cs typeface="Open Sans Light"/>
              </a:rPr>
              <a:t>Tunteiden tunnistaminen ja sanottaminen auttaa ymmärtämään ihmisten tilanteita ja kehittämään rakentavia toimintamalleja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>
                <a:solidFill>
                  <a:schemeClr val="tx1"/>
                </a:solidFill>
                <a:ea typeface="Open Sans Light"/>
                <a:cs typeface="Open Sans Light"/>
                <a:sym typeface="Wingdings" panose="05000000000000000000" pitchFamily="2" charset="2"/>
              </a:rPr>
              <a:t>Sillä, miten nuoret tunteensa kanavoivat, on iso yhteiskunnallinen merkitys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698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42106-5B64-4994-B6F0-0D4686118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Esim. Ilmasto- tai ympäristöahdistus (Pihkala ym. 2022; Virtanen 2022)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C9B80-BAEB-4E5C-BBCC-C8B5937A99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3600" dirty="0">
                <a:solidFill>
                  <a:schemeClr val="tx1"/>
                </a:solidFill>
              </a:rPr>
              <a:t>Pohjimmiltaan terve reaktio: auttaa tunnistamaan, että asiat pielessä ja muutosta tarvitaan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3600" dirty="0">
                <a:solidFill>
                  <a:schemeClr val="tx1"/>
                </a:solidFill>
              </a:rPr>
              <a:t>Tärkeä vaalia omaa toiveikkuutta ja toimintakykyä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3600" dirty="0">
                <a:solidFill>
                  <a:schemeClr val="tx1"/>
                </a:solidFill>
              </a:rPr>
              <a:t>Toivo syntyy teoista: ahdistusta voi lievittää toimimalla ympäristön hyväksi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3600" dirty="0">
                <a:solidFill>
                  <a:schemeClr val="tx1"/>
                </a:solidFill>
              </a:rPr>
              <a:t>Tärkeää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i-FI" sz="3200" dirty="0">
                <a:solidFill>
                  <a:schemeClr val="tx1"/>
                </a:solidFill>
              </a:rPr>
              <a:t>riittävä lepo ja palautuminen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i-FI" sz="3200" dirty="0">
                <a:solidFill>
                  <a:schemeClr val="tx1"/>
                </a:solidFill>
              </a:rPr>
              <a:t>lupa erilaisiin tunteisiin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i-FI" sz="3200" dirty="0">
                <a:solidFill>
                  <a:schemeClr val="tx1"/>
                </a:solidFill>
              </a:rPr>
              <a:t>arkea ylläpitävät rutiinit ja tarvittaessa tuki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i-FI" sz="3200" dirty="0">
                <a:solidFill>
                  <a:schemeClr val="tx1"/>
                </a:solidFill>
              </a:rPr>
              <a:t>oman luontoyhteyden vahvistaminen</a:t>
            </a:r>
          </a:p>
        </p:txBody>
      </p:sp>
    </p:spTree>
    <p:extLst>
      <p:ext uri="{BB962C8B-B14F-4D97-AF65-F5344CB8AC3E}">
        <p14:creationId xmlns:p14="http://schemas.microsoft.com/office/powerpoint/2010/main" val="2531075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C7A8F-B7F5-4973-98B0-78373D49C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>
                <a:solidFill>
                  <a:schemeClr val="tx1"/>
                </a:solidFill>
                <a:sym typeface="Wingdings" panose="05000000000000000000" pitchFamily="2" charset="2"/>
              </a:rPr>
              <a:t>Toimiaksemme meidän on voitava uskoa muutoksen mahdollisuuteen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56935-406E-A19B-88DF-BA5230D014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>
                <a:solidFill>
                  <a:schemeClr val="tx1"/>
                </a:solidFill>
              </a:rPr>
              <a:t>Muutosta vie eteenpäin tunnetyö ja toivo</a:t>
            </a:r>
            <a:br>
              <a:rPr lang="fi-FI" sz="3200" dirty="0">
                <a:solidFill>
                  <a:schemeClr val="tx1"/>
                </a:solidFill>
              </a:rPr>
            </a:br>
            <a:r>
              <a:rPr lang="fi-FI" sz="3200" dirty="0">
                <a:solidFill>
                  <a:schemeClr val="tx1"/>
                </a:solidFill>
              </a:rPr>
              <a:t>(mm. Pihkala 2017, Virtanen 2022)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>
                <a:solidFill>
                  <a:schemeClr val="tx1"/>
                </a:solidFill>
                <a:sym typeface="Wingdings" panose="05000000000000000000" pitchFamily="2" charset="2"/>
              </a:rPr>
              <a:t>Tunnetyö = erilaisten tunteiden tunnistaminen ja käsittely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>
                <a:solidFill>
                  <a:schemeClr val="tx1"/>
                </a:solidFill>
                <a:sym typeface="Wingdings" panose="05000000000000000000" pitchFamily="2" charset="2"/>
              </a:rPr>
              <a:t>Toivo on tekoja, ei (vain) tunnetila.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>
                <a:solidFill>
                  <a:schemeClr val="tx1"/>
                </a:solidFill>
                <a:sym typeface="Wingdings" panose="05000000000000000000" pitchFamily="2" charset="2"/>
              </a:rPr>
              <a:t>Toivo syntyy teoista 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>
                <a:solidFill>
                  <a:schemeClr val="tx1"/>
                </a:solidFill>
                <a:sym typeface="Wingdings" panose="05000000000000000000" pitchFamily="2" charset="2"/>
              </a:rPr>
              <a:t>Prosessi: päivittäisiä tekoja ja valintoja vuosien ajan (mielen vuodenajat!)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>
                <a:solidFill>
                  <a:schemeClr val="tx1"/>
                </a:solidFill>
                <a:sym typeface="Wingdings" panose="05000000000000000000" pitchFamily="2" charset="2"/>
              </a:rPr>
              <a:t>Radikaalia: Koskee arvoja ja maailmankuvaa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>
                <a:solidFill>
                  <a:schemeClr val="tx1"/>
                </a:solidFill>
                <a:sym typeface="Wingdings" panose="05000000000000000000" pitchFamily="2" charset="2"/>
              </a:rPr>
              <a:t>Läsnäolo 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sz="28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5939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51603-EDF3-D290-3CA5-1162F7C1D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6000" dirty="0"/>
              <a:t>Kunnioitus ja turvallisuus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E46E57-A5C1-0161-020D-157DB4C5AB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>
                <a:solidFill>
                  <a:schemeClr val="tx1"/>
                </a:solidFill>
              </a:rPr>
              <a:t>Kertoessani tunteistani valitsen itselleni sopivan henkilökohtaisuuden tason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>
                <a:solidFill>
                  <a:schemeClr val="tx1"/>
                </a:solidFill>
              </a:rPr>
              <a:t>En arvostele kenenkään tunnekokemusta tai hyökkää ketään vastaan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>
                <a:solidFill>
                  <a:schemeClr val="tx1"/>
                </a:solidFill>
              </a:rPr>
              <a:t>Vältän niin ylemmyyden kuin alemmuudenkin tunteita</a:t>
            </a:r>
          </a:p>
          <a:p>
            <a:endParaRPr lang="fi-FI" dirty="0">
              <a:solidFill>
                <a:schemeClr val="tx1"/>
              </a:solidFill>
            </a:endParaRPr>
          </a:p>
          <a:p>
            <a:r>
              <a:rPr lang="fi-FI" sz="2800" dirty="0">
                <a:solidFill>
                  <a:schemeClr val="tx1"/>
                </a:solidFill>
                <a:cs typeface="Calibri"/>
              </a:rPr>
              <a:t>(lähde mm. </a:t>
            </a:r>
            <a:r>
              <a:rPr lang="fi-FI" dirty="0">
                <a:hlinkClick r:id="rId2"/>
              </a:rPr>
              <a:t>Tunnetehtäviä - Toivoa ja toimintaa</a:t>
            </a:r>
            <a:r>
              <a:rPr lang="en-GB" sz="2800" dirty="0">
                <a:solidFill>
                  <a:schemeClr val="tx1"/>
                </a:solidFill>
                <a:ea typeface="Open Sans Light"/>
              </a:rPr>
              <a:t>)</a:t>
            </a:r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716989"/>
      </p:ext>
    </p:extLst>
  </p:cSld>
  <p:clrMapOvr>
    <a:masterClrMapping/>
  </p:clrMapOvr>
</p:sld>
</file>

<file path=ppt/theme/theme1.xml><?xml version="1.0" encoding="utf-8"?>
<a:theme xmlns:a="http://schemas.openxmlformats.org/drawingml/2006/main" name="1_Mukautettu suunnittelumalli">
  <a:themeElements>
    <a:clrScheme name="POLKUKARTTA VÄRIT">
      <a:dk1>
        <a:srgbClr val="393A3C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Mukautettu suunnittelumalli">
  <a:themeElements>
    <a:clrScheme name="Polku-teema">
      <a:dk1>
        <a:srgbClr val="393A3C"/>
      </a:dk1>
      <a:lt1>
        <a:srgbClr val="FFFFFF"/>
      </a:lt1>
      <a:dk2>
        <a:srgbClr val="132658"/>
      </a:dk2>
      <a:lt2>
        <a:srgbClr val="9B9C9F"/>
      </a:lt2>
      <a:accent1>
        <a:srgbClr val="FF007B"/>
      </a:accent1>
      <a:accent2>
        <a:srgbClr val="FFE047"/>
      </a:accent2>
      <a:accent3>
        <a:srgbClr val="132658"/>
      </a:accent3>
      <a:accent4>
        <a:srgbClr val="FF0000"/>
      </a:accent4>
      <a:accent5>
        <a:srgbClr val="9B9C9F"/>
      </a:accent5>
      <a:accent6>
        <a:srgbClr val="FFFFFF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8107539-3d8a-449e-a535-c91582e78a7d" xsi:nil="true"/>
    <lcf76f155ced4ddcb4097134ff3c332f xmlns="503b9d93-8403-4a46-a24c-0a6129fcdba3">
      <Terms xmlns="http://schemas.microsoft.com/office/infopath/2007/PartnerControls"/>
    </lcf76f155ced4ddcb4097134ff3c332f>
    <SharedWithUsers xmlns="28107539-3d8a-449e-a535-c91582e78a7d">
      <UserInfo>
        <DisplayName>Kauniskangas, Laura</DisplayName>
        <AccountId>52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30070ADBF961541925812843A26F9DF" ma:contentTypeVersion="16" ma:contentTypeDescription="Luo uusi asiakirja." ma:contentTypeScope="" ma:versionID="4a22706a16ba29488347010baea209b8">
  <xsd:schema xmlns:xsd="http://www.w3.org/2001/XMLSchema" xmlns:xs="http://www.w3.org/2001/XMLSchema" xmlns:p="http://schemas.microsoft.com/office/2006/metadata/properties" xmlns:ns2="503b9d93-8403-4a46-a24c-0a6129fcdba3" xmlns:ns3="28107539-3d8a-449e-a535-c91582e78a7d" targetNamespace="http://schemas.microsoft.com/office/2006/metadata/properties" ma:root="true" ma:fieldsID="96ced80a4c7f77c99013c7192fbbb39d" ns2:_="" ns3:_="">
    <xsd:import namespace="503b9d93-8403-4a46-a24c-0a6129fcdba3"/>
    <xsd:import namespace="28107539-3d8a-449e-a535-c91582e78a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3b9d93-8403-4a46-a24c-0a6129fcdb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Kuvien tunnisteet" ma:readOnly="false" ma:fieldId="{5cf76f15-5ced-4ddc-b409-7134ff3c332f}" ma:taxonomyMulti="true" ma:sspId="ba830b52-6d58-45b3-9899-c4752b5a1b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107539-3d8a-449e-a535-c91582e78a7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5661c62-8036-41d3-af5d-058d2083e07c}" ma:internalName="TaxCatchAll" ma:showField="CatchAllData" ma:web="28107539-3d8a-449e-a535-c91582e78a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BC93C4-2553-4FCD-9AEF-A5B16EAE70FC}">
  <ds:schemaRefs>
    <ds:schemaRef ds:uri="http://purl.org/dc/dcmitype/"/>
    <ds:schemaRef ds:uri="503b9d93-8403-4a46-a24c-0a6129fcdba3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28107539-3d8a-449e-a535-c91582e78a7d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AEE3928-F5CF-4F5B-BDEC-CF83D79427CB}">
  <ds:schemaRefs>
    <ds:schemaRef ds:uri="28107539-3d8a-449e-a535-c91582e78a7d"/>
    <ds:schemaRef ds:uri="503b9d93-8403-4a46-a24c-0a6129fcdba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AFB9775-C465-45E9-BD66-9DA8CF26A52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Words>1133</Words>
  <Application>Microsoft Office PowerPoint</Application>
  <PresentationFormat>Laajakuva</PresentationFormat>
  <Paragraphs>131</Paragraphs>
  <Slides>15</Slides>
  <Notes>8</Notes>
  <HiddenSlides>0</HiddenSlides>
  <MMClips>0</MMClips>
  <ScaleCrop>false</ScaleCrop>
  <HeadingPairs>
    <vt:vector size="4" baseType="variant">
      <vt:variant>
        <vt:lpstr>Teema</vt:lpstr>
      </vt:variant>
      <vt:variant>
        <vt:i4>2</vt:i4>
      </vt:variant>
      <vt:variant>
        <vt:lpstr>Dian otsikot</vt:lpstr>
      </vt:variant>
      <vt:variant>
        <vt:i4>15</vt:i4>
      </vt:variant>
    </vt:vector>
  </HeadingPairs>
  <TitlesOfParts>
    <vt:vector size="17" baseType="lpstr">
      <vt:lpstr>1_Mukautettu suunnittelumalli</vt:lpstr>
      <vt:lpstr>2_Mukautettu suunnittelumalli</vt:lpstr>
      <vt:lpstr>Ympäristötunteet</vt:lpstr>
      <vt:lpstr>Lisenssiehdot</vt:lpstr>
      <vt:lpstr>Ympäristötunteet</vt:lpstr>
      <vt:lpstr>Mitä ympäristötunteet ovat?</vt:lpstr>
      <vt:lpstr>Tavallisia ympäristötunteita (Pihkala ym. 2022)</vt:lpstr>
      <vt:lpstr>Ilmasto- ja ympäristökriisiin liittyvien tunteiden tunnistaminen on tärkeää (Pihkala ym. 2022)</vt:lpstr>
      <vt:lpstr>Esim. Ilmasto- tai ympäristöahdistus (Pihkala ym. 2022; Virtanen 2022)</vt:lpstr>
      <vt:lpstr>Toimiaksemme meidän on voitava uskoa muutoksen mahdollisuuteen</vt:lpstr>
      <vt:lpstr>Kunnioitus ja turvallisuus</vt:lpstr>
      <vt:lpstr>Tehtävä 1. Ympäristötunteet </vt:lpstr>
      <vt:lpstr>Tehtävä 2. Kuva ympäristötunteista  (lähde mm. Tunnetehtäviä - Toivoa ja toimintaa) </vt:lpstr>
      <vt:lpstr>Hyvinvointi</vt:lpstr>
      <vt:lpstr>Mielenterveyden käsi</vt:lpstr>
      <vt:lpstr>Tehtävä 3. Mielenterveyden käsi</vt:lpstr>
      <vt:lpstr>Lähteitä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Lasse Eskola</dc:creator>
  <cp:lastModifiedBy>Alisa Aaltonen</cp:lastModifiedBy>
  <cp:revision>17</cp:revision>
  <dcterms:created xsi:type="dcterms:W3CDTF">2020-12-14T09:47:31Z</dcterms:created>
  <dcterms:modified xsi:type="dcterms:W3CDTF">2023-06-15T11:05:35Z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0x010100730070ADBF961541925812843A26F9DF</vt:lpwstr>
  </property>
  <property fmtid="{D5CDD505-2E9C-101B-9397-08002B2CF9AE}" pid="3" name="MediaServiceImageTags">
    <vt:lpwstr/>
  </property>
  <property fmtid="{D5CDD505-2E9C-101B-9397-08002B2CF9AE}" pid="4" name="MSIP_Label_1da9c32a-bfae-405a-8b24-7b98e9ab8c95_Enabled">
    <vt:lpwstr>true</vt:lpwstr>
  </property>
  <property fmtid="{D5CDD505-2E9C-101B-9397-08002B2CF9AE}" pid="5" name="MSIP_Label_1da9c32a-bfae-405a-8b24-7b98e9ab8c95_SetDate">
    <vt:lpwstr>2023-06-08T17:38:31Z</vt:lpwstr>
  </property>
  <property fmtid="{D5CDD505-2E9C-101B-9397-08002B2CF9AE}" pid="6" name="MSIP_Label_1da9c32a-bfae-405a-8b24-7b98e9ab8c95_Method">
    <vt:lpwstr>Standard</vt:lpwstr>
  </property>
  <property fmtid="{D5CDD505-2E9C-101B-9397-08002B2CF9AE}" pid="7" name="MSIP_Label_1da9c32a-bfae-405a-8b24-7b98e9ab8c95_Name">
    <vt:lpwstr>Poke oletus</vt:lpwstr>
  </property>
  <property fmtid="{D5CDD505-2E9C-101B-9397-08002B2CF9AE}" pid="8" name="MSIP_Label_1da9c32a-bfae-405a-8b24-7b98e9ab8c95_SiteId">
    <vt:lpwstr>d9b5edb3-7859-4978-89c3-cadf9e5176b7</vt:lpwstr>
  </property>
  <property fmtid="{D5CDD505-2E9C-101B-9397-08002B2CF9AE}" pid="9" name="MSIP_Label_1da9c32a-bfae-405a-8b24-7b98e9ab8c95_ActionId">
    <vt:lpwstr>153bac49-741b-4668-a403-1059097d0f9f</vt:lpwstr>
  </property>
  <property fmtid="{D5CDD505-2E9C-101B-9397-08002B2CF9AE}" pid="10" name="MSIP_Label_1da9c32a-bfae-405a-8b24-7b98e9ab8c95_ContentBits">
    <vt:lpwstr>0</vt:lpwstr>
  </property>
</Properties>
</file>