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4435" r:id="rId5"/>
    <p:sldMasterId id="2147484411" r:id="rId6"/>
  </p:sldMasterIdLst>
  <p:notesMasterIdLst>
    <p:notesMasterId r:id="rId24"/>
  </p:notesMasterIdLst>
  <p:sldIdLst>
    <p:sldId id="356" r:id="rId7"/>
    <p:sldId id="261" r:id="rId8"/>
    <p:sldId id="256" r:id="rId9"/>
    <p:sldId id="434" r:id="rId10"/>
    <p:sldId id="371" r:id="rId11"/>
    <p:sldId id="432" r:id="rId12"/>
    <p:sldId id="269" r:id="rId13"/>
    <p:sldId id="436" r:id="rId14"/>
    <p:sldId id="374" r:id="rId15"/>
    <p:sldId id="429" r:id="rId16"/>
    <p:sldId id="385" r:id="rId17"/>
    <p:sldId id="260" r:id="rId18"/>
    <p:sldId id="437" r:id="rId19"/>
    <p:sldId id="384" r:id="rId20"/>
    <p:sldId id="431" r:id="rId21"/>
    <p:sldId id="387" r:id="rId22"/>
    <p:sldId id="373"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4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12768-762A-49C6-ADF1-536DE6D1148C}" v="2" dt="2023-06-16T11:26:49.012"/>
    <p1510:client id="{E7C52314-3396-4098-92BD-5668DE3C0A08}" v="2" dt="2023-06-13T08:50:04.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6467" autoAdjust="0"/>
  </p:normalViewPr>
  <p:slideViewPr>
    <p:cSldViewPr snapToGrid="0">
      <p:cViewPr varScale="1">
        <p:scale>
          <a:sx n="54" d="100"/>
          <a:sy n="54" d="100"/>
        </p:scale>
        <p:origin x="364" y="60"/>
      </p:cViewPr>
      <p:guideLst/>
    </p:cSldViewPr>
  </p:slideViewPr>
  <p:outlineViewPr>
    <p:cViewPr>
      <p:scale>
        <a:sx n="33" d="100"/>
        <a:sy n="33" d="100"/>
      </p:scale>
      <p:origin x="0" y="-33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a Aaltonen" userId="02d0f2c7-1feb-4820-abbf-160b1e15b876" providerId="ADAL" clId="{E7C52314-3396-4098-92BD-5668DE3C0A08}"/>
    <pc:docChg chg="undo custSel modSld">
      <pc:chgData name="Alisa Aaltonen" userId="02d0f2c7-1feb-4820-abbf-160b1e15b876" providerId="ADAL" clId="{E7C52314-3396-4098-92BD-5668DE3C0A08}" dt="2023-06-13T08:55:14.211" v="1418" actId="962"/>
      <pc:docMkLst>
        <pc:docMk/>
      </pc:docMkLst>
      <pc:sldChg chg="modSp mod setBg modClrScheme chgLayout">
        <pc:chgData name="Alisa Aaltonen" userId="02d0f2c7-1feb-4820-abbf-160b1e15b876" providerId="ADAL" clId="{E7C52314-3396-4098-92BD-5668DE3C0A08}" dt="2023-06-13T08:50:31.495" v="587" actId="20577"/>
        <pc:sldMkLst>
          <pc:docMk/>
          <pc:sldMk cId="711930680" sldId="260"/>
        </pc:sldMkLst>
        <pc:spChg chg="mod ord">
          <ac:chgData name="Alisa Aaltonen" userId="02d0f2c7-1feb-4820-abbf-160b1e15b876" providerId="ADAL" clId="{E7C52314-3396-4098-92BD-5668DE3C0A08}" dt="2023-06-13T08:50:22.744" v="584" actId="700"/>
          <ac:spMkLst>
            <pc:docMk/>
            <pc:sldMk cId="711930680" sldId="260"/>
            <ac:spMk id="2" creationId="{EA208D58-D457-4D48-424D-7603FB2F019E}"/>
          </ac:spMkLst>
        </pc:spChg>
        <pc:spChg chg="mod ord">
          <ac:chgData name="Alisa Aaltonen" userId="02d0f2c7-1feb-4820-abbf-160b1e15b876" providerId="ADAL" clId="{E7C52314-3396-4098-92BD-5668DE3C0A08}" dt="2023-06-13T08:50:31.495" v="587" actId="20577"/>
          <ac:spMkLst>
            <pc:docMk/>
            <pc:sldMk cId="711930680" sldId="260"/>
            <ac:spMk id="3" creationId="{65695C99-81B1-C798-960D-5B5045C762CF}"/>
          </ac:spMkLst>
        </pc:spChg>
        <pc:picChg chg="mod">
          <ac:chgData name="Alisa Aaltonen" userId="02d0f2c7-1feb-4820-abbf-160b1e15b876" providerId="ADAL" clId="{E7C52314-3396-4098-92BD-5668DE3C0A08}" dt="2023-06-13T08:49:51.877" v="579" actId="1076"/>
          <ac:picMkLst>
            <pc:docMk/>
            <pc:sldMk cId="711930680" sldId="260"/>
            <ac:picMk id="4" creationId="{5E8C8F86-1A27-82BA-1F1E-128C04D44F5B}"/>
          </ac:picMkLst>
        </pc:picChg>
      </pc:sldChg>
      <pc:sldChg chg="modSp mod chgLayout">
        <pc:chgData name="Alisa Aaltonen" userId="02d0f2c7-1feb-4820-abbf-160b1e15b876" providerId="ADAL" clId="{E7C52314-3396-4098-92BD-5668DE3C0A08}" dt="2023-06-13T08:46:03.667" v="19" actId="14100"/>
        <pc:sldMkLst>
          <pc:docMk/>
          <pc:sldMk cId="3926023580" sldId="371"/>
        </pc:sldMkLst>
        <pc:spChg chg="mod ord">
          <ac:chgData name="Alisa Aaltonen" userId="02d0f2c7-1feb-4820-abbf-160b1e15b876" providerId="ADAL" clId="{E7C52314-3396-4098-92BD-5668DE3C0A08}" dt="2023-06-13T08:45:07.078" v="11" actId="700"/>
          <ac:spMkLst>
            <pc:docMk/>
            <pc:sldMk cId="3926023580" sldId="371"/>
            <ac:spMk id="2" creationId="{7BC9DC56-A50E-4EA0-B0D6-F80DE6ECBD89}"/>
          </ac:spMkLst>
        </pc:spChg>
        <pc:spChg chg="mod ord">
          <ac:chgData name="Alisa Aaltonen" userId="02d0f2c7-1feb-4820-abbf-160b1e15b876" providerId="ADAL" clId="{E7C52314-3396-4098-92BD-5668DE3C0A08}" dt="2023-06-13T08:46:03.667" v="19" actId="14100"/>
          <ac:spMkLst>
            <pc:docMk/>
            <pc:sldMk cId="3926023580" sldId="371"/>
            <ac:spMk id="4" creationId="{0284C4FC-FB88-F1AB-8253-0614A86732BC}"/>
          </ac:spMkLst>
        </pc:spChg>
        <pc:spChg chg="mod ord">
          <ac:chgData name="Alisa Aaltonen" userId="02d0f2c7-1feb-4820-abbf-160b1e15b876" providerId="ADAL" clId="{E7C52314-3396-4098-92BD-5668DE3C0A08}" dt="2023-06-13T08:45:07.078" v="11" actId="700"/>
          <ac:spMkLst>
            <pc:docMk/>
            <pc:sldMk cId="3926023580" sldId="371"/>
            <ac:spMk id="5" creationId="{47D23437-07C3-4D83-9AC7-8EEC27111208}"/>
          </ac:spMkLst>
        </pc:spChg>
        <pc:picChg chg="mod">
          <ac:chgData name="Alisa Aaltonen" userId="02d0f2c7-1feb-4820-abbf-160b1e15b876" providerId="ADAL" clId="{E7C52314-3396-4098-92BD-5668DE3C0A08}" dt="2023-06-13T08:45:24.868" v="12" actId="14100"/>
          <ac:picMkLst>
            <pc:docMk/>
            <pc:sldMk cId="3926023580" sldId="371"/>
            <ac:picMk id="9" creationId="{01917F02-FE78-42B0-A370-74D4F4D80CBA}"/>
          </ac:picMkLst>
        </pc:picChg>
      </pc:sldChg>
      <pc:sldChg chg="modSp mod">
        <pc:chgData name="Alisa Aaltonen" userId="02d0f2c7-1feb-4820-abbf-160b1e15b876" providerId="ADAL" clId="{E7C52314-3396-4098-92BD-5668DE3C0A08}" dt="2023-06-13T08:48:47.575" v="523" actId="1076"/>
        <pc:sldMkLst>
          <pc:docMk/>
          <pc:sldMk cId="3562970310" sldId="374"/>
        </pc:sldMkLst>
        <pc:picChg chg="mod modCrop">
          <ac:chgData name="Alisa Aaltonen" userId="02d0f2c7-1feb-4820-abbf-160b1e15b876" providerId="ADAL" clId="{E7C52314-3396-4098-92BD-5668DE3C0A08}" dt="2023-06-13T08:48:47.575" v="523" actId="1076"/>
          <ac:picMkLst>
            <pc:docMk/>
            <pc:sldMk cId="3562970310" sldId="374"/>
            <ac:picMk id="7" creationId="{97BB97A9-5681-4FB0-9FCD-E76D864B2A45}"/>
          </ac:picMkLst>
        </pc:picChg>
      </pc:sldChg>
      <pc:sldChg chg="modSp mod">
        <pc:chgData name="Alisa Aaltonen" userId="02d0f2c7-1feb-4820-abbf-160b1e15b876" providerId="ADAL" clId="{E7C52314-3396-4098-92BD-5668DE3C0A08}" dt="2023-06-13T08:53:02.995" v="1211" actId="962"/>
        <pc:sldMkLst>
          <pc:docMk/>
          <pc:sldMk cId="2563497469" sldId="384"/>
        </pc:sldMkLst>
        <pc:picChg chg="mod">
          <ac:chgData name="Alisa Aaltonen" userId="02d0f2c7-1feb-4820-abbf-160b1e15b876" providerId="ADAL" clId="{E7C52314-3396-4098-92BD-5668DE3C0A08}" dt="2023-06-13T08:53:02.995" v="1211" actId="962"/>
          <ac:picMkLst>
            <pc:docMk/>
            <pc:sldMk cId="2563497469" sldId="384"/>
            <ac:picMk id="6" creationId="{228FF578-D8D3-4908-86DB-CFAAD5B5C012}"/>
          </ac:picMkLst>
        </pc:picChg>
        <pc:picChg chg="mod">
          <ac:chgData name="Alisa Aaltonen" userId="02d0f2c7-1feb-4820-abbf-160b1e15b876" providerId="ADAL" clId="{E7C52314-3396-4098-92BD-5668DE3C0A08}" dt="2023-06-13T08:52:25.732" v="1027" actId="962"/>
          <ac:picMkLst>
            <pc:docMk/>
            <pc:sldMk cId="2563497469" sldId="384"/>
            <ac:picMk id="8" creationId="{2A02F696-A666-41DF-B920-2608522064DE}"/>
          </ac:picMkLst>
        </pc:picChg>
      </pc:sldChg>
      <pc:sldChg chg="modSp mod chgLayout">
        <pc:chgData name="Alisa Aaltonen" userId="02d0f2c7-1feb-4820-abbf-160b1e15b876" providerId="ADAL" clId="{E7C52314-3396-4098-92BD-5668DE3C0A08}" dt="2023-06-13T08:49:27.087" v="563" actId="700"/>
        <pc:sldMkLst>
          <pc:docMk/>
          <pc:sldMk cId="3757922188" sldId="385"/>
        </pc:sldMkLst>
        <pc:spChg chg="mod ord">
          <ac:chgData name="Alisa Aaltonen" userId="02d0f2c7-1feb-4820-abbf-160b1e15b876" providerId="ADAL" clId="{E7C52314-3396-4098-92BD-5668DE3C0A08}" dt="2023-06-13T08:49:27.087" v="563" actId="700"/>
          <ac:spMkLst>
            <pc:docMk/>
            <pc:sldMk cId="3757922188" sldId="385"/>
            <ac:spMk id="2" creationId="{9D631ADB-0601-4797-AEE5-E2D186568D65}"/>
          </ac:spMkLst>
        </pc:spChg>
        <pc:spChg chg="mod ord">
          <ac:chgData name="Alisa Aaltonen" userId="02d0f2c7-1feb-4820-abbf-160b1e15b876" providerId="ADAL" clId="{E7C52314-3396-4098-92BD-5668DE3C0A08}" dt="2023-06-13T08:49:27.087" v="563" actId="700"/>
          <ac:spMkLst>
            <pc:docMk/>
            <pc:sldMk cId="3757922188" sldId="385"/>
            <ac:spMk id="3" creationId="{988247BF-BBB9-4596-9F2D-1315136E2DCA}"/>
          </ac:spMkLst>
        </pc:spChg>
      </pc:sldChg>
      <pc:sldChg chg="modSp mod">
        <pc:chgData name="Alisa Aaltonen" userId="02d0f2c7-1feb-4820-abbf-160b1e15b876" providerId="ADAL" clId="{E7C52314-3396-4098-92BD-5668DE3C0A08}" dt="2023-06-13T08:55:14.211" v="1418" actId="962"/>
        <pc:sldMkLst>
          <pc:docMk/>
          <pc:sldMk cId="1061466892" sldId="387"/>
        </pc:sldMkLst>
        <pc:spChg chg="mod">
          <ac:chgData name="Alisa Aaltonen" userId="02d0f2c7-1feb-4820-abbf-160b1e15b876" providerId="ADAL" clId="{E7C52314-3396-4098-92BD-5668DE3C0A08}" dt="2023-06-13T08:54:53.176" v="1278" actId="20577"/>
          <ac:spMkLst>
            <pc:docMk/>
            <pc:sldMk cId="1061466892" sldId="387"/>
            <ac:spMk id="2" creationId="{D42173B1-096B-4062-9810-EE6D38CDC0B0}"/>
          </ac:spMkLst>
        </pc:spChg>
        <pc:picChg chg="mod">
          <ac:chgData name="Alisa Aaltonen" userId="02d0f2c7-1feb-4820-abbf-160b1e15b876" providerId="ADAL" clId="{E7C52314-3396-4098-92BD-5668DE3C0A08}" dt="2023-06-13T08:55:14.211" v="1418" actId="962"/>
          <ac:picMkLst>
            <pc:docMk/>
            <pc:sldMk cId="1061466892" sldId="387"/>
            <ac:picMk id="10" creationId="{84BF8F2D-569A-4528-A4E1-ADFB88AD9BDD}"/>
          </ac:picMkLst>
        </pc:picChg>
      </pc:sldChg>
      <pc:sldChg chg="modSp mod">
        <pc:chgData name="Alisa Aaltonen" userId="02d0f2c7-1feb-4820-abbf-160b1e15b876" providerId="ADAL" clId="{E7C52314-3396-4098-92BD-5668DE3C0A08}" dt="2023-06-13T08:49:16.693" v="562" actId="14100"/>
        <pc:sldMkLst>
          <pc:docMk/>
          <pc:sldMk cId="4020730312" sldId="429"/>
        </pc:sldMkLst>
        <pc:spChg chg="mod">
          <ac:chgData name="Alisa Aaltonen" userId="02d0f2c7-1feb-4820-abbf-160b1e15b876" providerId="ADAL" clId="{E7C52314-3396-4098-92BD-5668DE3C0A08}" dt="2023-06-13T08:49:16.693" v="562" actId="14100"/>
          <ac:spMkLst>
            <pc:docMk/>
            <pc:sldMk cId="4020730312" sldId="429"/>
            <ac:spMk id="2" creationId="{25C9BBE7-F470-84AA-1777-0B455A9D5E7B}"/>
          </ac:spMkLst>
        </pc:spChg>
      </pc:sldChg>
      <pc:sldChg chg="modSp mod chgLayout">
        <pc:chgData name="Alisa Aaltonen" userId="02d0f2c7-1feb-4820-abbf-160b1e15b876" providerId="ADAL" clId="{E7C52314-3396-4098-92BD-5668DE3C0A08}" dt="2023-06-13T08:54:45.696" v="1277" actId="14100"/>
        <pc:sldMkLst>
          <pc:docMk/>
          <pc:sldMk cId="1887045944" sldId="431"/>
        </pc:sldMkLst>
        <pc:spChg chg="mod ord">
          <ac:chgData name="Alisa Aaltonen" userId="02d0f2c7-1feb-4820-abbf-160b1e15b876" providerId="ADAL" clId="{E7C52314-3396-4098-92BD-5668DE3C0A08}" dt="2023-06-13T08:53:12.764" v="1212" actId="700"/>
          <ac:spMkLst>
            <pc:docMk/>
            <pc:sldMk cId="1887045944" sldId="431"/>
            <ac:spMk id="2" creationId="{3955FD4E-8027-DBD3-E791-80BBDB9BF956}"/>
          </ac:spMkLst>
        </pc:spChg>
        <pc:spChg chg="mod ord">
          <ac:chgData name="Alisa Aaltonen" userId="02d0f2c7-1feb-4820-abbf-160b1e15b876" providerId="ADAL" clId="{E7C52314-3396-4098-92BD-5668DE3C0A08}" dt="2023-06-13T08:54:36.160" v="1276" actId="255"/>
          <ac:spMkLst>
            <pc:docMk/>
            <pc:sldMk cId="1887045944" sldId="431"/>
            <ac:spMk id="3" creationId="{C0C9D119-4CA8-D4DE-7871-FD3B4864750A}"/>
          </ac:spMkLst>
        </pc:spChg>
        <pc:picChg chg="mod ord">
          <ac:chgData name="Alisa Aaltonen" userId="02d0f2c7-1feb-4820-abbf-160b1e15b876" providerId="ADAL" clId="{E7C52314-3396-4098-92BD-5668DE3C0A08}" dt="2023-06-13T08:54:45.696" v="1277" actId="14100"/>
          <ac:picMkLst>
            <pc:docMk/>
            <pc:sldMk cId="1887045944" sldId="431"/>
            <ac:picMk id="6" creationId="{ABD8A85F-8686-2E8F-882E-966588C2C0C8}"/>
          </ac:picMkLst>
        </pc:picChg>
      </pc:sldChg>
      <pc:sldChg chg="modSp mod">
        <pc:chgData name="Alisa Aaltonen" userId="02d0f2c7-1feb-4820-abbf-160b1e15b876" providerId="ADAL" clId="{E7C52314-3396-4098-92BD-5668DE3C0A08}" dt="2023-06-13T08:45:50.737" v="15" actId="20577"/>
        <pc:sldMkLst>
          <pc:docMk/>
          <pc:sldMk cId="1516832562" sldId="432"/>
        </pc:sldMkLst>
        <pc:spChg chg="mod">
          <ac:chgData name="Alisa Aaltonen" userId="02d0f2c7-1feb-4820-abbf-160b1e15b876" providerId="ADAL" clId="{E7C52314-3396-4098-92BD-5668DE3C0A08}" dt="2023-06-13T08:45:50.737" v="15" actId="20577"/>
          <ac:spMkLst>
            <pc:docMk/>
            <pc:sldMk cId="1516832562" sldId="432"/>
            <ac:spMk id="3" creationId="{860C1726-4DE3-42EF-950F-8D81EB9718C9}"/>
          </ac:spMkLst>
        </pc:spChg>
      </pc:sldChg>
      <pc:sldChg chg="modSp mod">
        <pc:chgData name="Alisa Aaltonen" userId="02d0f2c7-1feb-4820-abbf-160b1e15b876" providerId="ADAL" clId="{E7C52314-3396-4098-92BD-5668DE3C0A08}" dt="2023-06-13T08:44:49.625" v="10" actId="255"/>
        <pc:sldMkLst>
          <pc:docMk/>
          <pc:sldMk cId="3872581599" sldId="434"/>
        </pc:sldMkLst>
        <pc:spChg chg="mod">
          <ac:chgData name="Alisa Aaltonen" userId="02d0f2c7-1feb-4820-abbf-160b1e15b876" providerId="ADAL" clId="{E7C52314-3396-4098-92BD-5668DE3C0A08}" dt="2023-06-13T08:44:15.863" v="1" actId="242"/>
          <ac:spMkLst>
            <pc:docMk/>
            <pc:sldMk cId="3872581599" sldId="434"/>
            <ac:spMk id="2" creationId="{ECF68C82-C11F-DD38-FAA3-028047C1A733}"/>
          </ac:spMkLst>
        </pc:spChg>
        <pc:spChg chg="mod">
          <ac:chgData name="Alisa Aaltonen" userId="02d0f2c7-1feb-4820-abbf-160b1e15b876" providerId="ADAL" clId="{E7C52314-3396-4098-92BD-5668DE3C0A08}" dt="2023-06-13T08:44:49.625" v="10" actId="255"/>
          <ac:spMkLst>
            <pc:docMk/>
            <pc:sldMk cId="3872581599" sldId="434"/>
            <ac:spMk id="3" creationId="{FFE8FF25-D926-5C23-FA1C-C6DB308DF742}"/>
          </ac:spMkLst>
        </pc:spChg>
      </pc:sldChg>
      <pc:sldChg chg="modSp mod">
        <pc:chgData name="Alisa Aaltonen" userId="02d0f2c7-1feb-4820-abbf-160b1e15b876" providerId="ADAL" clId="{E7C52314-3396-4098-92BD-5668DE3C0A08}" dt="2023-06-13T08:48:10.477" v="517" actId="962"/>
        <pc:sldMkLst>
          <pc:docMk/>
          <pc:sldMk cId="1942358925" sldId="436"/>
        </pc:sldMkLst>
        <pc:picChg chg="mod">
          <ac:chgData name="Alisa Aaltonen" userId="02d0f2c7-1feb-4820-abbf-160b1e15b876" providerId="ADAL" clId="{E7C52314-3396-4098-92BD-5668DE3C0A08}" dt="2023-06-13T08:46:37.714" v="58" actId="962"/>
          <ac:picMkLst>
            <pc:docMk/>
            <pc:sldMk cId="1942358925" sldId="436"/>
            <ac:picMk id="5" creationId="{5147F76E-EFF0-D578-4272-8CC83EEE7869}"/>
          </ac:picMkLst>
        </pc:picChg>
        <pc:picChg chg="mod">
          <ac:chgData name="Alisa Aaltonen" userId="02d0f2c7-1feb-4820-abbf-160b1e15b876" providerId="ADAL" clId="{E7C52314-3396-4098-92BD-5668DE3C0A08}" dt="2023-06-13T08:46:48.231" v="99" actId="962"/>
          <ac:picMkLst>
            <pc:docMk/>
            <pc:sldMk cId="1942358925" sldId="436"/>
            <ac:picMk id="6" creationId="{EB4E9600-9C7D-3681-8011-19B7B2D56D36}"/>
          </ac:picMkLst>
        </pc:picChg>
        <pc:picChg chg="mod">
          <ac:chgData name="Alisa Aaltonen" userId="02d0f2c7-1feb-4820-abbf-160b1e15b876" providerId="ADAL" clId="{E7C52314-3396-4098-92BD-5668DE3C0A08}" dt="2023-06-13T08:47:04.735" v="176" actId="962"/>
          <ac:picMkLst>
            <pc:docMk/>
            <pc:sldMk cId="1942358925" sldId="436"/>
            <ac:picMk id="7" creationId="{2FFB6EBA-68ED-4CB8-0912-F680D48E73F3}"/>
          </ac:picMkLst>
        </pc:picChg>
        <pc:picChg chg="mod">
          <ac:chgData name="Alisa Aaltonen" userId="02d0f2c7-1feb-4820-abbf-160b1e15b876" providerId="ADAL" clId="{E7C52314-3396-4098-92BD-5668DE3C0A08}" dt="2023-06-13T08:47:14.095" v="217" actId="962"/>
          <ac:picMkLst>
            <pc:docMk/>
            <pc:sldMk cId="1942358925" sldId="436"/>
            <ac:picMk id="8" creationId="{3AD016F3-81CD-9966-8C37-3E401D03A314}"/>
          </ac:picMkLst>
        </pc:picChg>
        <pc:picChg chg="mod">
          <ac:chgData name="Alisa Aaltonen" userId="02d0f2c7-1feb-4820-abbf-160b1e15b876" providerId="ADAL" clId="{E7C52314-3396-4098-92BD-5668DE3C0A08}" dt="2023-06-13T08:47:24.410" v="270" actId="962"/>
          <ac:picMkLst>
            <pc:docMk/>
            <pc:sldMk cId="1942358925" sldId="436"/>
            <ac:picMk id="9" creationId="{E7258A7E-655F-44F5-58A0-9FD574E2BD37}"/>
          </ac:picMkLst>
        </pc:picChg>
        <pc:picChg chg="mod">
          <ac:chgData name="Alisa Aaltonen" userId="02d0f2c7-1feb-4820-abbf-160b1e15b876" providerId="ADAL" clId="{E7C52314-3396-4098-92BD-5668DE3C0A08}" dt="2023-06-13T08:47:41.577" v="349" actId="962"/>
          <ac:picMkLst>
            <pc:docMk/>
            <pc:sldMk cId="1942358925" sldId="436"/>
            <ac:picMk id="11" creationId="{88D54945-C16C-96A6-1168-1ADDA3090AD9}"/>
          </ac:picMkLst>
        </pc:picChg>
        <pc:picChg chg="mod">
          <ac:chgData name="Alisa Aaltonen" userId="02d0f2c7-1feb-4820-abbf-160b1e15b876" providerId="ADAL" clId="{E7C52314-3396-4098-92BD-5668DE3C0A08}" dt="2023-06-13T08:47:54.843" v="422" actId="962"/>
          <ac:picMkLst>
            <pc:docMk/>
            <pc:sldMk cId="1942358925" sldId="436"/>
            <ac:picMk id="15" creationId="{11215231-87D4-6555-392C-9A3A27CD8D4A}"/>
          </ac:picMkLst>
        </pc:picChg>
        <pc:picChg chg="mod">
          <ac:chgData name="Alisa Aaltonen" userId="02d0f2c7-1feb-4820-abbf-160b1e15b876" providerId="ADAL" clId="{E7C52314-3396-4098-92BD-5668DE3C0A08}" dt="2023-06-13T08:48:10.477" v="517" actId="962"/>
          <ac:picMkLst>
            <pc:docMk/>
            <pc:sldMk cId="1942358925" sldId="436"/>
            <ac:picMk id="20" creationId="{62E5BC00-0EEB-7387-4C98-A9224ED3E759}"/>
          </ac:picMkLst>
        </pc:picChg>
      </pc:sldChg>
      <pc:sldChg chg="modSp mod">
        <pc:chgData name="Alisa Aaltonen" userId="02d0f2c7-1feb-4820-abbf-160b1e15b876" providerId="ADAL" clId="{E7C52314-3396-4098-92BD-5668DE3C0A08}" dt="2023-06-13T08:51:31.960" v="937" actId="962"/>
        <pc:sldMkLst>
          <pc:docMk/>
          <pc:sldMk cId="826275583" sldId="437"/>
        </pc:sldMkLst>
        <pc:picChg chg="mod">
          <ac:chgData name="Alisa Aaltonen" userId="02d0f2c7-1feb-4820-abbf-160b1e15b876" providerId="ADAL" clId="{E7C52314-3396-4098-92BD-5668DE3C0A08}" dt="2023-06-13T08:51:31.960" v="937" actId="962"/>
          <ac:picMkLst>
            <pc:docMk/>
            <pc:sldMk cId="826275583" sldId="437"/>
            <ac:picMk id="5" creationId="{50D73C40-558F-1F2F-EEC8-3333D07FEDB6}"/>
          </ac:picMkLst>
        </pc:picChg>
      </pc:sldChg>
    </pc:docChg>
  </pc:docChgLst>
  <pc:docChgLst>
    <pc:chgData name="Mannila Birgitta" userId="94c3e21b-b969-4822-be9d-642318c4158d" providerId="ADAL" clId="{8BB5E767-D992-44C7-987B-FAE9B1C4A7E6}"/>
    <pc:docChg chg="custSel delSld modSld">
      <pc:chgData name="Mannila Birgitta" userId="94c3e21b-b969-4822-be9d-642318c4158d" providerId="ADAL" clId="{8BB5E767-D992-44C7-987B-FAE9B1C4A7E6}" dt="2023-05-23T05:56:19.606" v="3" actId="47"/>
      <pc:docMkLst>
        <pc:docMk/>
      </pc:docMkLst>
      <pc:sldChg chg="delSp modSp mod">
        <pc:chgData name="Mannila Birgitta" userId="94c3e21b-b969-4822-be9d-642318c4158d" providerId="ADAL" clId="{8BB5E767-D992-44C7-987B-FAE9B1C4A7E6}" dt="2023-05-23T05:55:53.772" v="2" actId="14100"/>
        <pc:sldMkLst>
          <pc:docMk/>
          <pc:sldMk cId="1136530441" sldId="263"/>
        </pc:sldMkLst>
        <pc:spChg chg="del">
          <ac:chgData name="Mannila Birgitta" userId="94c3e21b-b969-4822-be9d-642318c4158d" providerId="ADAL" clId="{8BB5E767-D992-44C7-987B-FAE9B1C4A7E6}" dt="2023-05-23T05:55:49.923" v="1" actId="478"/>
          <ac:spMkLst>
            <pc:docMk/>
            <pc:sldMk cId="1136530441" sldId="263"/>
            <ac:spMk id="4" creationId="{6EF57698-9BC9-494A-8FEE-980ACD3B0EF6}"/>
          </ac:spMkLst>
        </pc:spChg>
        <pc:graphicFrameChg chg="mod">
          <ac:chgData name="Mannila Birgitta" userId="94c3e21b-b969-4822-be9d-642318c4158d" providerId="ADAL" clId="{8BB5E767-D992-44C7-987B-FAE9B1C4A7E6}" dt="2023-05-23T05:55:53.772" v="2" actId="14100"/>
          <ac:graphicFrameMkLst>
            <pc:docMk/>
            <pc:sldMk cId="1136530441" sldId="263"/>
            <ac:graphicFrameMk id="5" creationId="{04F29E3D-10DB-4A94-96FA-9A1A1F84441F}"/>
          </ac:graphicFrameMkLst>
        </pc:graphicFrameChg>
      </pc:sldChg>
      <pc:sldChg chg="del">
        <pc:chgData name="Mannila Birgitta" userId="94c3e21b-b969-4822-be9d-642318c4158d" providerId="ADAL" clId="{8BB5E767-D992-44C7-987B-FAE9B1C4A7E6}" dt="2023-05-23T05:56:19.606" v="3" actId="47"/>
        <pc:sldMkLst>
          <pc:docMk/>
          <pc:sldMk cId="3113394251" sldId="433"/>
        </pc:sldMkLst>
      </pc:sldChg>
    </pc:docChg>
  </pc:docChgLst>
  <pc:docChgLst>
    <pc:chgData name="Mannila Birgitta" userId="S::birgitta.mannila_gradia.fi#ext#@jyu.onmicrosoft.com::e082c552-dc5c-41ff-a1c1-3c51e8cc23fc" providerId="AD" clId="Web-{9B1079AD-413A-40BA-9CE8-763B1BF6D9D4}"/>
    <pc:docChg chg="modSld">
      <pc:chgData name="Mannila Birgitta" userId="S::birgitta.mannila_gradia.fi#ext#@jyu.onmicrosoft.com::e082c552-dc5c-41ff-a1c1-3c51e8cc23fc" providerId="AD" clId="Web-{9B1079AD-413A-40BA-9CE8-763B1BF6D9D4}" dt="2023-05-23T05:53:39.517" v="0" actId="1076"/>
      <pc:docMkLst>
        <pc:docMk/>
      </pc:docMkLst>
      <pc:sldChg chg="modSp">
        <pc:chgData name="Mannila Birgitta" userId="S::birgitta.mannila_gradia.fi#ext#@jyu.onmicrosoft.com::e082c552-dc5c-41ff-a1c1-3c51e8cc23fc" providerId="AD" clId="Web-{9B1079AD-413A-40BA-9CE8-763B1BF6D9D4}" dt="2023-05-23T05:53:39.517" v="0" actId="1076"/>
        <pc:sldMkLst>
          <pc:docMk/>
          <pc:sldMk cId="3459507723" sldId="269"/>
        </pc:sldMkLst>
        <pc:picChg chg="mod">
          <ac:chgData name="Mannila Birgitta" userId="S::birgitta.mannila_gradia.fi#ext#@jyu.onmicrosoft.com::e082c552-dc5c-41ff-a1c1-3c51e8cc23fc" providerId="AD" clId="Web-{9B1079AD-413A-40BA-9CE8-763B1BF6D9D4}" dt="2023-05-23T05:53:39.517" v="0" actId="1076"/>
          <ac:picMkLst>
            <pc:docMk/>
            <pc:sldMk cId="3459507723" sldId="269"/>
            <ac:picMk id="4" creationId="{196A41B5-E532-415B-AB7F-1734936CC3CF}"/>
          </ac:picMkLst>
        </pc:picChg>
      </pc:sldChg>
    </pc:docChg>
  </pc:docChgLst>
  <pc:docChgLst>
    <pc:chgData name="Alisa Aaltonen" userId="02d0f2c7-1feb-4820-abbf-160b1e15b876" providerId="ADAL" clId="{D48E4742-F87E-49C8-BB75-0FC6174F60E1}"/>
    <pc:docChg chg="undo custSel addSld delSld modSld sldOrd">
      <pc:chgData name="Alisa Aaltonen" userId="02d0f2c7-1feb-4820-abbf-160b1e15b876" providerId="ADAL" clId="{D48E4742-F87E-49C8-BB75-0FC6174F60E1}" dt="2023-06-08T17:43:30.342" v="580" actId="13244"/>
      <pc:docMkLst>
        <pc:docMk/>
      </pc:docMkLst>
      <pc:sldChg chg="modSp mod">
        <pc:chgData name="Alisa Aaltonen" userId="02d0f2c7-1feb-4820-abbf-160b1e15b876" providerId="ADAL" clId="{D48E4742-F87E-49C8-BB75-0FC6174F60E1}" dt="2023-06-08T17:27:13.093" v="9" actId="27636"/>
        <pc:sldMkLst>
          <pc:docMk/>
          <pc:sldMk cId="3432747940" sldId="256"/>
        </pc:sldMkLst>
        <pc:spChg chg="mod">
          <ac:chgData name="Alisa Aaltonen" userId="02d0f2c7-1feb-4820-abbf-160b1e15b876" providerId="ADAL" clId="{D48E4742-F87E-49C8-BB75-0FC6174F60E1}" dt="2023-06-08T17:27:13.093" v="9" actId="27636"/>
          <ac:spMkLst>
            <pc:docMk/>
            <pc:sldMk cId="3432747940" sldId="256"/>
            <ac:spMk id="3" creationId="{9018467E-DFAF-5C46-915A-6C81EB027AE0}"/>
          </ac:spMkLst>
        </pc:spChg>
      </pc:sldChg>
      <pc:sldChg chg="modSp add mod ord">
        <pc:chgData name="Alisa Aaltonen" userId="02d0f2c7-1feb-4820-abbf-160b1e15b876" providerId="ADAL" clId="{D48E4742-F87E-49C8-BB75-0FC6174F60E1}" dt="2023-06-08T17:41:03.233" v="208" actId="962"/>
        <pc:sldMkLst>
          <pc:docMk/>
          <pc:sldMk cId="814534702" sldId="261"/>
        </pc:sldMkLst>
        <pc:spChg chg="mod">
          <ac:chgData name="Alisa Aaltonen" userId="02d0f2c7-1feb-4820-abbf-160b1e15b876" providerId="ADAL" clId="{D48E4742-F87E-49C8-BB75-0FC6174F60E1}" dt="2023-06-08T17:41:03.233" v="208" actId="962"/>
          <ac:spMkLst>
            <pc:docMk/>
            <pc:sldMk cId="814534702" sldId="261"/>
            <ac:spMk id="5" creationId="{88BF5A63-5643-3E17-A2C2-C3879255AAAA}"/>
          </ac:spMkLst>
        </pc:spChg>
      </pc:sldChg>
      <pc:sldChg chg="del">
        <pc:chgData name="Alisa Aaltonen" userId="02d0f2c7-1feb-4820-abbf-160b1e15b876" providerId="ADAL" clId="{D48E4742-F87E-49C8-BB75-0FC6174F60E1}" dt="2023-06-08T17:36:50.358" v="173" actId="2696"/>
        <pc:sldMkLst>
          <pc:docMk/>
          <pc:sldMk cId="1136530441" sldId="263"/>
        </pc:sldMkLst>
      </pc:sldChg>
      <pc:sldChg chg="del">
        <pc:chgData name="Alisa Aaltonen" userId="02d0f2c7-1feb-4820-abbf-160b1e15b876" providerId="ADAL" clId="{D48E4742-F87E-49C8-BB75-0FC6174F60E1}" dt="2023-06-08T17:32:18.373" v="74" actId="2696"/>
        <pc:sldMkLst>
          <pc:docMk/>
          <pc:sldMk cId="4284116246" sldId="265"/>
        </pc:sldMkLst>
      </pc:sldChg>
      <pc:sldChg chg="del">
        <pc:chgData name="Alisa Aaltonen" userId="02d0f2c7-1feb-4820-abbf-160b1e15b876" providerId="ADAL" clId="{D48E4742-F87E-49C8-BB75-0FC6174F60E1}" dt="2023-06-08T17:39:39.811" v="188" actId="47"/>
        <pc:sldMkLst>
          <pc:docMk/>
          <pc:sldMk cId="1914148621" sldId="266"/>
        </pc:sldMkLst>
      </pc:sldChg>
      <pc:sldChg chg="del">
        <pc:chgData name="Alisa Aaltonen" userId="02d0f2c7-1feb-4820-abbf-160b1e15b876" providerId="ADAL" clId="{D48E4742-F87E-49C8-BB75-0FC6174F60E1}" dt="2023-06-08T17:34:00.618" v="109" actId="2696"/>
        <pc:sldMkLst>
          <pc:docMk/>
          <pc:sldMk cId="3121227644" sldId="267"/>
        </pc:sldMkLst>
      </pc:sldChg>
      <pc:sldChg chg="addSp modSp mod modClrScheme chgLayout modNotesTx">
        <pc:chgData name="Alisa Aaltonen" userId="02d0f2c7-1feb-4820-abbf-160b1e15b876" providerId="ADAL" clId="{D48E4742-F87E-49C8-BB75-0FC6174F60E1}" dt="2023-06-08T17:31:43.903" v="70" actId="122"/>
        <pc:sldMkLst>
          <pc:docMk/>
          <pc:sldMk cId="3459507723" sldId="269"/>
        </pc:sldMkLst>
        <pc:spChg chg="mod ord">
          <ac:chgData name="Alisa Aaltonen" userId="02d0f2c7-1feb-4820-abbf-160b1e15b876" providerId="ADAL" clId="{D48E4742-F87E-49C8-BB75-0FC6174F60E1}" dt="2023-06-08T17:31:26.687" v="62" actId="700"/>
          <ac:spMkLst>
            <pc:docMk/>
            <pc:sldMk cId="3459507723" sldId="269"/>
            <ac:spMk id="2" creationId="{11E853D7-DCC1-4AF9-A6BD-712C29EBAA3C}"/>
          </ac:spMkLst>
        </pc:spChg>
        <pc:spChg chg="add mod ord">
          <ac:chgData name="Alisa Aaltonen" userId="02d0f2c7-1feb-4820-abbf-160b1e15b876" providerId="ADAL" clId="{D48E4742-F87E-49C8-BB75-0FC6174F60E1}" dt="2023-06-08T17:31:43.903" v="70" actId="122"/>
          <ac:spMkLst>
            <pc:docMk/>
            <pc:sldMk cId="3459507723" sldId="269"/>
            <ac:spMk id="3" creationId="{2E54BF85-7BFB-DB76-C770-8471D9D37133}"/>
          </ac:spMkLst>
        </pc:spChg>
        <pc:picChg chg="mod ord">
          <ac:chgData name="Alisa Aaltonen" userId="02d0f2c7-1feb-4820-abbf-160b1e15b876" providerId="ADAL" clId="{D48E4742-F87E-49C8-BB75-0FC6174F60E1}" dt="2023-06-08T17:31:40.963" v="69" actId="1076"/>
          <ac:picMkLst>
            <pc:docMk/>
            <pc:sldMk cId="3459507723" sldId="269"/>
            <ac:picMk id="4" creationId="{196A41B5-E532-415B-AB7F-1734936CC3CF}"/>
          </ac:picMkLst>
        </pc:picChg>
      </pc:sldChg>
      <pc:sldChg chg="modSp add mod ord">
        <pc:chgData name="Alisa Aaltonen" userId="02d0f2c7-1feb-4820-abbf-160b1e15b876" providerId="ADAL" clId="{D48E4742-F87E-49C8-BB75-0FC6174F60E1}" dt="2023-06-08T17:43:24.350" v="579" actId="962"/>
        <pc:sldMkLst>
          <pc:docMk/>
          <pc:sldMk cId="806164750" sldId="356"/>
        </pc:sldMkLst>
        <pc:spChg chg="mod">
          <ac:chgData name="Alisa Aaltonen" userId="02d0f2c7-1feb-4820-abbf-160b1e15b876" providerId="ADAL" clId="{D48E4742-F87E-49C8-BB75-0FC6174F60E1}" dt="2023-06-08T17:40:59.477" v="206" actId="962"/>
          <ac:spMkLst>
            <pc:docMk/>
            <pc:sldMk cId="806164750" sldId="356"/>
            <ac:spMk id="25" creationId="{4AE41F24-3728-F82C-6B6A-FFC2CB08AC65}"/>
          </ac:spMkLst>
        </pc:spChg>
        <pc:grpChg chg="mod">
          <ac:chgData name="Alisa Aaltonen" userId="02d0f2c7-1feb-4820-abbf-160b1e15b876" providerId="ADAL" clId="{D48E4742-F87E-49C8-BB75-0FC6174F60E1}" dt="2023-06-08T17:41:01.337" v="207" actId="962"/>
          <ac:grpSpMkLst>
            <pc:docMk/>
            <pc:sldMk cId="806164750" sldId="356"/>
            <ac:grpSpMk id="24" creationId="{E7E865A6-E274-19B3-9D09-5C0007C9BBA8}"/>
          </ac:grpSpMkLst>
        </pc:grpChg>
        <pc:picChg chg="mod">
          <ac:chgData name="Alisa Aaltonen" userId="02d0f2c7-1feb-4820-abbf-160b1e15b876" providerId="ADAL" clId="{D48E4742-F87E-49C8-BB75-0FC6174F60E1}" dt="2023-06-08T17:43:24.350" v="579" actId="962"/>
          <ac:picMkLst>
            <pc:docMk/>
            <pc:sldMk cId="806164750" sldId="356"/>
            <ac:picMk id="27" creationId="{160E7BDC-F9E2-D042-7A20-213C192EA00F}"/>
          </ac:picMkLst>
        </pc:picChg>
      </pc:sldChg>
      <pc:sldChg chg="del">
        <pc:chgData name="Alisa Aaltonen" userId="02d0f2c7-1feb-4820-abbf-160b1e15b876" providerId="ADAL" clId="{D48E4742-F87E-49C8-BB75-0FC6174F60E1}" dt="2023-06-08T17:40:00.992" v="190" actId="2696"/>
        <pc:sldMkLst>
          <pc:docMk/>
          <pc:sldMk cId="1098680251" sldId="367"/>
        </pc:sldMkLst>
      </pc:sldChg>
      <pc:sldChg chg="addSp delSp modSp mod modClrScheme chgLayout">
        <pc:chgData name="Alisa Aaltonen" userId="02d0f2c7-1feb-4820-abbf-160b1e15b876" providerId="ADAL" clId="{D48E4742-F87E-49C8-BB75-0FC6174F60E1}" dt="2023-06-08T17:41:08.260" v="210" actId="962"/>
        <pc:sldMkLst>
          <pc:docMk/>
          <pc:sldMk cId="3926023580" sldId="371"/>
        </pc:sldMkLst>
        <pc:spChg chg="mod ord">
          <ac:chgData name="Alisa Aaltonen" userId="02d0f2c7-1feb-4820-abbf-160b1e15b876" providerId="ADAL" clId="{D48E4742-F87E-49C8-BB75-0FC6174F60E1}" dt="2023-06-08T17:29:31.986" v="40" actId="700"/>
          <ac:spMkLst>
            <pc:docMk/>
            <pc:sldMk cId="3926023580" sldId="371"/>
            <ac:spMk id="2" creationId="{7BC9DC56-A50E-4EA0-B0D6-F80DE6ECBD89}"/>
          </ac:spMkLst>
        </pc:spChg>
        <pc:spChg chg="add del mod ord">
          <ac:chgData name="Alisa Aaltonen" userId="02d0f2c7-1feb-4820-abbf-160b1e15b876" providerId="ADAL" clId="{D48E4742-F87E-49C8-BB75-0FC6174F60E1}" dt="2023-06-08T17:29:15.420" v="36" actId="700"/>
          <ac:spMkLst>
            <pc:docMk/>
            <pc:sldMk cId="3926023580" sldId="371"/>
            <ac:spMk id="3" creationId="{260A91CD-0BD8-8000-8BC6-E969B9ACF98F}"/>
          </ac:spMkLst>
        </pc:spChg>
        <pc:spChg chg="add mod ord">
          <ac:chgData name="Alisa Aaltonen" userId="02d0f2c7-1feb-4820-abbf-160b1e15b876" providerId="ADAL" clId="{D48E4742-F87E-49C8-BB75-0FC6174F60E1}" dt="2023-06-08T17:29:38.820" v="42" actId="14100"/>
          <ac:spMkLst>
            <pc:docMk/>
            <pc:sldMk cId="3926023580" sldId="371"/>
            <ac:spMk id="4" creationId="{0284C4FC-FB88-F1AB-8253-0614A86732BC}"/>
          </ac:spMkLst>
        </pc:spChg>
        <pc:spChg chg="mod ord">
          <ac:chgData name="Alisa Aaltonen" userId="02d0f2c7-1feb-4820-abbf-160b1e15b876" providerId="ADAL" clId="{D48E4742-F87E-49C8-BB75-0FC6174F60E1}" dt="2023-06-08T17:29:31.986" v="40" actId="700"/>
          <ac:spMkLst>
            <pc:docMk/>
            <pc:sldMk cId="3926023580" sldId="371"/>
            <ac:spMk id="5" creationId="{47D23437-07C3-4D83-9AC7-8EEC27111208}"/>
          </ac:spMkLst>
        </pc:spChg>
        <pc:picChg chg="mod">
          <ac:chgData name="Alisa Aaltonen" userId="02d0f2c7-1feb-4820-abbf-160b1e15b876" providerId="ADAL" clId="{D48E4742-F87E-49C8-BB75-0FC6174F60E1}" dt="2023-06-08T17:41:08.260" v="210" actId="962"/>
          <ac:picMkLst>
            <pc:docMk/>
            <pc:sldMk cId="3926023580" sldId="371"/>
            <ac:picMk id="9" creationId="{01917F02-FE78-42B0-A370-74D4F4D80CBA}"/>
          </ac:picMkLst>
        </pc:picChg>
      </pc:sldChg>
      <pc:sldChg chg="modSp mod chgLayout">
        <pc:chgData name="Alisa Aaltonen" userId="02d0f2c7-1feb-4820-abbf-160b1e15b876" providerId="ADAL" clId="{D48E4742-F87E-49C8-BB75-0FC6174F60E1}" dt="2023-06-08T17:37:39.470" v="186" actId="700"/>
        <pc:sldMkLst>
          <pc:docMk/>
          <pc:sldMk cId="718883832" sldId="373"/>
        </pc:sldMkLst>
        <pc:spChg chg="mod ord">
          <ac:chgData name="Alisa Aaltonen" userId="02d0f2c7-1feb-4820-abbf-160b1e15b876" providerId="ADAL" clId="{D48E4742-F87E-49C8-BB75-0FC6174F60E1}" dt="2023-06-08T17:37:39.470" v="186" actId="700"/>
          <ac:spMkLst>
            <pc:docMk/>
            <pc:sldMk cId="718883832" sldId="373"/>
            <ac:spMk id="2" creationId="{EA208D58-D457-4D48-424D-7603FB2F019E}"/>
          </ac:spMkLst>
        </pc:spChg>
        <pc:spChg chg="mod ord">
          <ac:chgData name="Alisa Aaltonen" userId="02d0f2c7-1feb-4820-abbf-160b1e15b876" providerId="ADAL" clId="{D48E4742-F87E-49C8-BB75-0FC6174F60E1}" dt="2023-06-08T17:37:39.470" v="186" actId="700"/>
          <ac:spMkLst>
            <pc:docMk/>
            <pc:sldMk cId="718883832" sldId="373"/>
            <ac:spMk id="3" creationId="{65695C99-81B1-C798-960D-5B5045C762CF}"/>
          </ac:spMkLst>
        </pc:spChg>
      </pc:sldChg>
      <pc:sldChg chg="del">
        <pc:chgData name="Alisa Aaltonen" userId="02d0f2c7-1feb-4820-abbf-160b1e15b876" providerId="ADAL" clId="{D48E4742-F87E-49C8-BB75-0FC6174F60E1}" dt="2023-06-08T17:39:16.023" v="187" actId="2696"/>
        <pc:sldMkLst>
          <pc:docMk/>
          <pc:sldMk cId="3956065561" sldId="376"/>
        </pc:sldMkLst>
      </pc:sldChg>
      <pc:sldChg chg="del">
        <pc:chgData name="Alisa Aaltonen" userId="02d0f2c7-1feb-4820-abbf-160b1e15b876" providerId="ADAL" clId="{D48E4742-F87E-49C8-BB75-0FC6174F60E1}" dt="2023-06-08T17:36:35.226" v="171" actId="2696"/>
        <pc:sldMkLst>
          <pc:docMk/>
          <pc:sldMk cId="1155145540" sldId="377"/>
        </pc:sldMkLst>
      </pc:sldChg>
      <pc:sldChg chg="del">
        <pc:chgData name="Alisa Aaltonen" userId="02d0f2c7-1feb-4820-abbf-160b1e15b876" providerId="ADAL" clId="{D48E4742-F87E-49C8-BB75-0FC6174F60E1}" dt="2023-06-08T17:39:39.811" v="188" actId="47"/>
        <pc:sldMkLst>
          <pc:docMk/>
          <pc:sldMk cId="2093813335" sldId="378"/>
        </pc:sldMkLst>
      </pc:sldChg>
      <pc:sldChg chg="del">
        <pc:chgData name="Alisa Aaltonen" userId="02d0f2c7-1feb-4820-abbf-160b1e15b876" providerId="ADAL" clId="{D48E4742-F87E-49C8-BB75-0FC6174F60E1}" dt="2023-06-08T17:36:44.355" v="172" actId="2696"/>
        <pc:sldMkLst>
          <pc:docMk/>
          <pc:sldMk cId="2617229424" sldId="380"/>
        </pc:sldMkLst>
      </pc:sldChg>
      <pc:sldChg chg="del">
        <pc:chgData name="Alisa Aaltonen" userId="02d0f2c7-1feb-4820-abbf-160b1e15b876" providerId="ADAL" clId="{D48E4742-F87E-49C8-BB75-0FC6174F60E1}" dt="2023-06-08T17:39:39.811" v="188" actId="47"/>
        <pc:sldMkLst>
          <pc:docMk/>
          <pc:sldMk cId="3563416524" sldId="382"/>
        </pc:sldMkLst>
      </pc:sldChg>
      <pc:sldChg chg="addSp delSp modSp del mod setBg delDesignElem chgLayout">
        <pc:chgData name="Alisa Aaltonen" userId="02d0f2c7-1feb-4820-abbf-160b1e15b876" providerId="ADAL" clId="{D48E4742-F87E-49C8-BB75-0FC6174F60E1}" dt="2023-06-08T17:33:57.540" v="108" actId="2696"/>
        <pc:sldMkLst>
          <pc:docMk/>
          <pc:sldMk cId="1797637054" sldId="383"/>
        </pc:sldMkLst>
        <pc:spChg chg="add del mod ord">
          <ac:chgData name="Alisa Aaltonen" userId="02d0f2c7-1feb-4820-abbf-160b1e15b876" providerId="ADAL" clId="{D48E4742-F87E-49C8-BB75-0FC6174F60E1}" dt="2023-06-08T17:33:02.271" v="77"/>
          <ac:spMkLst>
            <pc:docMk/>
            <pc:sldMk cId="1797637054" sldId="383"/>
            <ac:spMk id="2" creationId="{E0D9F412-D877-FAE8-2514-DE6ABE2EB4F0}"/>
          </ac:spMkLst>
        </pc:spChg>
        <pc:spChg chg="add mod">
          <ac:chgData name="Alisa Aaltonen" userId="02d0f2c7-1feb-4820-abbf-160b1e15b876" providerId="ADAL" clId="{D48E4742-F87E-49C8-BB75-0FC6174F60E1}" dt="2023-06-08T17:33:02.271" v="77"/>
          <ac:spMkLst>
            <pc:docMk/>
            <pc:sldMk cId="1797637054" sldId="383"/>
            <ac:spMk id="3" creationId="{153B3E73-5DD4-562F-8700-38A970769859}"/>
          </ac:spMkLst>
        </pc:spChg>
        <pc:spChg chg="mod ord">
          <ac:chgData name="Alisa Aaltonen" userId="02d0f2c7-1feb-4820-abbf-160b1e15b876" providerId="ADAL" clId="{D48E4742-F87E-49C8-BB75-0FC6174F60E1}" dt="2023-06-08T17:32:56.891" v="76" actId="700"/>
          <ac:spMkLst>
            <pc:docMk/>
            <pc:sldMk cId="1797637054" sldId="383"/>
            <ac:spMk id="4" creationId="{B5D959D5-DC9D-42F4-AFA6-5EACD890600E}"/>
          </ac:spMkLst>
        </pc:spChg>
        <pc:spChg chg="del">
          <ac:chgData name="Alisa Aaltonen" userId="02d0f2c7-1feb-4820-abbf-160b1e15b876" providerId="ADAL" clId="{D48E4742-F87E-49C8-BB75-0FC6174F60E1}" dt="2023-06-08T17:32:56.891" v="76" actId="700"/>
          <ac:spMkLst>
            <pc:docMk/>
            <pc:sldMk cId="1797637054" sldId="383"/>
            <ac:spMk id="20" creationId="{A4206507-76F5-4316-AAF5-4EAFEE5EBDE2}"/>
          </ac:spMkLst>
        </pc:spChg>
        <pc:spChg chg="del">
          <ac:chgData name="Alisa Aaltonen" userId="02d0f2c7-1feb-4820-abbf-160b1e15b876" providerId="ADAL" clId="{D48E4742-F87E-49C8-BB75-0FC6174F60E1}" dt="2023-06-08T17:32:56.891" v="76" actId="700"/>
          <ac:spMkLst>
            <pc:docMk/>
            <pc:sldMk cId="1797637054" sldId="383"/>
            <ac:spMk id="22" creationId="{03BC2B61-D77E-45AB-8722-15BC6A718A37}"/>
          </ac:spMkLst>
        </pc:spChg>
        <pc:picChg chg="del mod ord">
          <ac:chgData name="Alisa Aaltonen" userId="02d0f2c7-1feb-4820-abbf-160b1e15b876" providerId="ADAL" clId="{D48E4742-F87E-49C8-BB75-0FC6174F60E1}" dt="2023-06-08T17:33:29.057" v="84" actId="21"/>
          <ac:picMkLst>
            <pc:docMk/>
            <pc:sldMk cId="1797637054" sldId="383"/>
            <ac:picMk id="6" creationId="{9DA94A7B-7C50-4531-A63F-07A3AB3F0E4A}"/>
          </ac:picMkLst>
        </pc:picChg>
      </pc:sldChg>
      <pc:sldChg chg="addSp modSp mod modClrScheme chgLayout">
        <pc:chgData name="Alisa Aaltonen" userId="02d0f2c7-1feb-4820-abbf-160b1e15b876" providerId="ADAL" clId="{D48E4742-F87E-49C8-BB75-0FC6174F60E1}" dt="2023-06-08T17:35:40.036" v="159" actId="1076"/>
        <pc:sldMkLst>
          <pc:docMk/>
          <pc:sldMk cId="2563497469" sldId="384"/>
        </pc:sldMkLst>
        <pc:spChg chg="mod ord">
          <ac:chgData name="Alisa Aaltonen" userId="02d0f2c7-1feb-4820-abbf-160b1e15b876" providerId="ADAL" clId="{D48E4742-F87E-49C8-BB75-0FC6174F60E1}" dt="2023-06-08T17:35:18.723" v="148" actId="255"/>
          <ac:spMkLst>
            <pc:docMk/>
            <pc:sldMk cId="2563497469" sldId="384"/>
            <ac:spMk id="2" creationId="{87452220-8D38-4AF2-BD7F-0EE08F28D5BF}"/>
          </ac:spMkLst>
        </pc:spChg>
        <pc:spChg chg="add mod ord">
          <ac:chgData name="Alisa Aaltonen" userId="02d0f2c7-1feb-4820-abbf-160b1e15b876" providerId="ADAL" clId="{D48E4742-F87E-49C8-BB75-0FC6174F60E1}" dt="2023-06-08T17:34:48.490" v="123" actId="14100"/>
          <ac:spMkLst>
            <pc:docMk/>
            <pc:sldMk cId="2563497469" sldId="384"/>
            <ac:spMk id="3" creationId="{6B463A14-EE2D-5DC0-F575-95EFEC018694}"/>
          </ac:spMkLst>
        </pc:spChg>
        <pc:picChg chg="mod ord">
          <ac:chgData name="Alisa Aaltonen" userId="02d0f2c7-1feb-4820-abbf-160b1e15b876" providerId="ADAL" clId="{D48E4742-F87E-49C8-BB75-0FC6174F60E1}" dt="2023-06-08T17:35:40.036" v="159" actId="1076"/>
          <ac:picMkLst>
            <pc:docMk/>
            <pc:sldMk cId="2563497469" sldId="384"/>
            <ac:picMk id="6" creationId="{228FF578-D8D3-4908-86DB-CFAAD5B5C012}"/>
          </ac:picMkLst>
        </pc:picChg>
        <pc:picChg chg="mod ord">
          <ac:chgData name="Alisa Aaltonen" userId="02d0f2c7-1feb-4820-abbf-160b1e15b876" providerId="ADAL" clId="{D48E4742-F87E-49C8-BB75-0FC6174F60E1}" dt="2023-06-08T17:35:32.987" v="156" actId="1076"/>
          <ac:picMkLst>
            <pc:docMk/>
            <pc:sldMk cId="2563497469" sldId="384"/>
            <ac:picMk id="8" creationId="{2A02F696-A666-41DF-B920-2608522064DE}"/>
          </ac:picMkLst>
        </pc:picChg>
      </pc:sldChg>
      <pc:sldChg chg="modSp">
        <pc:chgData name="Alisa Aaltonen" userId="02d0f2c7-1feb-4820-abbf-160b1e15b876" providerId="ADAL" clId="{D48E4742-F87E-49C8-BB75-0FC6174F60E1}" dt="2023-06-08T17:43:30.342" v="580" actId="13244"/>
        <pc:sldMkLst>
          <pc:docMk/>
          <pc:sldMk cId="1061466892" sldId="387"/>
        </pc:sldMkLst>
        <pc:picChg chg="mod">
          <ac:chgData name="Alisa Aaltonen" userId="02d0f2c7-1feb-4820-abbf-160b1e15b876" providerId="ADAL" clId="{D48E4742-F87E-49C8-BB75-0FC6174F60E1}" dt="2023-06-08T17:43:30.342" v="580" actId="13244"/>
          <ac:picMkLst>
            <pc:docMk/>
            <pc:sldMk cId="1061466892" sldId="387"/>
            <ac:picMk id="10" creationId="{84BF8F2D-569A-4528-A4E1-ADFB88AD9BDD}"/>
          </ac:picMkLst>
        </pc:picChg>
      </pc:sldChg>
      <pc:sldChg chg="del">
        <pc:chgData name="Alisa Aaltonen" userId="02d0f2c7-1feb-4820-abbf-160b1e15b876" providerId="ADAL" clId="{D48E4742-F87E-49C8-BB75-0FC6174F60E1}" dt="2023-06-08T17:39:39.811" v="188" actId="47"/>
        <pc:sldMkLst>
          <pc:docMk/>
          <pc:sldMk cId="2557708900" sldId="423"/>
        </pc:sldMkLst>
      </pc:sldChg>
      <pc:sldChg chg="del">
        <pc:chgData name="Alisa Aaltonen" userId="02d0f2c7-1feb-4820-abbf-160b1e15b876" providerId="ADAL" clId="{D48E4742-F87E-49C8-BB75-0FC6174F60E1}" dt="2023-06-08T17:39:39.811" v="188" actId="47"/>
        <pc:sldMkLst>
          <pc:docMk/>
          <pc:sldMk cId="3310158893" sldId="425"/>
        </pc:sldMkLst>
      </pc:sldChg>
      <pc:sldChg chg="del">
        <pc:chgData name="Alisa Aaltonen" userId="02d0f2c7-1feb-4820-abbf-160b1e15b876" providerId="ADAL" clId="{D48E4742-F87E-49C8-BB75-0FC6174F60E1}" dt="2023-06-08T17:39:57.866" v="189" actId="2696"/>
        <pc:sldMkLst>
          <pc:docMk/>
          <pc:sldMk cId="1518674384" sldId="426"/>
        </pc:sldMkLst>
      </pc:sldChg>
      <pc:sldChg chg="modSp del mod setBg modClrScheme chgLayout">
        <pc:chgData name="Alisa Aaltonen" userId="02d0f2c7-1feb-4820-abbf-160b1e15b876" providerId="ADAL" clId="{D48E4742-F87E-49C8-BB75-0FC6174F60E1}" dt="2023-06-08T17:39:39.811" v="188" actId="47"/>
        <pc:sldMkLst>
          <pc:docMk/>
          <pc:sldMk cId="3625801911" sldId="427"/>
        </pc:sldMkLst>
        <pc:spChg chg="mod ord">
          <ac:chgData name="Alisa Aaltonen" userId="02d0f2c7-1feb-4820-abbf-160b1e15b876" providerId="ADAL" clId="{D48E4742-F87E-49C8-BB75-0FC6174F60E1}" dt="2023-06-08T17:37:21.561" v="178" actId="700"/>
          <ac:spMkLst>
            <pc:docMk/>
            <pc:sldMk cId="3625801911" sldId="427"/>
            <ac:spMk id="2" creationId="{261782D5-B030-8C6D-DDF5-AAAF0F5E3919}"/>
          </ac:spMkLst>
        </pc:spChg>
        <pc:spChg chg="mod ord">
          <ac:chgData name="Alisa Aaltonen" userId="02d0f2c7-1feb-4820-abbf-160b1e15b876" providerId="ADAL" clId="{D48E4742-F87E-49C8-BB75-0FC6174F60E1}" dt="2023-06-08T17:37:32.906" v="185" actId="1076"/>
          <ac:spMkLst>
            <pc:docMk/>
            <pc:sldMk cId="3625801911" sldId="427"/>
            <ac:spMk id="3" creationId="{33F60494-1E2D-13E0-1C14-8D75048D0C2C}"/>
          </ac:spMkLst>
        </pc:spChg>
      </pc:sldChg>
      <pc:sldChg chg="del">
        <pc:chgData name="Alisa Aaltonen" userId="02d0f2c7-1feb-4820-abbf-160b1e15b876" providerId="ADAL" clId="{D48E4742-F87E-49C8-BB75-0FC6174F60E1}" dt="2023-06-08T17:39:39.811" v="188" actId="47"/>
        <pc:sldMkLst>
          <pc:docMk/>
          <pc:sldMk cId="2099058822" sldId="428"/>
        </pc:sldMkLst>
      </pc:sldChg>
      <pc:sldChg chg="modSp mod">
        <pc:chgData name="Alisa Aaltonen" userId="02d0f2c7-1feb-4820-abbf-160b1e15b876" providerId="ADAL" clId="{D48E4742-F87E-49C8-BB75-0FC6174F60E1}" dt="2023-06-08T17:43:07.860" v="578" actId="20577"/>
        <pc:sldMkLst>
          <pc:docMk/>
          <pc:sldMk cId="4020730312" sldId="429"/>
        </pc:sldMkLst>
        <pc:spChg chg="mod">
          <ac:chgData name="Alisa Aaltonen" userId="02d0f2c7-1feb-4820-abbf-160b1e15b876" providerId="ADAL" clId="{D48E4742-F87E-49C8-BB75-0FC6174F60E1}" dt="2023-06-08T17:43:07.860" v="578" actId="20577"/>
          <ac:spMkLst>
            <pc:docMk/>
            <pc:sldMk cId="4020730312" sldId="429"/>
            <ac:spMk id="2" creationId="{25C9BBE7-F470-84AA-1777-0B455A9D5E7B}"/>
          </ac:spMkLst>
        </pc:spChg>
        <pc:graphicFrameChg chg="mod">
          <ac:chgData name="Alisa Aaltonen" userId="02d0f2c7-1feb-4820-abbf-160b1e15b876" providerId="ADAL" clId="{D48E4742-F87E-49C8-BB75-0FC6174F60E1}" dt="2023-06-08T17:42:30.808" v="571" actId="962"/>
          <ac:graphicFrameMkLst>
            <pc:docMk/>
            <pc:sldMk cId="4020730312" sldId="429"/>
            <ac:graphicFrameMk id="10" creationId="{59AD0C9A-1FB3-DA83-2627-2246537A16DE}"/>
          </ac:graphicFrameMkLst>
        </pc:graphicFrameChg>
        <pc:picChg chg="mod">
          <ac:chgData name="Alisa Aaltonen" userId="02d0f2c7-1feb-4820-abbf-160b1e15b876" providerId="ADAL" clId="{D48E4742-F87E-49C8-BB75-0FC6174F60E1}" dt="2023-06-08T17:42:36.039" v="572" actId="962"/>
          <ac:picMkLst>
            <pc:docMk/>
            <pc:sldMk cId="4020730312" sldId="429"/>
            <ac:picMk id="8" creationId="{58000106-E082-3C31-7197-750E872B77D5}"/>
          </ac:picMkLst>
        </pc:picChg>
      </pc:sldChg>
      <pc:sldChg chg="modSp mod modClrScheme chgLayout">
        <pc:chgData name="Alisa Aaltonen" userId="02d0f2c7-1feb-4820-abbf-160b1e15b876" providerId="ADAL" clId="{D48E4742-F87E-49C8-BB75-0FC6174F60E1}" dt="2023-06-08T17:42:38.363" v="573" actId="962"/>
        <pc:sldMkLst>
          <pc:docMk/>
          <pc:sldMk cId="1887045944" sldId="431"/>
        </pc:sldMkLst>
        <pc:spChg chg="mod ord">
          <ac:chgData name="Alisa Aaltonen" userId="02d0f2c7-1feb-4820-abbf-160b1e15b876" providerId="ADAL" clId="{D48E4742-F87E-49C8-BB75-0FC6174F60E1}" dt="2023-06-08T17:35:50.714" v="160" actId="700"/>
          <ac:spMkLst>
            <pc:docMk/>
            <pc:sldMk cId="1887045944" sldId="431"/>
            <ac:spMk id="2" creationId="{3955FD4E-8027-DBD3-E791-80BBDB9BF956}"/>
          </ac:spMkLst>
        </pc:spChg>
        <pc:spChg chg="mod ord">
          <ac:chgData name="Alisa Aaltonen" userId="02d0f2c7-1feb-4820-abbf-160b1e15b876" providerId="ADAL" clId="{D48E4742-F87E-49C8-BB75-0FC6174F60E1}" dt="2023-06-08T17:40:40.595" v="205" actId="14"/>
          <ac:spMkLst>
            <pc:docMk/>
            <pc:sldMk cId="1887045944" sldId="431"/>
            <ac:spMk id="3" creationId="{C0C9D119-4CA8-D4DE-7871-FD3B4864750A}"/>
          </ac:spMkLst>
        </pc:spChg>
        <pc:picChg chg="mod ord">
          <ac:chgData name="Alisa Aaltonen" userId="02d0f2c7-1feb-4820-abbf-160b1e15b876" providerId="ADAL" clId="{D48E4742-F87E-49C8-BB75-0FC6174F60E1}" dt="2023-06-08T17:42:38.363" v="573" actId="962"/>
          <ac:picMkLst>
            <pc:docMk/>
            <pc:sldMk cId="1887045944" sldId="431"/>
            <ac:picMk id="6" creationId="{ABD8A85F-8686-2E8F-882E-966588C2C0C8}"/>
          </ac:picMkLst>
        </pc:picChg>
      </pc:sldChg>
      <pc:sldChg chg="addSp delSp modSp mod modClrScheme chgLayout">
        <pc:chgData name="Alisa Aaltonen" userId="02d0f2c7-1feb-4820-abbf-160b1e15b876" providerId="ADAL" clId="{D48E4742-F87E-49C8-BB75-0FC6174F60E1}" dt="2023-06-08T17:41:22.884" v="280" actId="962"/>
        <pc:sldMkLst>
          <pc:docMk/>
          <pc:sldMk cId="1516832562" sldId="432"/>
        </pc:sldMkLst>
        <pc:spChg chg="mod ord">
          <ac:chgData name="Alisa Aaltonen" userId="02d0f2c7-1feb-4820-abbf-160b1e15b876" providerId="ADAL" clId="{D48E4742-F87E-49C8-BB75-0FC6174F60E1}" dt="2023-06-08T17:28:09.374" v="21" actId="700"/>
          <ac:spMkLst>
            <pc:docMk/>
            <pc:sldMk cId="1516832562" sldId="432"/>
            <ac:spMk id="2" creationId="{36616502-4709-42C9-8818-6BF8D9114720}"/>
          </ac:spMkLst>
        </pc:spChg>
        <pc:spChg chg="mod ord">
          <ac:chgData name="Alisa Aaltonen" userId="02d0f2c7-1feb-4820-abbf-160b1e15b876" providerId="ADAL" clId="{D48E4742-F87E-49C8-BB75-0FC6174F60E1}" dt="2023-06-08T17:30:15.890" v="48" actId="255"/>
          <ac:spMkLst>
            <pc:docMk/>
            <pc:sldMk cId="1516832562" sldId="432"/>
            <ac:spMk id="3" creationId="{860C1726-4DE3-42EF-950F-8D81EB9718C9}"/>
          </ac:spMkLst>
        </pc:spChg>
        <pc:spChg chg="add del mod ord">
          <ac:chgData name="Alisa Aaltonen" userId="02d0f2c7-1feb-4820-abbf-160b1e15b876" providerId="ADAL" clId="{D48E4742-F87E-49C8-BB75-0FC6174F60E1}" dt="2023-06-08T17:28:03.108" v="20" actId="700"/>
          <ac:spMkLst>
            <pc:docMk/>
            <pc:sldMk cId="1516832562" sldId="432"/>
            <ac:spMk id="4" creationId="{01BD90E2-4620-105F-4132-F8B0689B2C16}"/>
          </ac:spMkLst>
        </pc:spChg>
        <pc:picChg chg="mod">
          <ac:chgData name="Alisa Aaltonen" userId="02d0f2c7-1feb-4820-abbf-160b1e15b876" providerId="ADAL" clId="{D48E4742-F87E-49C8-BB75-0FC6174F60E1}" dt="2023-06-08T17:41:22.884" v="280" actId="962"/>
          <ac:picMkLst>
            <pc:docMk/>
            <pc:sldMk cId="1516832562" sldId="432"/>
            <ac:picMk id="2052" creationId="{C6EB6D08-D5C8-4625-87DC-CF768C8FD26C}"/>
          </ac:picMkLst>
        </pc:picChg>
      </pc:sldChg>
      <pc:sldChg chg="modSp mod modNotesTx">
        <pc:chgData name="Alisa Aaltonen" userId="02d0f2c7-1feb-4820-abbf-160b1e15b876" providerId="ADAL" clId="{D48E4742-F87E-49C8-BB75-0FC6174F60E1}" dt="2023-06-08T17:41:05.705" v="209" actId="962"/>
        <pc:sldMkLst>
          <pc:docMk/>
          <pc:sldMk cId="3872581599" sldId="434"/>
        </pc:sldMkLst>
        <pc:spChg chg="mod">
          <ac:chgData name="Alisa Aaltonen" userId="02d0f2c7-1feb-4820-abbf-160b1e15b876" providerId="ADAL" clId="{D48E4742-F87E-49C8-BB75-0FC6174F60E1}" dt="2023-06-08T17:27:29.133" v="16" actId="20577"/>
          <ac:spMkLst>
            <pc:docMk/>
            <pc:sldMk cId="3872581599" sldId="434"/>
            <ac:spMk id="2" creationId="{ECF68C82-C11F-DD38-FAA3-028047C1A733}"/>
          </ac:spMkLst>
        </pc:spChg>
        <pc:picChg chg="mod">
          <ac:chgData name="Alisa Aaltonen" userId="02d0f2c7-1feb-4820-abbf-160b1e15b876" providerId="ADAL" clId="{D48E4742-F87E-49C8-BB75-0FC6174F60E1}" dt="2023-06-08T17:41:05.705" v="209" actId="962"/>
          <ac:picMkLst>
            <pc:docMk/>
            <pc:sldMk cId="3872581599" sldId="434"/>
            <ac:picMk id="4" creationId="{6AB866AB-15E0-5E85-EDC0-5B44F582E2FE}"/>
          </ac:picMkLst>
        </pc:picChg>
      </pc:sldChg>
      <pc:sldChg chg="addSp delSp modSp mod modClrScheme chgLayout">
        <pc:chgData name="Alisa Aaltonen" userId="02d0f2c7-1feb-4820-abbf-160b1e15b876" providerId="ADAL" clId="{D48E4742-F87E-49C8-BB75-0FC6174F60E1}" dt="2023-06-08T17:42:43.254" v="575" actId="27636"/>
        <pc:sldMkLst>
          <pc:docMk/>
          <pc:sldMk cId="1942358925" sldId="436"/>
        </pc:sldMkLst>
        <pc:spChg chg="add del mod ord">
          <ac:chgData name="Alisa Aaltonen" userId="02d0f2c7-1feb-4820-abbf-160b1e15b876" providerId="ADAL" clId="{D48E4742-F87E-49C8-BB75-0FC6174F60E1}" dt="2023-06-08T17:32:08.206" v="73" actId="700"/>
          <ac:spMkLst>
            <pc:docMk/>
            <pc:sldMk cId="1942358925" sldId="436"/>
            <ac:spMk id="2" creationId="{6F150C5D-D4D8-CE95-BBC3-ADAD552DB5EC}"/>
          </ac:spMkLst>
        </pc:spChg>
        <pc:spChg chg="mod">
          <ac:chgData name="Alisa Aaltonen" userId="02d0f2c7-1feb-4820-abbf-160b1e15b876" providerId="ADAL" clId="{D48E4742-F87E-49C8-BB75-0FC6174F60E1}" dt="2023-06-08T17:42:43.254" v="575" actId="27636"/>
          <ac:spMkLst>
            <pc:docMk/>
            <pc:sldMk cId="1942358925" sldId="436"/>
            <ac:spMk id="22" creationId="{DAFC7F83-2365-1B23-BE61-6DB049220CC1}"/>
          </ac:spMkLst>
        </pc:spChg>
        <pc:spChg chg="mod">
          <ac:chgData name="Alisa Aaltonen" userId="02d0f2c7-1feb-4820-abbf-160b1e15b876" providerId="ADAL" clId="{D48E4742-F87E-49C8-BB75-0FC6174F60E1}" dt="2023-06-08T17:31:56.811" v="71" actId="207"/>
          <ac:spMkLst>
            <pc:docMk/>
            <pc:sldMk cId="1942358925" sldId="436"/>
            <ac:spMk id="23" creationId="{B6D5B8AB-1E9F-1F38-8FF4-A68B5DED3FD4}"/>
          </ac:spMkLst>
        </pc:spChg>
        <pc:picChg chg="mod">
          <ac:chgData name="Alisa Aaltonen" userId="02d0f2c7-1feb-4820-abbf-160b1e15b876" providerId="ADAL" clId="{D48E4742-F87E-49C8-BB75-0FC6174F60E1}" dt="2023-06-08T17:41:30.729" v="281" actId="962"/>
          <ac:picMkLst>
            <pc:docMk/>
            <pc:sldMk cId="1942358925" sldId="436"/>
            <ac:picMk id="5" creationId="{5147F76E-EFF0-D578-4272-8CC83EEE7869}"/>
          </ac:picMkLst>
        </pc:picChg>
        <pc:picChg chg="mod">
          <ac:chgData name="Alisa Aaltonen" userId="02d0f2c7-1feb-4820-abbf-160b1e15b876" providerId="ADAL" clId="{D48E4742-F87E-49C8-BB75-0FC6174F60E1}" dt="2023-06-08T17:41:32.401" v="282" actId="962"/>
          <ac:picMkLst>
            <pc:docMk/>
            <pc:sldMk cId="1942358925" sldId="436"/>
            <ac:picMk id="6" creationId="{EB4E9600-9C7D-3681-8011-19B7B2D56D36}"/>
          </ac:picMkLst>
        </pc:picChg>
        <pc:picChg chg="mod">
          <ac:chgData name="Alisa Aaltonen" userId="02d0f2c7-1feb-4820-abbf-160b1e15b876" providerId="ADAL" clId="{D48E4742-F87E-49C8-BB75-0FC6174F60E1}" dt="2023-06-08T17:41:33.714" v="283" actId="962"/>
          <ac:picMkLst>
            <pc:docMk/>
            <pc:sldMk cId="1942358925" sldId="436"/>
            <ac:picMk id="7" creationId="{2FFB6EBA-68ED-4CB8-0912-F680D48E73F3}"/>
          </ac:picMkLst>
        </pc:picChg>
        <pc:picChg chg="mod">
          <ac:chgData name="Alisa Aaltonen" userId="02d0f2c7-1feb-4820-abbf-160b1e15b876" providerId="ADAL" clId="{D48E4742-F87E-49C8-BB75-0FC6174F60E1}" dt="2023-06-08T17:41:34.981" v="284" actId="962"/>
          <ac:picMkLst>
            <pc:docMk/>
            <pc:sldMk cId="1942358925" sldId="436"/>
            <ac:picMk id="8" creationId="{3AD016F3-81CD-9966-8C37-3E401D03A314}"/>
          </ac:picMkLst>
        </pc:picChg>
        <pc:picChg chg="mod">
          <ac:chgData name="Alisa Aaltonen" userId="02d0f2c7-1feb-4820-abbf-160b1e15b876" providerId="ADAL" clId="{D48E4742-F87E-49C8-BB75-0FC6174F60E1}" dt="2023-06-08T17:41:36.076" v="285" actId="962"/>
          <ac:picMkLst>
            <pc:docMk/>
            <pc:sldMk cId="1942358925" sldId="436"/>
            <ac:picMk id="9" creationId="{E7258A7E-655F-44F5-58A0-9FD574E2BD37}"/>
          </ac:picMkLst>
        </pc:picChg>
        <pc:picChg chg="mod">
          <ac:chgData name="Alisa Aaltonen" userId="02d0f2c7-1feb-4820-abbf-160b1e15b876" providerId="ADAL" clId="{D48E4742-F87E-49C8-BB75-0FC6174F60E1}" dt="2023-06-08T17:41:37.358" v="286" actId="962"/>
          <ac:picMkLst>
            <pc:docMk/>
            <pc:sldMk cId="1942358925" sldId="436"/>
            <ac:picMk id="10" creationId="{01B79205-B48A-7496-B711-B5264C359CE4}"/>
          </ac:picMkLst>
        </pc:picChg>
        <pc:picChg chg="mod">
          <ac:chgData name="Alisa Aaltonen" userId="02d0f2c7-1feb-4820-abbf-160b1e15b876" providerId="ADAL" clId="{D48E4742-F87E-49C8-BB75-0FC6174F60E1}" dt="2023-06-08T17:41:38.846" v="287" actId="962"/>
          <ac:picMkLst>
            <pc:docMk/>
            <pc:sldMk cId="1942358925" sldId="436"/>
            <ac:picMk id="11" creationId="{88D54945-C16C-96A6-1168-1ADDA3090AD9}"/>
          </ac:picMkLst>
        </pc:picChg>
        <pc:picChg chg="mod">
          <ac:chgData name="Alisa Aaltonen" userId="02d0f2c7-1feb-4820-abbf-160b1e15b876" providerId="ADAL" clId="{D48E4742-F87E-49C8-BB75-0FC6174F60E1}" dt="2023-06-08T17:41:40.627" v="288" actId="962"/>
          <ac:picMkLst>
            <pc:docMk/>
            <pc:sldMk cId="1942358925" sldId="436"/>
            <ac:picMk id="12" creationId="{2FC48A01-C522-0EDF-F066-A67E7E5B7A6F}"/>
          </ac:picMkLst>
        </pc:picChg>
        <pc:picChg chg="mod">
          <ac:chgData name="Alisa Aaltonen" userId="02d0f2c7-1feb-4820-abbf-160b1e15b876" providerId="ADAL" clId="{D48E4742-F87E-49C8-BB75-0FC6174F60E1}" dt="2023-06-08T17:41:41.752" v="289" actId="962"/>
          <ac:picMkLst>
            <pc:docMk/>
            <pc:sldMk cId="1942358925" sldId="436"/>
            <ac:picMk id="13" creationId="{0F66EAC7-0110-87E8-6075-D03A859142A2}"/>
          </ac:picMkLst>
        </pc:picChg>
        <pc:picChg chg="mod">
          <ac:chgData name="Alisa Aaltonen" userId="02d0f2c7-1feb-4820-abbf-160b1e15b876" providerId="ADAL" clId="{D48E4742-F87E-49C8-BB75-0FC6174F60E1}" dt="2023-06-08T17:41:43.271" v="290" actId="962"/>
          <ac:picMkLst>
            <pc:docMk/>
            <pc:sldMk cId="1942358925" sldId="436"/>
            <ac:picMk id="14" creationId="{CB0631E6-9153-AE69-1CAC-DE05D599C360}"/>
          </ac:picMkLst>
        </pc:picChg>
        <pc:picChg chg="mod">
          <ac:chgData name="Alisa Aaltonen" userId="02d0f2c7-1feb-4820-abbf-160b1e15b876" providerId="ADAL" clId="{D48E4742-F87E-49C8-BB75-0FC6174F60E1}" dt="2023-06-08T17:41:44.508" v="291" actId="962"/>
          <ac:picMkLst>
            <pc:docMk/>
            <pc:sldMk cId="1942358925" sldId="436"/>
            <ac:picMk id="15" creationId="{11215231-87D4-6555-392C-9A3A27CD8D4A}"/>
          </ac:picMkLst>
        </pc:picChg>
        <pc:picChg chg="mod">
          <ac:chgData name="Alisa Aaltonen" userId="02d0f2c7-1feb-4820-abbf-160b1e15b876" providerId="ADAL" clId="{D48E4742-F87E-49C8-BB75-0FC6174F60E1}" dt="2023-06-08T17:41:45.728" v="292" actId="962"/>
          <ac:picMkLst>
            <pc:docMk/>
            <pc:sldMk cId="1942358925" sldId="436"/>
            <ac:picMk id="16" creationId="{4E5FCC0C-F9CA-CD79-B411-AED989735DB2}"/>
          </ac:picMkLst>
        </pc:picChg>
        <pc:picChg chg="mod">
          <ac:chgData name="Alisa Aaltonen" userId="02d0f2c7-1feb-4820-abbf-160b1e15b876" providerId="ADAL" clId="{D48E4742-F87E-49C8-BB75-0FC6174F60E1}" dt="2023-06-08T17:41:47.041" v="293" actId="962"/>
          <ac:picMkLst>
            <pc:docMk/>
            <pc:sldMk cId="1942358925" sldId="436"/>
            <ac:picMk id="17" creationId="{3C4EFAE2-AD31-0E97-CCB4-2A473F23822F}"/>
          </ac:picMkLst>
        </pc:picChg>
        <pc:picChg chg="mod">
          <ac:chgData name="Alisa Aaltonen" userId="02d0f2c7-1feb-4820-abbf-160b1e15b876" providerId="ADAL" clId="{D48E4742-F87E-49C8-BB75-0FC6174F60E1}" dt="2023-06-08T17:41:48.260" v="294" actId="962"/>
          <ac:picMkLst>
            <pc:docMk/>
            <pc:sldMk cId="1942358925" sldId="436"/>
            <ac:picMk id="18" creationId="{2A7574E3-78FE-AC63-BCD9-ED7864322C5A}"/>
          </ac:picMkLst>
        </pc:picChg>
        <pc:picChg chg="mod">
          <ac:chgData name="Alisa Aaltonen" userId="02d0f2c7-1feb-4820-abbf-160b1e15b876" providerId="ADAL" clId="{D48E4742-F87E-49C8-BB75-0FC6174F60E1}" dt="2023-06-08T17:41:50.232" v="295" actId="962"/>
          <ac:picMkLst>
            <pc:docMk/>
            <pc:sldMk cId="1942358925" sldId="436"/>
            <ac:picMk id="19" creationId="{DBE1047E-5C72-C505-DB09-A81F3D23BA01}"/>
          </ac:picMkLst>
        </pc:picChg>
        <pc:picChg chg="mod">
          <ac:chgData name="Alisa Aaltonen" userId="02d0f2c7-1feb-4820-abbf-160b1e15b876" providerId="ADAL" clId="{D48E4742-F87E-49C8-BB75-0FC6174F60E1}" dt="2023-06-08T17:41:51.593" v="296" actId="962"/>
          <ac:picMkLst>
            <pc:docMk/>
            <pc:sldMk cId="1942358925" sldId="436"/>
            <ac:picMk id="20" creationId="{62E5BC00-0EEB-7387-4C98-A9224ED3E759}"/>
          </ac:picMkLst>
        </pc:picChg>
        <pc:picChg chg="mod">
          <ac:chgData name="Alisa Aaltonen" userId="02d0f2c7-1feb-4820-abbf-160b1e15b876" providerId="ADAL" clId="{D48E4742-F87E-49C8-BB75-0FC6174F60E1}" dt="2023-06-08T17:41:53.047" v="297" actId="962"/>
          <ac:picMkLst>
            <pc:docMk/>
            <pc:sldMk cId="1942358925" sldId="436"/>
            <ac:picMk id="21" creationId="{C63EE52C-3341-5A86-02E7-70FDF57133F5}"/>
          </ac:picMkLst>
        </pc:picChg>
      </pc:sldChg>
      <pc:sldChg chg="addSp delSp modSp new mod ord">
        <pc:chgData name="Alisa Aaltonen" userId="02d0f2c7-1feb-4820-abbf-160b1e15b876" providerId="ADAL" clId="{D48E4742-F87E-49C8-BB75-0FC6174F60E1}" dt="2023-06-08T17:35:26.936" v="153" actId="20577"/>
        <pc:sldMkLst>
          <pc:docMk/>
          <pc:sldMk cId="826275583" sldId="437"/>
        </pc:sldMkLst>
        <pc:spChg chg="mod">
          <ac:chgData name="Alisa Aaltonen" userId="02d0f2c7-1feb-4820-abbf-160b1e15b876" providerId="ADAL" clId="{D48E4742-F87E-49C8-BB75-0FC6174F60E1}" dt="2023-06-08T17:35:26.936" v="153" actId="20577"/>
          <ac:spMkLst>
            <pc:docMk/>
            <pc:sldMk cId="826275583" sldId="437"/>
            <ac:spMk id="2" creationId="{0D55F794-DA40-278E-7514-966B47C2DB74}"/>
          </ac:spMkLst>
        </pc:spChg>
        <pc:spChg chg="del">
          <ac:chgData name="Alisa Aaltonen" userId="02d0f2c7-1feb-4820-abbf-160b1e15b876" providerId="ADAL" clId="{D48E4742-F87E-49C8-BB75-0FC6174F60E1}" dt="2023-06-08T17:33:35.572" v="87" actId="478"/>
          <ac:spMkLst>
            <pc:docMk/>
            <pc:sldMk cId="826275583" sldId="437"/>
            <ac:spMk id="3" creationId="{5680CBCD-393B-97BA-858C-5E54268194B2}"/>
          </ac:spMkLst>
        </pc:spChg>
        <pc:spChg chg="del">
          <ac:chgData name="Alisa Aaltonen" userId="02d0f2c7-1feb-4820-abbf-160b1e15b876" providerId="ADAL" clId="{D48E4742-F87E-49C8-BB75-0FC6174F60E1}" dt="2023-06-08T17:33:40.432" v="89" actId="478"/>
          <ac:spMkLst>
            <pc:docMk/>
            <pc:sldMk cId="826275583" sldId="437"/>
            <ac:spMk id="4" creationId="{4CA72EF6-27C3-9C45-553B-9384E3A2DBCD}"/>
          </ac:spMkLst>
        </pc:spChg>
        <pc:picChg chg="add mod">
          <ac:chgData name="Alisa Aaltonen" userId="02d0f2c7-1feb-4820-abbf-160b1e15b876" providerId="ADAL" clId="{D48E4742-F87E-49C8-BB75-0FC6174F60E1}" dt="2023-06-08T17:33:53.659" v="107" actId="1076"/>
          <ac:picMkLst>
            <pc:docMk/>
            <pc:sldMk cId="826275583" sldId="437"/>
            <ac:picMk id="5" creationId="{50D73C40-558F-1F2F-EEC8-3333D07FEDB6}"/>
          </ac:picMkLst>
        </pc:picChg>
      </pc:sldChg>
    </pc:docChg>
  </pc:docChgLst>
  <pc:docChgLst>
    <pc:chgData name="Mannila Birgitta" userId="94c3e21b-b969-4822-be9d-642318c4158d" providerId="ADAL" clId="{6929FDC4-3B5E-48B8-B6FB-57BA7FCBA626}"/>
    <pc:docChg chg="modSld">
      <pc:chgData name="Mannila Birgitta" userId="94c3e21b-b969-4822-be9d-642318c4158d" providerId="ADAL" clId="{6929FDC4-3B5E-48B8-B6FB-57BA7FCBA626}" dt="2023-06-12T05:05:55.126" v="0" actId="255"/>
      <pc:docMkLst>
        <pc:docMk/>
      </pc:docMkLst>
      <pc:sldChg chg="modSp mod">
        <pc:chgData name="Mannila Birgitta" userId="94c3e21b-b969-4822-be9d-642318c4158d" providerId="ADAL" clId="{6929FDC4-3B5E-48B8-B6FB-57BA7FCBA626}" dt="2023-06-12T05:05:55.126" v="0" actId="255"/>
        <pc:sldMkLst>
          <pc:docMk/>
          <pc:sldMk cId="3432747940" sldId="256"/>
        </pc:sldMkLst>
        <pc:spChg chg="mod">
          <ac:chgData name="Mannila Birgitta" userId="94c3e21b-b969-4822-be9d-642318c4158d" providerId="ADAL" clId="{6929FDC4-3B5E-48B8-B6FB-57BA7FCBA626}" dt="2023-06-12T05:05:55.126" v="0" actId="255"/>
          <ac:spMkLst>
            <pc:docMk/>
            <pc:sldMk cId="3432747940" sldId="256"/>
            <ac:spMk id="3" creationId="{9018467E-DFAF-5C46-915A-6C81EB027AE0}"/>
          </ac:spMkLst>
        </pc:spChg>
      </pc:sldChg>
    </pc:docChg>
  </pc:docChgLst>
  <pc:docChgLst>
    <pc:chgData name="Alisa Aaltonen" userId="S::alisa.aaltonen_poke.fi#ext#@jyu.onmicrosoft.com::43d72b9a-019f-4e75-9320-882d043b3447" providerId="AD" clId="Web-{59812768-762A-49C6-ADF1-536DE6D1148C}"/>
    <pc:docChg chg="modSld">
      <pc:chgData name="Alisa Aaltonen" userId="S::alisa.aaltonen_poke.fi#ext#@jyu.onmicrosoft.com::43d72b9a-019f-4e75-9320-882d043b3447" providerId="AD" clId="Web-{59812768-762A-49C6-ADF1-536DE6D1148C}" dt="2023-06-16T11:26:46.981" v="0" actId="20577"/>
      <pc:docMkLst>
        <pc:docMk/>
      </pc:docMkLst>
      <pc:sldChg chg="modSp">
        <pc:chgData name="Alisa Aaltonen" userId="S::alisa.aaltonen_poke.fi#ext#@jyu.onmicrosoft.com::43d72b9a-019f-4e75-9320-882d043b3447" providerId="AD" clId="Web-{59812768-762A-49C6-ADF1-536DE6D1148C}" dt="2023-06-16T11:26:46.981" v="0" actId="20577"/>
        <pc:sldMkLst>
          <pc:docMk/>
          <pc:sldMk cId="711930680" sldId="260"/>
        </pc:sldMkLst>
        <pc:spChg chg="mod">
          <ac:chgData name="Alisa Aaltonen" userId="S::alisa.aaltonen_poke.fi#ext#@jyu.onmicrosoft.com::43d72b9a-019f-4e75-9320-882d043b3447" providerId="AD" clId="Web-{59812768-762A-49C6-ADF1-536DE6D1148C}" dt="2023-06-16T11:26:46.981" v="0" actId="20577"/>
          <ac:spMkLst>
            <pc:docMk/>
            <pc:sldMk cId="711930680" sldId="260"/>
            <ac:spMk id="2" creationId="{EA208D58-D457-4D48-424D-7603FB2F019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E15DA7-4339-442F-A5F7-F102C8A750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A1E4574-10C3-4CD8-943F-E22A31C5C62D}">
      <dgm:prSet/>
      <dgm:spPr/>
      <dgm:t>
        <a:bodyPr/>
        <a:lstStyle/>
        <a:p>
          <a:r>
            <a:rPr lang="en-GB"/>
            <a:t>Yksilön hyvinvointi</a:t>
          </a:r>
          <a:endParaRPr lang="en-US"/>
        </a:p>
      </dgm:t>
    </dgm:pt>
    <dgm:pt modelId="{62FF8EBD-7264-4615-85E9-A4A3EE69D450}" type="parTrans" cxnId="{7B1C7938-DDE8-40F0-A86A-71264277F929}">
      <dgm:prSet/>
      <dgm:spPr/>
      <dgm:t>
        <a:bodyPr/>
        <a:lstStyle/>
        <a:p>
          <a:endParaRPr lang="en-US"/>
        </a:p>
      </dgm:t>
    </dgm:pt>
    <dgm:pt modelId="{52305088-1A4B-47E9-9A37-1457EF070CE0}" type="sibTrans" cxnId="{7B1C7938-DDE8-40F0-A86A-71264277F929}">
      <dgm:prSet/>
      <dgm:spPr/>
      <dgm:t>
        <a:bodyPr/>
        <a:lstStyle/>
        <a:p>
          <a:endParaRPr lang="en-US"/>
        </a:p>
      </dgm:t>
    </dgm:pt>
    <dgm:pt modelId="{395ADA94-0313-417C-9D34-14B0B04933F8}">
      <dgm:prSet/>
      <dgm:spPr/>
      <dgm:t>
        <a:bodyPr/>
        <a:lstStyle/>
        <a:p>
          <a:r>
            <a:rPr lang="en-GB"/>
            <a:t>Yhteinen hyvinvointi: Kuinka kohtelemme toisiamme ja toimimme yhteisöinä</a:t>
          </a:r>
          <a:endParaRPr lang="en-US"/>
        </a:p>
      </dgm:t>
    </dgm:pt>
    <dgm:pt modelId="{DAA8430C-64FF-45F4-80ED-30D865897D1A}" type="parTrans" cxnId="{A7D6E8C9-E230-403A-A5FC-185732926541}">
      <dgm:prSet/>
      <dgm:spPr/>
      <dgm:t>
        <a:bodyPr/>
        <a:lstStyle/>
        <a:p>
          <a:endParaRPr lang="en-US"/>
        </a:p>
      </dgm:t>
    </dgm:pt>
    <dgm:pt modelId="{B65B2B90-62C4-4ABD-BC30-28BE20671A36}" type="sibTrans" cxnId="{A7D6E8C9-E230-403A-A5FC-185732926541}">
      <dgm:prSet/>
      <dgm:spPr/>
      <dgm:t>
        <a:bodyPr/>
        <a:lstStyle/>
        <a:p>
          <a:endParaRPr lang="en-US"/>
        </a:p>
      </dgm:t>
    </dgm:pt>
    <dgm:pt modelId="{D976DDDA-B73D-421D-BACF-5F70EB6B3FD0}" type="pres">
      <dgm:prSet presAssocID="{58E15DA7-4339-442F-A5F7-F102C8A75023}" presName="linear" presStyleCnt="0">
        <dgm:presLayoutVars>
          <dgm:animLvl val="lvl"/>
          <dgm:resizeHandles val="exact"/>
        </dgm:presLayoutVars>
      </dgm:prSet>
      <dgm:spPr/>
    </dgm:pt>
    <dgm:pt modelId="{474D5933-3D44-41C8-B19B-F992A0BEAAF4}" type="pres">
      <dgm:prSet presAssocID="{3A1E4574-10C3-4CD8-943F-E22A31C5C62D}" presName="parentText" presStyleLbl="node1" presStyleIdx="0" presStyleCnt="2">
        <dgm:presLayoutVars>
          <dgm:chMax val="0"/>
          <dgm:bulletEnabled val="1"/>
        </dgm:presLayoutVars>
      </dgm:prSet>
      <dgm:spPr/>
    </dgm:pt>
    <dgm:pt modelId="{3D920F1E-DAE4-40F8-B206-4D2B5380C2E2}" type="pres">
      <dgm:prSet presAssocID="{52305088-1A4B-47E9-9A37-1457EF070CE0}" presName="spacer" presStyleCnt="0"/>
      <dgm:spPr/>
    </dgm:pt>
    <dgm:pt modelId="{E012998E-040B-4944-B8EB-6F12B7053FBC}" type="pres">
      <dgm:prSet presAssocID="{395ADA94-0313-417C-9D34-14B0B04933F8}" presName="parentText" presStyleLbl="node1" presStyleIdx="1" presStyleCnt="2">
        <dgm:presLayoutVars>
          <dgm:chMax val="0"/>
          <dgm:bulletEnabled val="1"/>
        </dgm:presLayoutVars>
      </dgm:prSet>
      <dgm:spPr/>
    </dgm:pt>
  </dgm:ptLst>
  <dgm:cxnLst>
    <dgm:cxn modelId="{7B1C7938-DDE8-40F0-A86A-71264277F929}" srcId="{58E15DA7-4339-442F-A5F7-F102C8A75023}" destId="{3A1E4574-10C3-4CD8-943F-E22A31C5C62D}" srcOrd="0" destOrd="0" parTransId="{62FF8EBD-7264-4615-85E9-A4A3EE69D450}" sibTransId="{52305088-1A4B-47E9-9A37-1457EF070CE0}"/>
    <dgm:cxn modelId="{FB80145E-29C3-4E5C-AF35-5F9F10B61FB5}" type="presOf" srcId="{395ADA94-0313-417C-9D34-14B0B04933F8}" destId="{E012998E-040B-4944-B8EB-6F12B7053FBC}" srcOrd="0" destOrd="0" presId="urn:microsoft.com/office/officeart/2005/8/layout/vList2"/>
    <dgm:cxn modelId="{F87DBF66-7A1F-489A-90F1-319C3171DFA4}" type="presOf" srcId="{58E15DA7-4339-442F-A5F7-F102C8A75023}" destId="{D976DDDA-B73D-421D-BACF-5F70EB6B3FD0}" srcOrd="0" destOrd="0" presId="urn:microsoft.com/office/officeart/2005/8/layout/vList2"/>
    <dgm:cxn modelId="{FE077991-BCA4-4842-85D9-6CE1D8676702}" type="presOf" srcId="{3A1E4574-10C3-4CD8-943F-E22A31C5C62D}" destId="{474D5933-3D44-41C8-B19B-F992A0BEAAF4}" srcOrd="0" destOrd="0" presId="urn:microsoft.com/office/officeart/2005/8/layout/vList2"/>
    <dgm:cxn modelId="{A7D6E8C9-E230-403A-A5FC-185732926541}" srcId="{58E15DA7-4339-442F-A5F7-F102C8A75023}" destId="{395ADA94-0313-417C-9D34-14B0B04933F8}" srcOrd="1" destOrd="0" parTransId="{DAA8430C-64FF-45F4-80ED-30D865897D1A}" sibTransId="{B65B2B90-62C4-4ABD-BC30-28BE20671A36}"/>
    <dgm:cxn modelId="{627D6E04-2DDE-49F3-BC8B-422268AD68A0}" type="presParOf" srcId="{D976DDDA-B73D-421D-BACF-5F70EB6B3FD0}" destId="{474D5933-3D44-41C8-B19B-F992A0BEAAF4}" srcOrd="0" destOrd="0" presId="urn:microsoft.com/office/officeart/2005/8/layout/vList2"/>
    <dgm:cxn modelId="{550381A1-5D0F-4DAB-A978-627B22AF388A}" type="presParOf" srcId="{D976DDDA-B73D-421D-BACF-5F70EB6B3FD0}" destId="{3D920F1E-DAE4-40F8-B206-4D2B5380C2E2}" srcOrd="1" destOrd="0" presId="urn:microsoft.com/office/officeart/2005/8/layout/vList2"/>
    <dgm:cxn modelId="{52A6E347-8752-4AF2-97D8-708D66D7BCA1}" type="presParOf" srcId="{D976DDDA-B73D-421D-BACF-5F70EB6B3FD0}" destId="{E012998E-040B-4944-B8EB-6F12B7053FB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5933-3D44-41C8-B19B-F992A0BEAAF4}">
      <dsp:nvSpPr>
        <dsp:cNvPr id="0" name=""/>
        <dsp:cNvSpPr/>
      </dsp:nvSpPr>
      <dsp:spPr>
        <a:xfrm>
          <a:off x="0" y="354699"/>
          <a:ext cx="5181600" cy="17748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Yksilön hyvinvointi</a:t>
          </a:r>
          <a:endParaRPr lang="en-US" sz="3200" kern="1200"/>
        </a:p>
      </dsp:txBody>
      <dsp:txXfrm>
        <a:off x="86643" y="441342"/>
        <a:ext cx="5008314" cy="1601604"/>
      </dsp:txXfrm>
    </dsp:sp>
    <dsp:sp modelId="{E012998E-040B-4944-B8EB-6F12B7053FBC}">
      <dsp:nvSpPr>
        <dsp:cNvPr id="0" name=""/>
        <dsp:cNvSpPr/>
      </dsp:nvSpPr>
      <dsp:spPr>
        <a:xfrm>
          <a:off x="0" y="2221749"/>
          <a:ext cx="5181600" cy="17748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Yhteinen hyvinvointi: Kuinka kohtelemme toisiamme ja toimimme yhteisöinä</a:t>
          </a:r>
          <a:endParaRPr lang="en-US" sz="3200" kern="1200"/>
        </a:p>
      </dsp:txBody>
      <dsp:txXfrm>
        <a:off x="86643" y="2308392"/>
        <a:ext cx="5008314" cy="16016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F325C-F034-B649-86A4-6362A7D3868B}" type="datetimeFigureOut">
              <a:rPr lang="fi-FI" smtClean="0"/>
              <a:t>16.6.2023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CFDBE-A849-194D-A9F3-12B7C16340B4}" type="slidenum">
              <a:rPr lang="fi-FI" smtClean="0"/>
              <a:t>‹#›</a:t>
            </a:fld>
            <a:endParaRPr lang="fi-FI"/>
          </a:p>
        </p:txBody>
      </p:sp>
    </p:spTree>
    <p:extLst>
      <p:ext uri="{BB962C8B-B14F-4D97-AF65-F5344CB8AC3E}">
        <p14:creationId xmlns:p14="http://schemas.microsoft.com/office/powerpoint/2010/main" val="194141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Valitse</a:t>
            </a:r>
            <a:r>
              <a:rPr lang="en-GB"/>
              <a:t> </a:t>
            </a:r>
            <a:r>
              <a:rPr lang="en-GB" err="1"/>
              <a:t>diasetistä</a:t>
            </a:r>
            <a:r>
              <a:rPr lang="en-GB"/>
              <a:t> </a:t>
            </a:r>
            <a:r>
              <a:rPr lang="en-GB" err="1"/>
              <a:t>omalle</a:t>
            </a:r>
            <a:r>
              <a:rPr lang="en-GB"/>
              <a:t> </a:t>
            </a:r>
            <a:r>
              <a:rPr lang="en-GB" err="1"/>
              <a:t>ryhmällesi</a:t>
            </a:r>
            <a:r>
              <a:rPr lang="en-GB"/>
              <a:t> </a:t>
            </a:r>
            <a:r>
              <a:rPr lang="en-GB" err="1"/>
              <a:t>sopivimmilta</a:t>
            </a:r>
            <a:r>
              <a:rPr lang="en-GB"/>
              <a:t> </a:t>
            </a:r>
            <a:r>
              <a:rPr lang="en-GB" err="1"/>
              <a:t>tuntuvat</a:t>
            </a:r>
            <a:r>
              <a:rPr lang="en-GB"/>
              <a:t> </a:t>
            </a:r>
            <a:r>
              <a:rPr lang="en-GB" err="1"/>
              <a:t>osuudet</a:t>
            </a:r>
            <a:r>
              <a:rPr lang="en-GB"/>
              <a:t> (</a:t>
            </a:r>
            <a:r>
              <a:rPr lang="en-GB" err="1"/>
              <a:t>ei</a:t>
            </a:r>
            <a:r>
              <a:rPr lang="en-GB"/>
              <a:t> </a:t>
            </a:r>
            <a:r>
              <a:rPr lang="en-GB" err="1"/>
              <a:t>liikaa</a:t>
            </a:r>
            <a:r>
              <a:rPr lang="en-GB"/>
              <a:t>)</a:t>
            </a:r>
          </a:p>
          <a:p>
            <a:endParaRPr lang="en-GB"/>
          </a:p>
          <a:p>
            <a:r>
              <a:rPr lang="en-GB" err="1"/>
              <a:t>Muokkaa</a:t>
            </a:r>
            <a:r>
              <a:rPr lang="en-GB"/>
              <a:t> </a:t>
            </a:r>
            <a:r>
              <a:rPr lang="en-GB" err="1"/>
              <a:t>settiä</a:t>
            </a:r>
            <a:r>
              <a:rPr lang="en-GB"/>
              <a:t> ja </a:t>
            </a:r>
            <a:r>
              <a:rPr lang="en-GB" err="1"/>
              <a:t>tehtäviä</a:t>
            </a:r>
            <a:r>
              <a:rPr lang="en-GB"/>
              <a:t> </a:t>
            </a:r>
            <a:r>
              <a:rPr lang="en-GB" err="1"/>
              <a:t>omaan</a:t>
            </a:r>
            <a:r>
              <a:rPr lang="en-GB"/>
              <a:t> </a:t>
            </a:r>
            <a:r>
              <a:rPr lang="en-GB" err="1"/>
              <a:t>tyyliisi</a:t>
            </a:r>
            <a:r>
              <a:rPr lang="en-GB"/>
              <a:t> ja </a:t>
            </a:r>
            <a:r>
              <a:rPr lang="en-GB" err="1"/>
              <a:t>opetusryhmällesi</a:t>
            </a:r>
            <a:r>
              <a:rPr lang="en-GB"/>
              <a:t> </a:t>
            </a:r>
            <a:r>
              <a:rPr lang="en-GB" err="1"/>
              <a:t>sopiviksi</a:t>
            </a:r>
            <a:endParaRPr lang="en-GB"/>
          </a:p>
        </p:txBody>
      </p:sp>
      <p:sp>
        <p:nvSpPr>
          <p:cNvPr id="4" name="Slide Number Placeholder 3"/>
          <p:cNvSpPr>
            <a:spLocks noGrp="1"/>
          </p:cNvSpPr>
          <p:nvPr>
            <p:ph type="sldNum" sz="quarter" idx="5"/>
          </p:nvPr>
        </p:nvSpPr>
        <p:spPr/>
        <p:txBody>
          <a:bodyPr/>
          <a:lstStyle/>
          <a:p>
            <a:fld id="{D44CFDBE-A849-194D-A9F3-12B7C16340B4}" type="slidenum">
              <a:rPr lang="fi-FI" smtClean="0"/>
              <a:t>3</a:t>
            </a:fld>
            <a:endParaRPr lang="fi-FI"/>
          </a:p>
        </p:txBody>
      </p:sp>
    </p:spTree>
    <p:extLst>
      <p:ext uri="{BB962C8B-B14F-4D97-AF65-F5344CB8AC3E}">
        <p14:creationId xmlns:p14="http://schemas.microsoft.com/office/powerpoint/2010/main" val="3073916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sz="1800" b="0" i="0">
                <a:solidFill>
                  <a:srgbClr val="000000"/>
                </a:solidFill>
                <a:effectLst/>
                <a:latin typeface="calibri" panose="020F0502020204030204" pitchFamily="34" charset="0"/>
              </a:rPr>
              <a:t>Mitä muita henkilöön liittyviä syitä keksitte?</a:t>
            </a:r>
          </a:p>
          <a:p>
            <a:pPr algn="l"/>
            <a:endParaRPr lang="fi-FI" sz="1800" b="0" i="0">
              <a:solidFill>
                <a:srgbClr val="000000"/>
              </a:solidFill>
              <a:effectLst/>
              <a:latin typeface="calibri" panose="020F0502020204030204" pitchFamily="34" charset="0"/>
            </a:endParaRPr>
          </a:p>
          <a:p>
            <a:pPr algn="l"/>
            <a:r>
              <a:rPr lang="fi-FI" sz="1800" b="0" i="0">
                <a:solidFill>
                  <a:srgbClr val="000000"/>
                </a:solidFill>
                <a:effectLst/>
                <a:latin typeface="calibri" panose="020F0502020204030204" pitchFamily="34" charset="0"/>
              </a:rPr>
              <a:t>Henkilöön liittyvät tekijät, kuten syntyperä tai ihonväri, eivät saisi vaikuttaa ihmisten mahdollisuuksiin päästä koulutukseen, saada työtä ja erilaisia palveluja - perusoikeudet kuuluvat kaikille.</a:t>
            </a:r>
            <a:endParaRPr lang="fi-FI" b="0" i="0">
              <a:solidFill>
                <a:srgbClr val="222222"/>
              </a:solidFill>
              <a:effectLst/>
              <a:latin typeface="Lato" panose="020F0502020204030203" pitchFamily="34" charset="0"/>
            </a:endParaRPr>
          </a:p>
          <a:p>
            <a:pPr algn="l"/>
            <a:r>
              <a:rPr lang="fi-FI" sz="1800" b="0" i="0">
                <a:solidFill>
                  <a:srgbClr val="000000"/>
                </a:solidFill>
                <a:effectLst/>
                <a:latin typeface="calibri" panose="020F0502020204030204" pitchFamily="34" charset="0"/>
              </a:rPr>
              <a:t>Suomen perustuslaissa yhdenvertaisuuden periaate viittaa sekä syrjinnän kieltoon että ihmisten yhdenvertaisuuteen lain edessä.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a:solidFill>
                  <a:srgbClr val="000000"/>
                </a:solidFill>
                <a:effectLst/>
                <a:latin typeface="calibri" panose="020F0502020204030204" pitchFamily="34" charset="0"/>
              </a:rPr>
              <a:t>Lähde https://yhdenvertaisuus.fi/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b="0" i="0">
                <a:solidFill>
                  <a:srgbClr val="272122"/>
                </a:solidFill>
                <a:effectLst/>
                <a:latin typeface="Roboto" panose="02000000000000000000" pitchFamily="2" charset="0"/>
              </a:rPr>
              <a:t>Useita elämänalueita koskevat erityiset syrjintäkiellot. Tällaisia ovat työelämä, oppilaitokset, etujärjestöt tai toiminta, joka liittyy tavaroiden ja palveluiden tarjontaan ja saatavuuteen (tasa-arvolain 8 – 8 e §). Lisäksi tasa-arvolaki kieltää syrjinnän.</a:t>
            </a:r>
          </a:p>
          <a:p>
            <a:pPr algn="l"/>
            <a:endParaRPr lang="fi-FI" sz="1800" b="0" i="0">
              <a:solidFill>
                <a:srgbClr val="000000"/>
              </a:solidFill>
              <a:effectLst/>
              <a:latin typeface="calibri" panose="020F0502020204030204" pitchFamily="34" charset="0"/>
            </a:endParaRPr>
          </a:p>
          <a:p>
            <a:pPr algn="l"/>
            <a:endParaRPr lang="fi-FI" sz="1800" b="0" i="0">
              <a:solidFill>
                <a:srgbClr val="000000"/>
              </a:solidFill>
              <a:effectLst/>
              <a:latin typeface="calibri" panose="020F0502020204030204" pitchFamily="34" charset="0"/>
            </a:endParaRPr>
          </a:p>
          <a:p>
            <a:pPr algn="l"/>
            <a:r>
              <a:rPr lang="fi-FI" sz="1800" b="0" i="0">
                <a:solidFill>
                  <a:srgbClr val="000000"/>
                </a:solidFill>
                <a:effectLst/>
                <a:latin typeface="calibri" panose="020F0502020204030204" pitchFamily="34" charset="0"/>
              </a:rPr>
              <a:t>Nämä asiat lainsäädännössä. Käytännössä kuitenkin väliä, miten kohtelemme toisiamme, ja millä perusteella arvotamme toisiamme.</a:t>
            </a:r>
          </a:p>
          <a:p>
            <a:pPr algn="l"/>
            <a:r>
              <a:rPr lang="fi-FI" sz="1800" b="0" i="0">
                <a:solidFill>
                  <a:srgbClr val="000000"/>
                </a:solidFill>
                <a:effectLst/>
                <a:latin typeface="calibri" panose="020F0502020204030204" pitchFamily="34" charset="0"/>
              </a:rPr>
              <a:t>Se kertoo paljon myös meistä itsestämme ja arvoistamme. Kukaan ei halua joutua syrjityksi/ epäoikeudenmukaisesti kohdelluksi. </a:t>
            </a:r>
          </a:p>
          <a:p>
            <a:pPr algn="l"/>
            <a:endParaRPr lang="fi-FI" sz="1800" b="0" i="0">
              <a:solidFill>
                <a:srgbClr val="000000"/>
              </a:solidFill>
              <a:effectLst/>
              <a:latin typeface="calibri" panose="020F0502020204030204" pitchFamily="34" charset="0"/>
            </a:endParaRPr>
          </a:p>
          <a:p>
            <a:pPr algn="l"/>
            <a:r>
              <a:rPr lang="fi-FI" b="0" i="0">
                <a:solidFill>
                  <a:srgbClr val="222222"/>
                </a:solidFill>
                <a:effectLst/>
                <a:latin typeface="Lato" panose="020F0502020204030203" pitchFamily="34" charset="0"/>
              </a:rPr>
              <a:t>Silti kuka tahansa ihminen voi joutua kohtaamaan syrjintää tai ennakkoluuloja jonkin hänen liittyvän syyn perusteella. Syrjinnälle erityisen alttiita ovat henkilöt jotka kuuluvat ryhmiin joihin kohdistuu negatiivisia stereotypioita ja ennakkoluuloja. Vaikka syrjinnän mekanismit ovat usein samanlaisia, syrjintätilanteet vaihtelevat eri ryhmien kohdalla. Eri ryhmien erityskysymysten tunteminen voi auttaa tunnistamaan syrjintää. </a:t>
            </a:r>
          </a:p>
          <a:p>
            <a:pPr algn="l"/>
            <a:endParaRPr lang="fi-FI" b="0" i="0">
              <a:solidFill>
                <a:srgbClr val="222222"/>
              </a:solidFill>
              <a:effectLst/>
              <a:latin typeface="Lato" panose="020F0502020204030203" pitchFamily="34" charset="0"/>
            </a:endParaRPr>
          </a:p>
          <a:p>
            <a:pPr algn="l"/>
            <a:r>
              <a:rPr lang="fi-FI" b="0" i="0">
                <a:solidFill>
                  <a:srgbClr val="222222"/>
                </a:solidFill>
                <a:effectLst/>
                <a:latin typeface="Lato" panose="020F0502020204030203" pitchFamily="34" charset="0"/>
              </a:rPr>
              <a:t>Minkälaisia syrjiviä käytäntöjä tai tilanteita tunnistatte esimerkiksi tästä oppilaitoksesta tai laajemmin yhteiskunnasta? Minkälaisia ajatuksia nämä herättävät? Miten toivoisitte tilanteiden muuttuvan ja miten/ kuka niitä voisi muuttaa?</a:t>
            </a:r>
          </a:p>
          <a:p>
            <a:pPr algn="l"/>
            <a:endParaRPr lang="fi-FI" b="0" i="0">
              <a:solidFill>
                <a:srgbClr val="222222"/>
              </a:solidFill>
              <a:effectLst/>
              <a:latin typeface="Lato" panose="020F0502020204030203" pitchFamily="34" charset="0"/>
            </a:endParaRPr>
          </a:p>
          <a:p>
            <a:pPr algn="l"/>
            <a:endParaRPr lang="fi-FI" b="0" i="0">
              <a:solidFill>
                <a:srgbClr val="272122"/>
              </a:solidFill>
              <a:effectLst/>
              <a:latin typeface="Roboto" panose="02000000000000000000" pitchFamily="2" charset="0"/>
            </a:endParaRPr>
          </a:p>
          <a:p>
            <a:pPr algn="l"/>
            <a:endParaRPr lang="en-GB"/>
          </a:p>
        </p:txBody>
      </p:sp>
      <p:sp>
        <p:nvSpPr>
          <p:cNvPr id="4" name="Slide Number Placeholder 3"/>
          <p:cNvSpPr>
            <a:spLocks noGrp="1"/>
          </p:cNvSpPr>
          <p:nvPr>
            <p:ph type="sldNum" sz="quarter" idx="5"/>
          </p:nvPr>
        </p:nvSpPr>
        <p:spPr/>
        <p:txBody>
          <a:bodyPr/>
          <a:lstStyle/>
          <a:p>
            <a:fld id="{D44CFDBE-A849-194D-A9F3-12B7C16340B4}" type="slidenum">
              <a:rPr lang="fi-FI" smtClean="0"/>
              <a:t>16</a:t>
            </a:fld>
            <a:endParaRPr lang="fi-FI"/>
          </a:p>
        </p:txBody>
      </p:sp>
    </p:spTree>
    <p:extLst>
      <p:ext uri="{BB962C8B-B14F-4D97-AF65-F5344CB8AC3E}">
        <p14:creationId xmlns:p14="http://schemas.microsoft.com/office/powerpoint/2010/main" val="387239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4CFDBE-A849-194D-A9F3-12B7C16340B4}" type="slidenum">
              <a:rPr lang="fi-FI" smtClean="0"/>
              <a:t>4</a:t>
            </a:fld>
            <a:endParaRPr lang="fi-FI"/>
          </a:p>
        </p:txBody>
      </p:sp>
    </p:spTree>
    <p:extLst>
      <p:ext uri="{BB962C8B-B14F-4D97-AF65-F5344CB8AC3E}">
        <p14:creationId xmlns:p14="http://schemas.microsoft.com/office/powerpoint/2010/main" val="113192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Miikka 3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CFDBE-A849-194D-A9F3-12B7C16340B4}"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2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latin typeface="+mn-lt"/>
              </a:rPr>
              <a:t>Video </a:t>
            </a:r>
            <a:r>
              <a:rPr lang="fi-FI" b="1" i="0" dirty="0">
                <a:solidFill>
                  <a:srgbClr val="0F0F0F"/>
                </a:solidFill>
                <a:effectLst/>
                <a:latin typeface="+mn-lt"/>
              </a:rPr>
              <a:t>Supersankarihommia ja </a:t>
            </a:r>
            <a:r>
              <a:rPr lang="fi-FI" b="1" i="0" dirty="0" err="1">
                <a:solidFill>
                  <a:srgbClr val="0F0F0F"/>
                </a:solidFill>
                <a:effectLst/>
                <a:latin typeface="+mn-lt"/>
              </a:rPr>
              <a:t>kestäväa</a:t>
            </a:r>
            <a:r>
              <a:rPr lang="fi-FI" b="1" i="0" dirty="0">
                <a:solidFill>
                  <a:srgbClr val="0F0F0F"/>
                </a:solidFill>
                <a:effectLst/>
                <a:latin typeface="+mn-lt"/>
              </a:rPr>
              <a:t>̈ </a:t>
            </a:r>
            <a:r>
              <a:rPr lang="fi-FI" b="1" i="0" dirty="0" err="1">
                <a:solidFill>
                  <a:srgbClr val="0F0F0F"/>
                </a:solidFill>
                <a:effectLst/>
                <a:latin typeface="+mn-lt"/>
              </a:rPr>
              <a:t>kehitysta</a:t>
            </a:r>
            <a:r>
              <a:rPr lang="fi-FI" b="1" i="0" dirty="0">
                <a:solidFill>
                  <a:srgbClr val="0F0F0F"/>
                </a:solidFill>
                <a:effectLst/>
                <a:latin typeface="+mn-lt"/>
              </a:rPr>
              <a:t>̈ 2030/ Ulkoasianministeriö, kesto 2:22 minuuttia</a:t>
            </a:r>
          </a:p>
          <a:p>
            <a:pPr marL="171450" indent="-171450">
              <a:buFontTx/>
              <a:buChar char="-"/>
            </a:pPr>
            <a:r>
              <a:rPr lang="fi-FI" dirty="0">
                <a:latin typeface="+mn-lt"/>
              </a:rPr>
              <a:t>Sosiaalisen kestävyyden kanssa samansuuntaisia tavoitteita ovat YK:n kestävän kehityksen tavoitteet, joita käsitellään myös lukion maantiedon kurssilla, ja niistä erityisesti tässä diassa olevat </a:t>
            </a:r>
          </a:p>
          <a:p>
            <a:pPr marL="171450" indent="-171450">
              <a:buFontTx/>
              <a:buChar char="-"/>
            </a:pPr>
            <a:r>
              <a:rPr lang="fi-FI" dirty="0">
                <a:latin typeface="+mn-lt"/>
              </a:rPr>
              <a:t>KAIKKI VAIKUTTAA KAIKKEEN: tavoitteet ovat kytköksissä toisiinsa, esim. RAUHA on muiden tavoitteiden toteutumisen edellytys – ja sota tuhoisaa kestävyyden kaikkien ulottuvuuksien kannalta.</a:t>
            </a:r>
          </a:p>
          <a:p>
            <a:pPr marL="171450" indent="-171450">
              <a:buFontTx/>
              <a:buChar char="-"/>
            </a:pPr>
            <a:r>
              <a:rPr lang="fi-FI" dirty="0">
                <a:latin typeface="+mn-lt"/>
              </a:rPr>
              <a:t>Vastaavasti sosiaaliseen kestävyys kytkeytyy tiiviisti kestävyyden muihin osa-alueisiin: sosiaalista kestävyyttä ei pidemmän päälle ole ilman ekologista ja taloudellista (maapallon resurssit ehtivät uusiutumaan nopeammin kuin niitä käytetään, jne.) kestävyyttä. </a:t>
            </a:r>
          </a:p>
          <a:p>
            <a:pPr marL="171450" indent="-171450">
              <a:buFontTx/>
              <a:buChar char="-"/>
            </a:pPr>
            <a:r>
              <a:rPr lang="fi-FI" dirty="0">
                <a:latin typeface="+mn-lt"/>
              </a:rPr>
              <a:t>Sosiaalisen kestävyyden vahvistaminen lisää yksilöiden ja yhteisöjen joustavuutta ja sopeutumiskykyä muuttuvissa olosuhteissa.</a:t>
            </a:r>
            <a:endParaRPr lang="fi-FI" b="1" dirty="0">
              <a:latin typeface="+mn-lt"/>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053C11E6-A549-4D8F-A367-00CF6459A2F2}" type="slidenum">
              <a:rPr lang="fi-FI" smtClean="0"/>
              <a:t>7</a:t>
            </a:fld>
            <a:endParaRPr lang="fi-FI"/>
          </a:p>
        </p:txBody>
      </p:sp>
    </p:spTree>
    <p:extLst>
      <p:ext uri="{BB962C8B-B14F-4D97-AF65-F5344CB8AC3E}">
        <p14:creationId xmlns:p14="http://schemas.microsoft.com/office/powerpoint/2010/main" val="352949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a:t>- Sosiaalisen kestävyyden ydinaluetta on inhimillinen hyvinvointi eri ulottuvuuksissaan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a:t>- Sosiaalista kestävyyttä edistää eriarvoisuuden vähentäminen </a:t>
            </a:r>
            <a:r>
              <a:rPr lang="fi-FI" noProof="0">
                <a:ea typeface="+mn-lt"/>
                <a:cs typeface="+mn-lt"/>
              </a:rPr>
              <a:t>hyvinvoinnissa, terveydessä ja osallisuudessa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a:ea typeface="+mn-lt"/>
                <a:cs typeface="+mn-lt"/>
              </a:rPr>
              <a:t>- Asiat, joita ilman kenenkään ei tulisi olla: Perustarpeet ja turvallisuus, myös silloin, kun niiden saamiseen eivät omat voimat tai kunto riitä. Ei siis tarkoita, että ihmisen tulisi saada kaikki, mitä hän sattuu haluamaan. Erilaiset halut voivat olla rajattomia, ja kun saa yhden haluamansa asian, alkaa haluta seuraavaa – </a:t>
            </a:r>
            <a:endParaRPr lang="en-GB"/>
          </a:p>
        </p:txBody>
      </p:sp>
      <p:sp>
        <p:nvSpPr>
          <p:cNvPr id="4" name="Slide Number Placeholder 3"/>
          <p:cNvSpPr>
            <a:spLocks noGrp="1"/>
          </p:cNvSpPr>
          <p:nvPr>
            <p:ph type="sldNum" sz="quarter" idx="5"/>
          </p:nvPr>
        </p:nvSpPr>
        <p:spPr/>
        <p:txBody>
          <a:bodyPr/>
          <a:lstStyle/>
          <a:p>
            <a:fld id="{D44CFDBE-A849-194D-A9F3-12B7C16340B4}" type="slidenum">
              <a:rPr lang="fi-FI" smtClean="0"/>
              <a:t>9</a:t>
            </a:fld>
            <a:endParaRPr lang="fi-FI"/>
          </a:p>
        </p:txBody>
      </p:sp>
    </p:spTree>
    <p:extLst>
      <p:ext uri="{BB962C8B-B14F-4D97-AF65-F5344CB8AC3E}">
        <p14:creationId xmlns:p14="http://schemas.microsoft.com/office/powerpoint/2010/main" val="182588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err="1"/>
              <a:t>Sosiaalisessa</a:t>
            </a:r>
            <a:r>
              <a:rPr lang="en-GB" sz="1400"/>
              <a:t> </a:t>
            </a:r>
            <a:r>
              <a:rPr lang="en-GB" sz="1400" err="1"/>
              <a:t>kestävyydessä</a:t>
            </a:r>
            <a:r>
              <a:rPr lang="en-GB" sz="1400"/>
              <a:t> </a:t>
            </a:r>
            <a:r>
              <a:rPr lang="en-GB" sz="1400" err="1"/>
              <a:t>kyse</a:t>
            </a:r>
            <a:r>
              <a:rPr lang="en-GB" sz="1400"/>
              <a:t> </a:t>
            </a:r>
            <a:r>
              <a:rPr lang="en-GB" sz="1400" err="1"/>
              <a:t>ihmisten</a:t>
            </a:r>
            <a:r>
              <a:rPr lang="en-GB" sz="1400"/>
              <a:t> </a:t>
            </a:r>
            <a:r>
              <a:rPr lang="en-GB" sz="1400" err="1"/>
              <a:t>hyvinvoinnista</a:t>
            </a:r>
            <a:r>
              <a:rPr lang="en-GB" sz="1400"/>
              <a:t> </a:t>
            </a:r>
            <a:r>
              <a:rPr lang="en-GB" sz="1400" err="1"/>
              <a:t>yhdessä</a:t>
            </a:r>
            <a:r>
              <a:rPr lang="en-GB" sz="1400"/>
              <a:t> (</a:t>
            </a:r>
            <a:r>
              <a:rPr lang="en-GB" sz="1400" err="1"/>
              <a:t>eroineen</a:t>
            </a:r>
            <a:r>
              <a:rPr lang="en-GB" sz="1400"/>
              <a:t> </a:t>
            </a:r>
            <a:r>
              <a:rPr lang="en-GB" sz="1400" err="1"/>
              <a:t>päivineen</a:t>
            </a:r>
            <a:r>
              <a:rPr lang="en-GB" sz="1400"/>
              <a:t>) ja </a:t>
            </a:r>
            <a:r>
              <a:rPr lang="en-GB" sz="1400" err="1"/>
              <a:t>erikseen</a:t>
            </a:r>
            <a:r>
              <a:rPr lang="en-GB" sz="1400"/>
              <a:t>, </a:t>
            </a:r>
            <a:r>
              <a:rPr lang="en-GB" sz="1400" err="1"/>
              <a:t>nyt</a:t>
            </a:r>
            <a:r>
              <a:rPr lang="en-GB" sz="1400"/>
              <a:t> ja </a:t>
            </a:r>
            <a:r>
              <a:rPr lang="en-GB" sz="1400" err="1"/>
              <a:t>tulevaisuudessa</a:t>
            </a:r>
            <a:endParaRPr lang="en-GB" sz="1400"/>
          </a:p>
          <a:p>
            <a:endParaRPr lang="en-GB" sz="1400"/>
          </a:p>
          <a:p>
            <a:r>
              <a:rPr lang="en-GB" sz="1400" err="1"/>
              <a:t>Sosiaalinen</a:t>
            </a:r>
            <a:r>
              <a:rPr lang="en-GB" sz="1400"/>
              <a:t> </a:t>
            </a:r>
            <a:r>
              <a:rPr lang="en-GB" sz="1400" err="1"/>
              <a:t>kestävyys</a:t>
            </a:r>
            <a:r>
              <a:rPr lang="en-GB" sz="1400"/>
              <a:t> on </a:t>
            </a:r>
            <a:r>
              <a:rPr lang="en-GB" sz="1400" err="1"/>
              <a:t>kytköksissä</a:t>
            </a:r>
            <a:r>
              <a:rPr lang="en-GB" sz="1400"/>
              <a:t> </a:t>
            </a:r>
            <a:r>
              <a:rPr lang="en-GB" sz="1400" err="1"/>
              <a:t>kestävyyden</a:t>
            </a:r>
            <a:r>
              <a:rPr lang="en-GB" sz="1400"/>
              <a:t> </a:t>
            </a:r>
            <a:r>
              <a:rPr lang="en-GB" sz="1400" err="1"/>
              <a:t>muihin</a:t>
            </a:r>
            <a:r>
              <a:rPr lang="en-GB" sz="1400"/>
              <a:t> </a:t>
            </a:r>
            <a:r>
              <a:rPr lang="en-GB" sz="1400" err="1"/>
              <a:t>ulottuvuuksiin</a:t>
            </a:r>
            <a:r>
              <a:rPr lang="en-GB" sz="1400"/>
              <a:t>: </a:t>
            </a:r>
            <a:r>
              <a:rPr lang="en-GB" sz="1400" err="1"/>
              <a:t>ekologinen</a:t>
            </a:r>
            <a:r>
              <a:rPr lang="en-GB" sz="1400"/>
              <a:t> </a:t>
            </a:r>
            <a:r>
              <a:rPr lang="en-GB" sz="1400" err="1"/>
              <a:t>kestävyys</a:t>
            </a:r>
            <a:r>
              <a:rPr lang="en-GB" sz="1400"/>
              <a:t> (</a:t>
            </a:r>
            <a:r>
              <a:rPr lang="en-GB" sz="1400" err="1"/>
              <a:t>muiden</a:t>
            </a:r>
            <a:r>
              <a:rPr lang="en-GB" sz="1400"/>
              <a:t> </a:t>
            </a:r>
            <a:r>
              <a:rPr lang="en-GB" sz="1400" err="1"/>
              <a:t>lajen</a:t>
            </a:r>
            <a:r>
              <a:rPr lang="en-GB" sz="1400"/>
              <a:t> ja </a:t>
            </a:r>
            <a:r>
              <a:rPr lang="en-GB" sz="1400" err="1"/>
              <a:t>ekosysteemien</a:t>
            </a:r>
            <a:r>
              <a:rPr lang="en-GB" sz="1400"/>
              <a:t> </a:t>
            </a:r>
            <a:r>
              <a:rPr lang="en-GB" sz="1400" err="1"/>
              <a:t>hyvinvointi</a:t>
            </a:r>
            <a:r>
              <a:rPr lang="en-GB" sz="1400"/>
              <a:t>) on </a:t>
            </a:r>
            <a:r>
              <a:rPr lang="en-GB" sz="1400" err="1"/>
              <a:t>pidemmän</a:t>
            </a:r>
            <a:r>
              <a:rPr lang="en-GB" sz="1400"/>
              <a:t> </a:t>
            </a:r>
            <a:r>
              <a:rPr lang="en-GB" sz="1400" err="1"/>
              <a:t>päälle</a:t>
            </a:r>
            <a:r>
              <a:rPr lang="en-GB" sz="1400"/>
              <a:t> </a:t>
            </a:r>
            <a:r>
              <a:rPr lang="en-GB" sz="1400" err="1"/>
              <a:t>sosiaalisen</a:t>
            </a:r>
            <a:r>
              <a:rPr lang="en-GB" sz="1400"/>
              <a:t> ja </a:t>
            </a:r>
            <a:r>
              <a:rPr lang="en-GB" sz="1400" err="1"/>
              <a:t>taloudellisen</a:t>
            </a:r>
            <a:r>
              <a:rPr lang="en-GB" sz="1400"/>
              <a:t> </a:t>
            </a:r>
            <a:r>
              <a:rPr lang="en-GB" sz="1400" err="1"/>
              <a:t>kestävyyden</a:t>
            </a:r>
            <a:r>
              <a:rPr lang="en-GB" sz="1400"/>
              <a:t> </a:t>
            </a:r>
            <a:r>
              <a:rPr lang="en-GB" sz="1400" err="1"/>
              <a:t>ehto</a:t>
            </a:r>
            <a:r>
              <a:rPr lang="en-GB" sz="1400"/>
              <a:t>; </a:t>
            </a:r>
            <a:r>
              <a:rPr lang="en-GB" sz="1400" err="1"/>
              <a:t>toisaalta</a:t>
            </a:r>
            <a:r>
              <a:rPr lang="en-GB" sz="1400"/>
              <a:t> </a:t>
            </a:r>
            <a:r>
              <a:rPr lang="en-GB" sz="1400" err="1"/>
              <a:t>sitä</a:t>
            </a:r>
            <a:r>
              <a:rPr lang="en-GB" sz="1400"/>
              <a:t> </a:t>
            </a:r>
            <a:r>
              <a:rPr lang="en-GB" sz="1400" err="1"/>
              <a:t>vaikea</a:t>
            </a:r>
            <a:r>
              <a:rPr lang="en-GB" sz="1400"/>
              <a:t> </a:t>
            </a:r>
            <a:r>
              <a:rPr lang="en-GB" sz="1400" err="1"/>
              <a:t>saavuttaa</a:t>
            </a:r>
            <a:r>
              <a:rPr lang="en-GB" sz="1400"/>
              <a:t> </a:t>
            </a:r>
            <a:r>
              <a:rPr lang="en-GB" sz="1400" err="1"/>
              <a:t>ilman</a:t>
            </a:r>
            <a:r>
              <a:rPr lang="en-GB" sz="1400"/>
              <a:t> </a:t>
            </a:r>
            <a:r>
              <a:rPr lang="en-GB" sz="1400" err="1"/>
              <a:t>sosiaalista</a:t>
            </a:r>
            <a:r>
              <a:rPr lang="en-GB" sz="1400"/>
              <a:t> ja </a:t>
            </a:r>
            <a:r>
              <a:rPr lang="en-GB" sz="1400" err="1"/>
              <a:t>taloudellista</a:t>
            </a:r>
            <a:r>
              <a:rPr lang="en-GB" sz="1400"/>
              <a:t> </a:t>
            </a:r>
            <a:r>
              <a:rPr lang="en-GB" sz="1400" err="1"/>
              <a:t>kestävyyttä</a:t>
            </a:r>
            <a:endParaRPr lang="en-GB" sz="1400"/>
          </a:p>
          <a:p>
            <a:endParaRPr lang="en-GB" sz="1400"/>
          </a:p>
          <a:p>
            <a:r>
              <a:rPr lang="en-GB" sz="1400"/>
              <a:t>Kuva: Satu RT, Kochi 2023</a:t>
            </a:r>
          </a:p>
          <a:p>
            <a:endParaRPr lang="en-GB"/>
          </a:p>
        </p:txBody>
      </p:sp>
      <p:sp>
        <p:nvSpPr>
          <p:cNvPr id="4" name="Slide Number Placeholder 3"/>
          <p:cNvSpPr>
            <a:spLocks noGrp="1"/>
          </p:cNvSpPr>
          <p:nvPr>
            <p:ph type="sldNum" sz="quarter" idx="5"/>
          </p:nvPr>
        </p:nvSpPr>
        <p:spPr/>
        <p:txBody>
          <a:bodyPr/>
          <a:lstStyle/>
          <a:p>
            <a:fld id="{D44CFDBE-A849-194D-A9F3-12B7C16340B4}" type="slidenum">
              <a:rPr lang="fi-FI" smtClean="0"/>
              <a:t>10</a:t>
            </a:fld>
            <a:endParaRPr lang="fi-FI"/>
          </a:p>
        </p:txBody>
      </p:sp>
    </p:spTree>
    <p:extLst>
      <p:ext uri="{BB962C8B-B14F-4D97-AF65-F5344CB8AC3E}">
        <p14:creationId xmlns:p14="http://schemas.microsoft.com/office/powerpoint/2010/main" val="225446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GB" err="1"/>
              <a:t>Kaupungeissa</a:t>
            </a:r>
            <a:r>
              <a:rPr lang="en-GB"/>
              <a:t> </a:t>
            </a:r>
            <a:r>
              <a:rPr lang="en-GB" err="1"/>
              <a:t>asuvista</a:t>
            </a:r>
            <a:r>
              <a:rPr lang="en-GB"/>
              <a:t> </a:t>
            </a:r>
            <a:r>
              <a:rPr lang="fi-FI" noProof="0">
                <a:sym typeface="Wingdings" panose="05000000000000000000" pitchFamily="2" charset="2"/>
              </a:rPr>
              <a:t>94% pystyy hyödyntämään julkista liikennettä, pienemmillä paikkakunnilla ja maaseudulla tilanne huonompi</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4: </a:t>
            </a:r>
            <a:r>
              <a:rPr lang="en-GB" err="1"/>
              <a:t>Suomessa</a:t>
            </a:r>
            <a:r>
              <a:rPr lang="en-GB"/>
              <a:t> </a:t>
            </a:r>
            <a:r>
              <a:rPr lang="en-GB" err="1"/>
              <a:t>terveydenhuolto</a:t>
            </a:r>
            <a:r>
              <a:rPr lang="en-GB"/>
              <a:t> on </a:t>
            </a:r>
            <a:r>
              <a:rPr lang="en-GB" err="1"/>
              <a:t>joiltain</a:t>
            </a:r>
            <a:r>
              <a:rPr lang="en-GB"/>
              <a:t> </a:t>
            </a:r>
            <a:r>
              <a:rPr lang="en-GB" err="1"/>
              <a:t>osin</a:t>
            </a:r>
            <a:r>
              <a:rPr lang="en-GB"/>
              <a:t> </a:t>
            </a:r>
            <a:r>
              <a:rPr lang="en-GB" err="1"/>
              <a:t>huippuluokkaa</a:t>
            </a:r>
            <a:r>
              <a:rPr lang="en-GB"/>
              <a:t> </a:t>
            </a:r>
            <a:r>
              <a:rPr lang="en-GB" err="1"/>
              <a:t>maailmassa</a:t>
            </a:r>
            <a:r>
              <a:rPr lang="en-GB"/>
              <a:t>, ja  </a:t>
            </a:r>
            <a:r>
              <a:rPr lang="fi-FI" noProof="0"/>
              <a:t>periaatteessa jokainen hoidetaan MUTTA silti eroja hoitoon pääsyssä ja esimerkiksi elinajanodotteessa; Julkinen terveydenhuolto hyvää, mutta kärsii osin resurssipulasta</a:t>
            </a:r>
          </a:p>
          <a:p>
            <a:r>
              <a:rPr lang="fi-FI" noProof="0"/>
              <a:t>Joskus hoitoon pääsy vaikeaa, jos ei ole läheistä, joka jaksaisi sinnikkäästi taistella hoitoon pääsyn puolesta silloin, kun hoitoa/ apua taritseva ei itse jaksa</a:t>
            </a:r>
          </a:p>
          <a:p>
            <a:r>
              <a:rPr lang="fi-FI" noProof="0"/>
              <a:t>Väliinputoamisvaarassa ovat ihmiset, joilla useampia ongelmia yhtä aikaa, erityisesti jos yhtä aikaa sekä mielenterveys- ja päihdeongelma</a:t>
            </a:r>
          </a:p>
          <a:p>
            <a:endParaRPr lang="fi-FI" noProof="0"/>
          </a:p>
          <a:p>
            <a:r>
              <a:rPr lang="fi-FI" noProof="0"/>
              <a:t>5: Suomessakin nälkäisiä esim. asunnottomissa, ja moni joutuu turvautumaan tulojen pienuuden yms. syistä johtuen ruoka-apuun. Nyt: hintojen kallistuminen, ilman että tuet/ palkat vastaavasti nousevat. Suomessa ruuan puutetta yleisempi ongelma on kuitenkin ruuan laatu: (ei ole terveellistä, sisältää liikaa energiaa suhteessa energian tarpeeseen </a:t>
            </a:r>
            <a:r>
              <a:rPr lang="fi-FI" noProof="0">
                <a:sym typeface="Wingdings" panose="05000000000000000000" pitchFamily="2" charset="2"/>
              </a:rPr>
              <a:t> ylipaino  korkeampi riski sairastua tiettyihin sairauksiin</a:t>
            </a:r>
            <a:r>
              <a:rPr lang="fi-FI" noProof="0"/>
              <a:t>). Väestön terveyttä edistävä ja sairauksia väestötasolla ehkäisevä, sekä terveyseroja eri sosioekonomisten (= selitä?) ryhmien välillä kaventava työ on samalla hyvinvoinnista ja sosiaalisesta (+ taloudellisesta)  kestävyydestä huolehtimista.</a:t>
            </a:r>
          </a:p>
          <a:p>
            <a:endParaRPr lang="fi-FI" noProof="0"/>
          </a:p>
          <a:p>
            <a:r>
              <a:rPr lang="fi-FI" noProof="0"/>
              <a:t>6: Periaatteessa kyllä ja syrjintä kielletty; käytännössä parannettavaa.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a:t>Lähisuhdeväkivalta: Suomi EU:n toiseksi vaarallisin maa naisille, koskee niin rikkaita kuin köyhiä. Kohonnut väkivallan riski: haavoittuvissa asemissa olevat naiset, kuten sukupuolivähemmistöön kuuluvat, nuoret naiset, seksityötä tekevät, ikääntyneet, </a:t>
            </a:r>
            <a:r>
              <a:rPr lang="fi-FI" noProof="0" err="1"/>
              <a:t>rodullistetut</a:t>
            </a:r>
            <a:r>
              <a:rPr lang="fi-FI" noProof="0"/>
              <a:t>, rikoksiin syyllistyneet, romaninaiset, hengellisiin yhteisöihin kuuluvat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a:t>Naisen euro vuonna 2021 oli Suomessa 84 senttiä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a:t>Naisia hyvin mukana poliittisessa päätöksenteossa, mutta taloudellisessa päätöksenteossa naisia on paljon miehiä vähemmän.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D44CFDBE-A849-194D-A9F3-12B7C16340B4}" type="slidenum">
              <a:rPr lang="fi-FI" smtClean="0"/>
              <a:t>12</a:t>
            </a:fld>
            <a:endParaRPr lang="fi-FI"/>
          </a:p>
        </p:txBody>
      </p:sp>
    </p:spTree>
    <p:extLst>
      <p:ext uri="{BB962C8B-B14F-4D97-AF65-F5344CB8AC3E}">
        <p14:creationId xmlns:p14="http://schemas.microsoft.com/office/powerpoint/2010/main" val="97387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Mitä</a:t>
            </a:r>
            <a:r>
              <a:rPr lang="en-GB"/>
              <a:t> </a:t>
            </a:r>
            <a:r>
              <a:rPr lang="en-GB" err="1"/>
              <a:t>ajatuksia</a:t>
            </a:r>
            <a:r>
              <a:rPr lang="en-GB"/>
              <a:t> </a:t>
            </a:r>
            <a:r>
              <a:rPr lang="en-GB" err="1"/>
              <a:t>näistä</a:t>
            </a:r>
            <a:r>
              <a:rPr lang="en-GB"/>
              <a:t>?</a:t>
            </a:r>
          </a:p>
        </p:txBody>
      </p:sp>
      <p:sp>
        <p:nvSpPr>
          <p:cNvPr id="4" name="Slide Number Placeholder 3"/>
          <p:cNvSpPr>
            <a:spLocks noGrp="1"/>
          </p:cNvSpPr>
          <p:nvPr>
            <p:ph type="sldNum" sz="quarter" idx="5"/>
          </p:nvPr>
        </p:nvSpPr>
        <p:spPr/>
        <p:txBody>
          <a:bodyPr/>
          <a:lstStyle/>
          <a:p>
            <a:fld id="{D44CFDBE-A849-194D-A9F3-12B7C16340B4}" type="slidenum">
              <a:rPr lang="fi-FI" smtClean="0"/>
              <a:t>14</a:t>
            </a:fld>
            <a:endParaRPr lang="fi-FI"/>
          </a:p>
        </p:txBody>
      </p:sp>
    </p:spTree>
    <p:extLst>
      <p:ext uri="{BB962C8B-B14F-4D97-AF65-F5344CB8AC3E}">
        <p14:creationId xmlns:p14="http://schemas.microsoft.com/office/powerpoint/2010/main" val="170238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Remi Eddo-Lodge: </a:t>
            </a:r>
            <a:r>
              <a:rPr lang="en-GB" err="1"/>
              <a:t>Suuri</a:t>
            </a:r>
            <a:r>
              <a:rPr lang="en-GB"/>
              <a:t> </a:t>
            </a:r>
            <a:r>
              <a:rPr lang="en-GB" err="1"/>
              <a:t>enemmistö</a:t>
            </a:r>
            <a:r>
              <a:rPr lang="en-GB"/>
              <a:t> </a:t>
            </a:r>
            <a:r>
              <a:rPr lang="en-GB" err="1"/>
              <a:t>valkoisista</a:t>
            </a:r>
            <a:r>
              <a:rPr lang="en-GB"/>
              <a:t> </a:t>
            </a:r>
            <a:r>
              <a:rPr lang="en-GB" err="1"/>
              <a:t>kieltäytyy</a:t>
            </a:r>
            <a:r>
              <a:rPr lang="en-GB"/>
              <a:t> </a:t>
            </a:r>
            <a:r>
              <a:rPr lang="en-GB" err="1"/>
              <a:t>näkemästä</a:t>
            </a:r>
            <a:r>
              <a:rPr lang="en-GB"/>
              <a:t> </a:t>
            </a:r>
            <a:r>
              <a:rPr lang="en-GB" err="1"/>
              <a:t>rakenteellista</a:t>
            </a:r>
            <a:r>
              <a:rPr lang="en-GB"/>
              <a:t> </a:t>
            </a:r>
            <a:r>
              <a:rPr lang="en-GB" err="1"/>
              <a:t>rasismia</a:t>
            </a:r>
            <a:r>
              <a:rPr lang="en-GB"/>
              <a:t> ja </a:t>
            </a:r>
            <a:r>
              <a:rPr lang="en-GB" err="1"/>
              <a:t>sen</a:t>
            </a:r>
            <a:r>
              <a:rPr lang="en-GB"/>
              <a:t> </a:t>
            </a:r>
            <a:r>
              <a:rPr lang="en-GB" err="1"/>
              <a:t>ilmentymä</a:t>
            </a:r>
            <a:r>
              <a:rPr lang="en-GB"/>
              <a:t>. … he </a:t>
            </a:r>
            <a:r>
              <a:rPr lang="en-GB" err="1"/>
              <a:t>eivät</a:t>
            </a:r>
            <a:r>
              <a:rPr lang="en-GB"/>
              <a:t> ole </a:t>
            </a:r>
            <a:r>
              <a:rPr lang="en-GB" err="1"/>
              <a:t>koko</a:t>
            </a:r>
            <a:r>
              <a:rPr lang="en-GB"/>
              <a:t> </a:t>
            </a:r>
            <a:r>
              <a:rPr lang="en-GB" err="1"/>
              <a:t>elämänsä</a:t>
            </a:r>
            <a:r>
              <a:rPr lang="en-GB"/>
              <a:t> </a:t>
            </a:r>
            <a:r>
              <a:rPr lang="en-GB" err="1"/>
              <a:t>aikana</a:t>
            </a:r>
            <a:r>
              <a:rPr lang="en-GB"/>
              <a:t> </a:t>
            </a:r>
            <a:r>
              <a:rPr lang="en-GB" err="1"/>
              <a:t>ymmärtäneet</a:t>
            </a:r>
            <a:r>
              <a:rPr lang="en-GB"/>
              <a:t> </a:t>
            </a:r>
            <a:r>
              <a:rPr lang="en-GB" err="1"/>
              <a:t>edustavansa</a:t>
            </a:r>
            <a:r>
              <a:rPr lang="en-GB"/>
              <a:t> </a:t>
            </a:r>
            <a:r>
              <a:rPr lang="en-GB" err="1"/>
              <a:t>valkoisen</a:t>
            </a:r>
            <a:r>
              <a:rPr lang="en-GB"/>
              <a:t> </a:t>
            </a:r>
            <a:r>
              <a:rPr lang="en-GB" err="1"/>
              <a:t>ihonvärinsä</a:t>
            </a:r>
            <a:r>
              <a:rPr lang="en-GB"/>
              <a:t> </a:t>
            </a:r>
            <a:r>
              <a:rPr lang="en-GB" err="1"/>
              <a:t>vuoksi</a:t>
            </a:r>
            <a:r>
              <a:rPr lang="en-GB"/>
              <a:t> </a:t>
            </a:r>
            <a:r>
              <a:rPr lang="en-GB" err="1"/>
              <a:t>normia</a:t>
            </a:r>
            <a:r>
              <a:rPr lang="en-GB"/>
              <a:t>, </a:t>
            </a:r>
            <a:r>
              <a:rPr lang="en-GB" err="1"/>
              <a:t>josta</a:t>
            </a:r>
            <a:r>
              <a:rPr lang="en-GB"/>
              <a:t> </a:t>
            </a:r>
            <a:r>
              <a:rPr lang="en-GB" err="1"/>
              <a:t>kaikki</a:t>
            </a:r>
            <a:r>
              <a:rPr lang="en-GB"/>
              <a:t> </a:t>
            </a:r>
            <a:r>
              <a:rPr lang="en-GB" err="1"/>
              <a:t>muut</a:t>
            </a:r>
            <a:r>
              <a:rPr lang="en-GB"/>
              <a:t> </a:t>
            </a:r>
            <a:r>
              <a:rPr lang="en-GB" err="1"/>
              <a:t>poikkeavat</a:t>
            </a:r>
            <a:r>
              <a:rPr lang="en-GB"/>
              <a:t>. … He </a:t>
            </a:r>
            <a:r>
              <a:rPr lang="en-GB" err="1"/>
              <a:t>kuvittelevt</a:t>
            </a:r>
            <a:r>
              <a:rPr lang="en-GB"/>
              <a:t> </a:t>
            </a:r>
            <a:r>
              <a:rPr lang="en-GB" err="1"/>
              <a:t>vilpittömästi</a:t>
            </a:r>
            <a:r>
              <a:rPr lang="en-GB"/>
              <a:t>, </a:t>
            </a:r>
            <a:r>
              <a:rPr lang="en-GB" err="1"/>
              <a:t>että</a:t>
            </a:r>
            <a:r>
              <a:rPr lang="en-GB"/>
              <a:t> </a:t>
            </a:r>
            <a:r>
              <a:rPr lang="en-GB" err="1"/>
              <a:t>valkoisen</a:t>
            </a:r>
            <a:r>
              <a:rPr lang="en-GB"/>
              <a:t> </a:t>
            </a:r>
            <a:r>
              <a:rPr lang="en-GB" err="1"/>
              <a:t>ihonvärin</a:t>
            </a:r>
            <a:r>
              <a:rPr lang="en-GB"/>
              <a:t> </a:t>
            </a:r>
            <a:r>
              <a:rPr lang="en-GB" err="1"/>
              <a:t>myötävaikutuksella</a:t>
            </a:r>
            <a:r>
              <a:rPr lang="en-GB"/>
              <a:t> </a:t>
            </a:r>
            <a:r>
              <a:rPr lang="en-GB" err="1"/>
              <a:t>eletty</a:t>
            </a:r>
            <a:r>
              <a:rPr lang="en-GB"/>
              <a:t> </a:t>
            </a:r>
            <a:r>
              <a:rPr lang="en-GB" err="1"/>
              <a:t>elämä</a:t>
            </a:r>
            <a:r>
              <a:rPr lang="en-GB"/>
              <a:t> </a:t>
            </a:r>
            <a:r>
              <a:rPr lang="en-GB" err="1"/>
              <a:t>voi</a:t>
            </a:r>
            <a:r>
              <a:rPr lang="en-GB"/>
              <a:t> olla ja </a:t>
            </a:r>
            <a:r>
              <a:rPr lang="en-GB" err="1"/>
              <a:t>sen</a:t>
            </a:r>
            <a:r>
              <a:rPr lang="en-GB"/>
              <a:t> </a:t>
            </a:r>
            <a:r>
              <a:rPr lang="en-GB" err="1"/>
              <a:t>tulee</a:t>
            </a:r>
            <a:r>
              <a:rPr lang="en-GB"/>
              <a:t> olla </a:t>
            </a:r>
            <a:r>
              <a:rPr lang="en-GB" err="1"/>
              <a:t>universaali</a:t>
            </a:r>
            <a:r>
              <a:rPr lang="en-GB"/>
              <a:t> </a:t>
            </a:r>
            <a:r>
              <a:rPr lang="en-GB" err="1"/>
              <a:t>kokemus</a:t>
            </a:r>
            <a:r>
              <a:rPr lang="en-GB"/>
              <a:t>. … </a:t>
            </a:r>
            <a:r>
              <a:rPr lang="en-GB" err="1"/>
              <a:t>Heidän</a:t>
            </a:r>
            <a:r>
              <a:rPr lang="en-GB"/>
              <a:t> </a:t>
            </a:r>
            <a:r>
              <a:rPr lang="en-GB" err="1"/>
              <a:t>ei</a:t>
            </a:r>
            <a:r>
              <a:rPr lang="en-GB"/>
              <a:t> ole </a:t>
            </a:r>
            <a:r>
              <a:rPr lang="en-GB" err="1"/>
              <a:t>milloinkaan</a:t>
            </a:r>
            <a:r>
              <a:rPr lang="en-GB"/>
              <a:t> </a:t>
            </a:r>
            <a:r>
              <a:rPr lang="en-GB" err="1"/>
              <a:t>tarvinnut</a:t>
            </a:r>
            <a:r>
              <a:rPr lang="en-GB"/>
              <a:t> </a:t>
            </a:r>
            <a:r>
              <a:rPr lang="en-GB" err="1"/>
              <a:t>pohtia</a:t>
            </a:r>
            <a:r>
              <a:rPr lang="en-GB"/>
              <a:t>, </a:t>
            </a:r>
            <a:r>
              <a:rPr lang="en-GB" err="1"/>
              <a:t>mitä</a:t>
            </a:r>
            <a:r>
              <a:rPr lang="en-GB"/>
              <a:t> </a:t>
            </a:r>
            <a:r>
              <a:rPr lang="en-GB" err="1"/>
              <a:t>valkoisuus</a:t>
            </a:r>
            <a:r>
              <a:rPr lang="en-GB"/>
              <a:t> </a:t>
            </a:r>
            <a:r>
              <a:rPr lang="en-GB" err="1"/>
              <a:t>merkitsee</a:t>
            </a:r>
            <a:r>
              <a:rPr lang="en-GB"/>
              <a:t> </a:t>
            </a:r>
            <a:r>
              <a:rPr lang="en-GB" err="1"/>
              <a:t>valta-aseman</a:t>
            </a:r>
            <a:r>
              <a:rPr lang="en-GB"/>
              <a:t> </a:t>
            </a:r>
            <a:r>
              <a:rPr lang="en-GB" err="1"/>
              <a:t>kannnalta</a:t>
            </a:r>
            <a:r>
              <a:rPr lang="en-GB"/>
              <a:t> … </a:t>
            </a:r>
            <a:r>
              <a:rPr lang="en-GB" err="1"/>
              <a:t>kun</a:t>
            </a:r>
            <a:r>
              <a:rPr lang="en-GB"/>
              <a:t> </a:t>
            </a:r>
            <a:r>
              <a:rPr lang="en-GB" err="1"/>
              <a:t>asiasta</a:t>
            </a:r>
            <a:r>
              <a:rPr lang="en-GB"/>
              <a:t> </a:t>
            </a:r>
            <a:r>
              <a:rPr lang="en-GB" err="1"/>
              <a:t>muistutetaan</a:t>
            </a:r>
            <a:r>
              <a:rPr lang="en-GB"/>
              <a:t>, he </a:t>
            </a:r>
            <a:r>
              <a:rPr lang="en-GB" err="1"/>
              <a:t>ottavat</a:t>
            </a:r>
            <a:r>
              <a:rPr lang="en-GB"/>
              <a:t> </a:t>
            </a:r>
            <a:r>
              <a:rPr lang="en-GB" err="1"/>
              <a:t>sen</a:t>
            </a:r>
            <a:r>
              <a:rPr lang="en-GB"/>
              <a:t> </a:t>
            </a:r>
            <a:r>
              <a:rPr lang="en-GB" err="1"/>
              <a:t>hyökkäyksenä</a:t>
            </a:r>
            <a:r>
              <a:rPr lang="en-GB"/>
              <a:t>. </a:t>
            </a:r>
            <a:r>
              <a:rPr lang="en-GB" err="1"/>
              <a:t>asiasta</a:t>
            </a:r>
            <a:r>
              <a:rPr lang="en-GB"/>
              <a:t> </a:t>
            </a:r>
            <a:r>
              <a:rPr lang="en-GB" err="1"/>
              <a:t>muistutetaan</a:t>
            </a:r>
            <a:endParaRPr lang="en-GB"/>
          </a:p>
          <a:p>
            <a:pPr marL="171450" indent="-171450">
              <a:buFontTx/>
              <a:buChar char="-"/>
            </a:pPr>
            <a:endParaRPr lang="en-GB"/>
          </a:p>
          <a:p>
            <a:pPr marL="171450" indent="-171450">
              <a:buFontTx/>
              <a:buChar char="-"/>
            </a:pPr>
            <a:r>
              <a:rPr lang="en-GB" err="1"/>
              <a:t>Seksuaalivähemmistöjen</a:t>
            </a:r>
            <a:r>
              <a:rPr lang="en-GB"/>
              <a:t> </a:t>
            </a:r>
            <a:r>
              <a:rPr lang="en-GB" err="1"/>
              <a:t>kokema</a:t>
            </a:r>
            <a:r>
              <a:rPr lang="en-GB"/>
              <a:t> </a:t>
            </a:r>
            <a:r>
              <a:rPr lang="en-GB" err="1"/>
              <a:t>syrjintä</a:t>
            </a:r>
            <a:endParaRPr lang="en-GB"/>
          </a:p>
          <a:p>
            <a:pPr marL="171450" indent="-171450">
              <a:buFontTx/>
              <a:buChar char="-"/>
            </a:pPr>
            <a:endParaRPr lang="en-GB"/>
          </a:p>
          <a:p>
            <a:pPr marL="171450" indent="-171450">
              <a:buFontTx/>
              <a:buChar char="-"/>
            </a:pPr>
            <a:r>
              <a:rPr lang="en-GB" err="1"/>
              <a:t>Kokemukset</a:t>
            </a:r>
            <a:r>
              <a:rPr lang="en-GB"/>
              <a:t> </a:t>
            </a:r>
            <a:r>
              <a:rPr lang="en-GB" err="1"/>
              <a:t>syrjinnästä</a:t>
            </a:r>
            <a:r>
              <a:rPr lang="en-GB"/>
              <a:t> </a:t>
            </a:r>
            <a:r>
              <a:rPr lang="en-GB" err="1"/>
              <a:t>eivät</a:t>
            </a:r>
            <a:r>
              <a:rPr lang="en-GB"/>
              <a:t> </a:t>
            </a:r>
            <a:r>
              <a:rPr lang="en-GB" err="1"/>
              <a:t>katoa</a:t>
            </a:r>
            <a:r>
              <a:rPr lang="en-GB"/>
              <a:t> </a:t>
            </a:r>
            <a:r>
              <a:rPr lang="en-GB" err="1"/>
              <a:t>kieltämällä</a:t>
            </a:r>
            <a:r>
              <a:rPr lang="en-GB"/>
              <a:t> ne. </a:t>
            </a:r>
            <a:r>
              <a:rPr lang="en-GB" err="1"/>
              <a:t>Rasismilla</a:t>
            </a:r>
            <a:r>
              <a:rPr lang="en-GB"/>
              <a:t> ja </a:t>
            </a:r>
            <a:r>
              <a:rPr lang="en-GB" err="1"/>
              <a:t>syrjintä</a:t>
            </a:r>
            <a:r>
              <a:rPr lang="en-GB"/>
              <a:t> </a:t>
            </a:r>
            <a:r>
              <a:rPr lang="en-GB" err="1"/>
              <a:t>ovat</a:t>
            </a:r>
            <a:r>
              <a:rPr lang="en-GB"/>
              <a:t> </a:t>
            </a:r>
            <a:r>
              <a:rPr lang="en-GB" err="1"/>
              <a:t>rakentuneet</a:t>
            </a:r>
            <a:r>
              <a:rPr lang="en-GB"/>
              <a:t> </a:t>
            </a:r>
            <a:r>
              <a:rPr lang="en-GB" err="1"/>
              <a:t>eri</a:t>
            </a:r>
            <a:r>
              <a:rPr lang="en-GB"/>
              <a:t> </a:t>
            </a:r>
            <a:r>
              <a:rPr lang="en-GB" err="1"/>
              <a:t>paikoissa</a:t>
            </a:r>
            <a:r>
              <a:rPr lang="en-GB"/>
              <a:t> </a:t>
            </a:r>
            <a:r>
              <a:rPr lang="en-GB" err="1"/>
              <a:t>eri</a:t>
            </a:r>
            <a:r>
              <a:rPr lang="en-GB"/>
              <a:t> </a:t>
            </a:r>
            <a:r>
              <a:rPr lang="en-GB" err="1"/>
              <a:t>tavon</a:t>
            </a:r>
            <a:r>
              <a:rPr lang="en-GB"/>
              <a:t>. </a:t>
            </a:r>
            <a:r>
              <a:rPr lang="en-GB" err="1"/>
              <a:t>Esimerkiksi</a:t>
            </a:r>
            <a:r>
              <a:rPr lang="en-GB"/>
              <a:t> </a:t>
            </a:r>
            <a:r>
              <a:rPr lang="en-GB" err="1"/>
              <a:t>suomalaisen</a:t>
            </a:r>
            <a:r>
              <a:rPr lang="en-GB"/>
              <a:t> </a:t>
            </a:r>
            <a:r>
              <a:rPr lang="en-GB" err="1"/>
              <a:t>rasismin</a:t>
            </a:r>
            <a:r>
              <a:rPr lang="en-GB"/>
              <a:t> </a:t>
            </a:r>
            <a:r>
              <a:rPr lang="en-GB" err="1"/>
              <a:t>historia</a:t>
            </a:r>
            <a:r>
              <a:rPr lang="en-GB"/>
              <a:t> </a:t>
            </a:r>
            <a:r>
              <a:rPr lang="en-GB" err="1"/>
              <a:t>jailmenemismuodot</a:t>
            </a:r>
            <a:r>
              <a:rPr lang="en-GB"/>
              <a:t> </a:t>
            </a:r>
            <a:r>
              <a:rPr lang="en-GB" err="1"/>
              <a:t>ovat</a:t>
            </a:r>
            <a:r>
              <a:rPr lang="en-GB"/>
              <a:t> </a:t>
            </a:r>
            <a:r>
              <a:rPr lang="en-GB" err="1"/>
              <a:t>erilaiset</a:t>
            </a:r>
            <a:r>
              <a:rPr lang="en-GB"/>
              <a:t> </a:t>
            </a:r>
            <a:r>
              <a:rPr lang="en-GB" err="1"/>
              <a:t>kuin</a:t>
            </a:r>
            <a:r>
              <a:rPr lang="en-GB"/>
              <a:t> </a:t>
            </a:r>
            <a:r>
              <a:rPr lang="en-GB" err="1"/>
              <a:t>esimerkiksi</a:t>
            </a:r>
            <a:r>
              <a:rPr lang="en-GB"/>
              <a:t> </a:t>
            </a:r>
            <a:r>
              <a:rPr lang="en-GB" err="1"/>
              <a:t>yhdysvaltalaisen</a:t>
            </a:r>
            <a:r>
              <a:rPr lang="en-GB"/>
              <a:t>. </a:t>
            </a:r>
            <a:r>
              <a:rPr lang="en-GB" err="1"/>
              <a:t>Koska</a:t>
            </a:r>
            <a:r>
              <a:rPr lang="en-GB"/>
              <a:t> </a:t>
            </a:r>
            <a:r>
              <a:rPr lang="en-GB" err="1"/>
              <a:t>rasismi</a:t>
            </a:r>
            <a:r>
              <a:rPr lang="en-GB"/>
              <a:t> on </a:t>
            </a:r>
            <a:r>
              <a:rPr lang="en-GB" err="1"/>
              <a:t>rakenteellinen</a:t>
            </a:r>
            <a:r>
              <a:rPr lang="en-GB"/>
              <a:t> </a:t>
            </a:r>
            <a:r>
              <a:rPr lang="en-GB" err="1"/>
              <a:t>ongelma</a:t>
            </a:r>
            <a:r>
              <a:rPr lang="en-GB"/>
              <a:t>, </a:t>
            </a:r>
            <a:r>
              <a:rPr lang="en-GB" err="1"/>
              <a:t>eikä</a:t>
            </a:r>
            <a:r>
              <a:rPr lang="en-GB"/>
              <a:t> vain </a:t>
            </a:r>
            <a:r>
              <a:rPr lang="en-GB" err="1"/>
              <a:t>yksittäisten</a:t>
            </a:r>
            <a:r>
              <a:rPr lang="en-GB"/>
              <a:t> </a:t>
            </a:r>
            <a:r>
              <a:rPr lang="en-GB" err="1"/>
              <a:t>ihmisten</a:t>
            </a:r>
            <a:r>
              <a:rPr lang="en-GB"/>
              <a:t> </a:t>
            </a:r>
            <a:r>
              <a:rPr lang="en-GB" err="1"/>
              <a:t>huomoa</a:t>
            </a:r>
            <a:r>
              <a:rPr lang="en-GB"/>
              <a:t> </a:t>
            </a:r>
            <a:r>
              <a:rPr lang="en-GB" err="1"/>
              <a:t>käytöstä</a:t>
            </a:r>
            <a:r>
              <a:rPr lang="en-GB"/>
              <a:t>, </a:t>
            </a:r>
            <a:r>
              <a:rPr lang="en-GB" err="1"/>
              <a:t>sitä</a:t>
            </a:r>
            <a:r>
              <a:rPr lang="en-GB"/>
              <a:t> on </a:t>
            </a:r>
            <a:r>
              <a:rPr lang="en-GB" err="1"/>
              <a:t>välillä</a:t>
            </a:r>
            <a:r>
              <a:rPr lang="en-GB"/>
              <a:t> </a:t>
            </a:r>
            <a:r>
              <a:rPr lang="en-GB" err="1"/>
              <a:t>vaikea</a:t>
            </a:r>
            <a:r>
              <a:rPr lang="en-GB"/>
              <a:t> </a:t>
            </a:r>
            <a:r>
              <a:rPr lang="en-GB" err="1"/>
              <a:t>tunnistaa</a:t>
            </a:r>
            <a:r>
              <a:rPr lang="en-GB"/>
              <a:t>.</a:t>
            </a:r>
          </a:p>
          <a:p>
            <a:pPr marL="171450" indent="-171450">
              <a:buFontTx/>
              <a:buChar char="-"/>
            </a:pPr>
            <a:endParaRPr lang="en-GB"/>
          </a:p>
          <a:p>
            <a:pPr marL="171450" indent="-171450">
              <a:buFontTx/>
              <a:buChar char="-"/>
            </a:pPr>
            <a:r>
              <a:rPr lang="en-GB" err="1"/>
              <a:t>Rasismin</a:t>
            </a:r>
            <a:r>
              <a:rPr lang="en-GB"/>
              <a:t> ja </a:t>
            </a:r>
            <a:r>
              <a:rPr lang="en-GB" err="1"/>
              <a:t>syrjinnän</a:t>
            </a:r>
            <a:r>
              <a:rPr lang="en-GB"/>
              <a:t> </a:t>
            </a:r>
            <a:r>
              <a:rPr lang="en-GB" err="1"/>
              <a:t>tunnistaminen</a:t>
            </a:r>
            <a:r>
              <a:rPr lang="en-GB"/>
              <a:t> ja </a:t>
            </a:r>
            <a:r>
              <a:rPr lang="en-GB" err="1"/>
              <a:t>niiden</a:t>
            </a:r>
            <a:r>
              <a:rPr lang="en-GB"/>
              <a:t> </a:t>
            </a:r>
            <a:r>
              <a:rPr lang="en-GB" err="1"/>
              <a:t>käsittely</a:t>
            </a:r>
            <a:r>
              <a:rPr lang="en-GB"/>
              <a:t> </a:t>
            </a:r>
            <a:r>
              <a:rPr lang="en-GB" err="1"/>
              <a:t>auttavat</a:t>
            </a:r>
            <a:r>
              <a:rPr lang="en-GB"/>
              <a:t> </a:t>
            </a:r>
            <a:r>
              <a:rPr lang="en-GB" err="1"/>
              <a:t>murentamaan</a:t>
            </a:r>
            <a:r>
              <a:rPr lang="en-GB"/>
              <a:t> </a:t>
            </a:r>
            <a:r>
              <a:rPr lang="en-GB" err="1"/>
              <a:t>niitä</a:t>
            </a:r>
            <a:r>
              <a:rPr lang="en-GB"/>
              <a:t> ja </a:t>
            </a:r>
            <a:r>
              <a:rPr lang="en-GB" err="1"/>
              <a:t>niiden</a:t>
            </a:r>
            <a:r>
              <a:rPr lang="en-GB"/>
              <a:t> </a:t>
            </a:r>
            <a:r>
              <a:rPr lang="en-GB" err="1"/>
              <a:t>voimaa</a:t>
            </a:r>
            <a:endParaRPr lang="en-GB"/>
          </a:p>
          <a:p>
            <a:endParaRPr lang="en-GB"/>
          </a:p>
        </p:txBody>
      </p:sp>
      <p:sp>
        <p:nvSpPr>
          <p:cNvPr id="4" name="Slide Number Placeholder 3"/>
          <p:cNvSpPr>
            <a:spLocks noGrp="1"/>
          </p:cNvSpPr>
          <p:nvPr>
            <p:ph type="sldNum" sz="quarter" idx="5"/>
          </p:nvPr>
        </p:nvSpPr>
        <p:spPr/>
        <p:txBody>
          <a:bodyPr/>
          <a:lstStyle/>
          <a:p>
            <a:fld id="{D44CFDBE-A849-194D-A9F3-12B7C16340B4}" type="slidenum">
              <a:rPr lang="fi-FI" smtClean="0"/>
              <a:t>15</a:t>
            </a:fld>
            <a:endParaRPr lang="fi-FI"/>
          </a:p>
        </p:txBody>
      </p:sp>
    </p:spTree>
    <p:extLst>
      <p:ext uri="{BB962C8B-B14F-4D97-AF65-F5344CB8AC3E}">
        <p14:creationId xmlns:p14="http://schemas.microsoft.com/office/powerpoint/2010/main" val="17822674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8.jpeg"/><Relationship Id="rId5" Type="http://schemas.openxmlformats.org/officeDocument/2006/relationships/image" Target="../media/image20.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28.jpeg"/><Relationship Id="rId5" Type="http://schemas.openxmlformats.org/officeDocument/2006/relationships/image" Target="../media/image20.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20.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VER3">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C9CA9B8-BA1B-5942-85B3-9B6C350A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5842" y="5430221"/>
            <a:ext cx="1466886" cy="517725"/>
          </a:xfrm>
          <a:prstGeom prst="rect">
            <a:avLst/>
          </a:prstGeom>
        </p:spPr>
      </p:pic>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14" name="Tekstiruutu 13">
            <a:extLst>
              <a:ext uri="{FF2B5EF4-FFF2-40B4-BE49-F238E27FC236}">
                <a16:creationId xmlns:a16="http://schemas.microsoft.com/office/drawing/2014/main" id="{032A54CD-B18B-504B-A5E0-202AF7FC2D6F}"/>
              </a:ext>
            </a:extLst>
          </p:cNvPr>
          <p:cNvSpPr txBox="1"/>
          <p:nvPr userDrawn="1"/>
        </p:nvSpPr>
        <p:spPr>
          <a:xfrm>
            <a:off x="2336649"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6939" y="5535746"/>
            <a:ext cx="445739" cy="461659"/>
          </a:xfrm>
          <a:prstGeom prst="rect">
            <a:avLst/>
          </a:prstGeom>
        </p:spPr>
      </p:pic>
      <p:pic>
        <p:nvPicPr>
          <p:cNvPr id="6" name="Kuva 5">
            <a:extLst>
              <a:ext uri="{FF2B5EF4-FFF2-40B4-BE49-F238E27FC236}">
                <a16:creationId xmlns:a16="http://schemas.microsoft.com/office/drawing/2014/main" id="{7B737D63-0013-974C-9597-BCFE2AED28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9135" y="4987536"/>
            <a:ext cx="1161347" cy="290337"/>
          </a:xfrm>
          <a:prstGeom prst="rect">
            <a:avLst/>
          </a:prstGeom>
        </p:spPr>
      </p:pic>
      <p:pic>
        <p:nvPicPr>
          <p:cNvPr id="10" name="Kuva 9">
            <a:extLst>
              <a:ext uri="{FF2B5EF4-FFF2-40B4-BE49-F238E27FC236}">
                <a16:creationId xmlns:a16="http://schemas.microsoft.com/office/drawing/2014/main" id="{AF15332C-5089-054C-9E78-AA04AF163F0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54804" y="4787253"/>
            <a:ext cx="1727227" cy="690891"/>
          </a:xfrm>
          <a:prstGeom prst="rect">
            <a:avLst/>
          </a:prstGeom>
        </p:spPr>
      </p:pic>
      <p:pic>
        <p:nvPicPr>
          <p:cNvPr id="15" name="Kuva 14">
            <a:extLst>
              <a:ext uri="{FF2B5EF4-FFF2-40B4-BE49-F238E27FC236}">
                <a16:creationId xmlns:a16="http://schemas.microsoft.com/office/drawing/2014/main" id="{9677487E-D947-B54E-AD73-779DE1FB008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58657" y="4922630"/>
            <a:ext cx="635029" cy="413604"/>
          </a:xfrm>
          <a:prstGeom prst="rect">
            <a:avLst/>
          </a:prstGeom>
        </p:spPr>
      </p:pic>
      <p:pic>
        <p:nvPicPr>
          <p:cNvPr id="17" name="Kuva 16">
            <a:extLst>
              <a:ext uri="{FF2B5EF4-FFF2-40B4-BE49-F238E27FC236}">
                <a16:creationId xmlns:a16="http://schemas.microsoft.com/office/drawing/2014/main" id="{094391A4-FD86-634B-B541-7A78EA13A9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55954" y="5498305"/>
            <a:ext cx="586639" cy="414586"/>
          </a:xfrm>
          <a:prstGeom prst="rect">
            <a:avLst/>
          </a:prstGeom>
        </p:spPr>
      </p:pic>
      <p:pic>
        <p:nvPicPr>
          <p:cNvPr id="20" name="Kuva 19">
            <a:extLst>
              <a:ext uri="{FF2B5EF4-FFF2-40B4-BE49-F238E27FC236}">
                <a16:creationId xmlns:a16="http://schemas.microsoft.com/office/drawing/2014/main" id="{AFB2AA5E-70AE-7448-A24D-5D612DF6D8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742249" y="4729663"/>
            <a:ext cx="1466886" cy="825123"/>
          </a:xfrm>
          <a:prstGeom prst="rect">
            <a:avLst/>
          </a:prstGeom>
        </p:spPr>
      </p:pic>
      <p:pic>
        <p:nvPicPr>
          <p:cNvPr id="24" name="Kuva 23" descr="Kuva, joka sisältää kohteen teksti&#10;&#10;Kuvaus luotu automaattisesti">
            <a:extLst>
              <a:ext uri="{FF2B5EF4-FFF2-40B4-BE49-F238E27FC236}">
                <a16:creationId xmlns:a16="http://schemas.microsoft.com/office/drawing/2014/main" id="{C301ACFB-58A6-3B4F-8640-1EF2823698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741451" y="4841344"/>
            <a:ext cx="1034391" cy="410883"/>
          </a:xfrm>
          <a:prstGeom prst="rect">
            <a:avLst/>
          </a:prstGeom>
        </p:spPr>
      </p:pic>
    </p:spTree>
    <p:extLst>
      <p:ext uri="{BB962C8B-B14F-4D97-AF65-F5344CB8AC3E}">
        <p14:creationId xmlns:p14="http://schemas.microsoft.com/office/powerpoint/2010/main" val="80356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EC47BCFF-D298-984B-AFFD-115CAB9BE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65919"/>
            <a:ext cx="445739" cy="461659"/>
          </a:xfrm>
          <a:prstGeom prst="rect">
            <a:avLst/>
          </a:prstGeom>
        </p:spPr>
      </p:pic>
      <p:pic>
        <p:nvPicPr>
          <p:cNvPr id="10" name="Kuva 9">
            <a:extLst>
              <a:ext uri="{FF2B5EF4-FFF2-40B4-BE49-F238E27FC236}">
                <a16:creationId xmlns:a16="http://schemas.microsoft.com/office/drawing/2014/main" id="{D132070A-F21F-AF46-A04C-997D27C073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33263"/>
            <a:ext cx="586639" cy="414586"/>
          </a:xfrm>
          <a:prstGeom prst="rect">
            <a:avLst/>
          </a:prstGeom>
        </p:spPr>
      </p:pic>
    </p:spTree>
    <p:extLst>
      <p:ext uri="{BB962C8B-B14F-4D97-AF65-F5344CB8AC3E}">
        <p14:creationId xmlns:p14="http://schemas.microsoft.com/office/powerpoint/2010/main" val="262792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rus 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EC47BCFF-D298-984B-AFFD-115CAB9BE3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65919"/>
            <a:ext cx="445739" cy="461659"/>
          </a:xfrm>
          <a:prstGeom prst="rect">
            <a:avLst/>
          </a:prstGeom>
        </p:spPr>
      </p:pic>
      <p:pic>
        <p:nvPicPr>
          <p:cNvPr id="10" name="Kuva 9">
            <a:extLst>
              <a:ext uri="{FF2B5EF4-FFF2-40B4-BE49-F238E27FC236}">
                <a16:creationId xmlns:a16="http://schemas.microsoft.com/office/drawing/2014/main" id="{D132070A-F21F-AF46-A04C-997D27C073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33263"/>
            <a:ext cx="586639" cy="414586"/>
          </a:xfrm>
          <a:prstGeom prst="rect">
            <a:avLst/>
          </a:prstGeom>
        </p:spPr>
      </p:pic>
      <p:sp>
        <p:nvSpPr>
          <p:cNvPr id="4" name="Tekstin paikkamerkki 3">
            <a:extLst>
              <a:ext uri="{FF2B5EF4-FFF2-40B4-BE49-F238E27FC236}">
                <a16:creationId xmlns:a16="http://schemas.microsoft.com/office/drawing/2014/main" id="{1CD30E71-E795-0443-8B20-4C9EBD92D9EF}"/>
              </a:ext>
            </a:extLst>
          </p:cNvPr>
          <p:cNvSpPr>
            <a:spLocks noGrp="1"/>
          </p:cNvSpPr>
          <p:nvPr>
            <p:ph type="body" sz="quarter" idx="10"/>
          </p:nvPr>
        </p:nvSpPr>
        <p:spPr>
          <a:xfrm>
            <a:off x="838200" y="1771650"/>
            <a:ext cx="10515600" cy="4376738"/>
          </a:xfrm>
        </p:spPr>
        <p:txBody>
          <a:bodyPr/>
          <a:lstStyle>
            <a:lvl1pPr marL="0" indent="0">
              <a:lnSpc>
                <a:spcPct val="100000"/>
              </a:lnSpc>
              <a:buFontTx/>
              <a:buNone/>
              <a:defRPr>
                <a:latin typeface="+mn-lt"/>
              </a:defRPr>
            </a:lvl1pPr>
            <a:lvl2pPr marL="457200" indent="0">
              <a:lnSpc>
                <a:spcPct val="100000"/>
              </a:lnSpc>
              <a:buFontTx/>
              <a:buNone/>
              <a:defRPr>
                <a:latin typeface="+mn-lt"/>
              </a:defRPr>
            </a:lvl2pPr>
            <a:lvl3pPr marL="914400" indent="0">
              <a:lnSpc>
                <a:spcPct val="100000"/>
              </a:lnSpc>
              <a:buFontTx/>
              <a:buNone/>
              <a:defRPr>
                <a:latin typeface="+mn-lt"/>
              </a:defRPr>
            </a:lvl3pPr>
            <a:lvl4pPr marL="1371600" indent="0">
              <a:lnSpc>
                <a:spcPct val="100000"/>
              </a:lnSpc>
              <a:buFontTx/>
              <a:buNone/>
              <a:defRPr>
                <a:latin typeface="+mn-lt"/>
              </a:defRPr>
            </a:lvl4pPr>
            <a:lvl5pPr marL="1828800" indent="0">
              <a:lnSpc>
                <a:spcPct val="100000"/>
              </a:lnSpc>
              <a:buFontTx/>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69699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cxnSp>
        <p:nvCxnSpPr>
          <p:cNvPr id="5" name="Suora yhdysviiva 4">
            <a:extLst>
              <a:ext uri="{FF2B5EF4-FFF2-40B4-BE49-F238E27FC236}">
                <a16:creationId xmlns:a16="http://schemas.microsoft.com/office/drawing/2014/main" id="{D0D45585-990C-5943-88A5-B24D8497D15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Kuva 6" descr="Kuva, joka sisältää kohteen teksti&#10;&#10;Kuvaus luotu automaattisesti">
            <a:extLst>
              <a:ext uri="{FF2B5EF4-FFF2-40B4-BE49-F238E27FC236}">
                <a16:creationId xmlns:a16="http://schemas.microsoft.com/office/drawing/2014/main" id="{6E5A7137-5277-534C-8ACD-0CE1D5844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8" name="Kuva 7">
            <a:extLst>
              <a:ext uri="{FF2B5EF4-FFF2-40B4-BE49-F238E27FC236}">
                <a16:creationId xmlns:a16="http://schemas.microsoft.com/office/drawing/2014/main" id="{B4BF5AB5-0028-954D-9925-ECAA421C6A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56350"/>
            <a:ext cx="445739" cy="461659"/>
          </a:xfrm>
          <a:prstGeom prst="rect">
            <a:avLst/>
          </a:prstGeom>
        </p:spPr>
      </p:pic>
      <p:pic>
        <p:nvPicPr>
          <p:cNvPr id="9" name="Kuva 8">
            <a:extLst>
              <a:ext uri="{FF2B5EF4-FFF2-40B4-BE49-F238E27FC236}">
                <a16:creationId xmlns:a16="http://schemas.microsoft.com/office/drawing/2014/main" id="{9D78DC91-CB15-F44C-8294-FD9784DEA2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23694"/>
            <a:ext cx="586639" cy="414586"/>
          </a:xfrm>
          <a:prstGeom prst="rect">
            <a:avLst/>
          </a:prstGeom>
        </p:spPr>
      </p:pic>
    </p:spTree>
    <p:extLst>
      <p:ext uri="{BB962C8B-B14F-4D97-AF65-F5344CB8AC3E}">
        <p14:creationId xmlns:p14="http://schemas.microsoft.com/office/powerpoint/2010/main" val="2871477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7214B5-5698-074E-8909-39E535B462E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E9C40A2-DD92-B64F-9CB4-4EF25E8D76A9}"/>
              </a:ext>
            </a:extLst>
          </p:cNvPr>
          <p:cNvSpPr>
            <a:spLocks noGrp="1"/>
          </p:cNvSpPr>
          <p:nvPr>
            <p:ph idx="1"/>
          </p:nvPr>
        </p:nvSpPr>
        <p:spPr>
          <a:xfrm>
            <a:off x="5183188" y="457201"/>
            <a:ext cx="6172200" cy="5403850"/>
          </a:xfrm>
        </p:spPr>
        <p:txBody>
          <a:bodyPr/>
          <a:lstStyle>
            <a:lvl1pPr>
              <a:defRPr sz="2800" b="1">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3384DF-43F2-6241-A1FD-E15B28F5AF98}"/>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02511377-4EF8-7E41-A8F7-4F023C6CCC26}"/>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5833263F-F556-DF48-AAF9-D406D460CB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1" name="Kuva 10">
            <a:extLst>
              <a:ext uri="{FF2B5EF4-FFF2-40B4-BE49-F238E27FC236}">
                <a16:creationId xmlns:a16="http://schemas.microsoft.com/office/drawing/2014/main" id="{A2F8A52A-0015-8446-B600-41E997CBDE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89006"/>
            <a:ext cx="445739" cy="461659"/>
          </a:xfrm>
          <a:prstGeom prst="rect">
            <a:avLst/>
          </a:prstGeom>
        </p:spPr>
      </p:pic>
      <p:pic>
        <p:nvPicPr>
          <p:cNvPr id="12" name="Kuva 11">
            <a:extLst>
              <a:ext uri="{FF2B5EF4-FFF2-40B4-BE49-F238E27FC236}">
                <a16:creationId xmlns:a16="http://schemas.microsoft.com/office/drawing/2014/main" id="{CDD4ABB9-0C54-2A4B-B5D9-1B8BFDFB6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56350"/>
            <a:ext cx="586639" cy="414586"/>
          </a:xfrm>
          <a:prstGeom prst="rect">
            <a:avLst/>
          </a:prstGeom>
        </p:spPr>
      </p:pic>
    </p:spTree>
    <p:extLst>
      <p:ext uri="{BB962C8B-B14F-4D97-AF65-F5344CB8AC3E}">
        <p14:creationId xmlns:p14="http://schemas.microsoft.com/office/powerpoint/2010/main" val="2030012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863D07-7F5F-4149-80A9-5A3D0D7D5D0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8A12784-81C0-3D43-B48D-B598581FE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5A3076A-195E-DB4A-B006-7B30CDB381AC}"/>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A1B18AC7-B9DA-2247-8611-1D0312FDF8A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40EF732B-6484-DE40-AF33-1CB40E54A5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1" name="Kuva 10">
            <a:extLst>
              <a:ext uri="{FF2B5EF4-FFF2-40B4-BE49-F238E27FC236}">
                <a16:creationId xmlns:a16="http://schemas.microsoft.com/office/drawing/2014/main" id="{52D86256-3C65-2D43-8DEF-BF6B752400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70965"/>
            <a:ext cx="445739" cy="461659"/>
          </a:xfrm>
          <a:prstGeom prst="rect">
            <a:avLst/>
          </a:prstGeom>
        </p:spPr>
      </p:pic>
      <p:pic>
        <p:nvPicPr>
          <p:cNvPr id="12" name="Kuva 11">
            <a:extLst>
              <a:ext uri="{FF2B5EF4-FFF2-40B4-BE49-F238E27FC236}">
                <a16:creationId xmlns:a16="http://schemas.microsoft.com/office/drawing/2014/main" id="{5453D76C-D10B-BF4A-AC88-82284B6ACA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38309"/>
            <a:ext cx="586639" cy="414586"/>
          </a:xfrm>
          <a:prstGeom prst="rect">
            <a:avLst/>
          </a:prstGeom>
        </p:spPr>
      </p:pic>
    </p:spTree>
    <p:extLst>
      <p:ext uri="{BB962C8B-B14F-4D97-AF65-F5344CB8AC3E}">
        <p14:creationId xmlns:p14="http://schemas.microsoft.com/office/powerpoint/2010/main" val="1099707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ukodia VER2">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862EB82-5088-074B-AC29-D6D9813FC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55" y="0"/>
            <a:ext cx="10157988" cy="6872144"/>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6199219"/>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6166563"/>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84057" y="2982710"/>
            <a:ext cx="5660270" cy="1245257"/>
          </a:xfrm>
          <a:prstGeom prst="rect">
            <a:avLst/>
          </a:prstGeom>
        </p:spPr>
      </p:pic>
    </p:spTree>
    <p:extLst>
      <p:ext uri="{BB962C8B-B14F-4D97-AF65-F5344CB8AC3E}">
        <p14:creationId xmlns:p14="http://schemas.microsoft.com/office/powerpoint/2010/main" val="230782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aukodia VER2">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70094E1-C161-8B42-BDF9-5CEADDF185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332573"/>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299917"/>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41304" y="4944605"/>
            <a:ext cx="6856349" cy="1508394"/>
          </a:xfrm>
          <a:prstGeom prst="rect">
            <a:avLst/>
          </a:prstGeom>
        </p:spPr>
      </p:pic>
    </p:spTree>
    <p:extLst>
      <p:ext uri="{BB962C8B-B14F-4D97-AF65-F5344CB8AC3E}">
        <p14:creationId xmlns:p14="http://schemas.microsoft.com/office/powerpoint/2010/main" val="2641001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aukodia VER2">
    <p:bg>
      <p:bgPr>
        <a:solidFill>
          <a:schemeClr val="bg1"/>
        </a:solidFill>
        <a:effectLst/>
      </p:bgPr>
    </p:bg>
    <p:spTree>
      <p:nvGrpSpPr>
        <p:cNvPr id="1" name=""/>
        <p:cNvGrpSpPr/>
        <p:nvPr/>
      </p:nvGrpSpPr>
      <p:grpSpPr>
        <a:xfrm>
          <a:off x="0" y="0"/>
          <a:ext cx="0" cy="0"/>
          <a:chOff x="0" y="0"/>
          <a:chExt cx="0" cy="0"/>
        </a:xfrm>
      </p:grpSpPr>
      <p:pic>
        <p:nvPicPr>
          <p:cNvPr id="6" name="Kuva 5" descr="Kuva, joka sisältää kohteen lelu&#10;&#10;Kuvaus luotu automaattisesti">
            <a:extLst>
              <a:ext uri="{FF2B5EF4-FFF2-40B4-BE49-F238E27FC236}">
                <a16:creationId xmlns:a16="http://schemas.microsoft.com/office/drawing/2014/main" id="{4558D97D-06A8-7741-98F8-2E534E6C0649}"/>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5500" y="6181112"/>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76663" y="6148456"/>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9781" y="2473007"/>
            <a:ext cx="9582040" cy="2108045"/>
          </a:xfrm>
          <a:prstGeom prst="rect">
            <a:avLst/>
          </a:prstGeom>
          <a:effectLst>
            <a:glow rad="101600">
              <a:schemeClr val="bg1">
                <a:lumMod val="95000"/>
                <a:alpha val="60000"/>
              </a:schemeClr>
            </a:glow>
          </a:effectLst>
        </p:spPr>
      </p:pic>
    </p:spTree>
    <p:extLst>
      <p:ext uri="{BB962C8B-B14F-4D97-AF65-F5344CB8AC3E}">
        <p14:creationId xmlns:p14="http://schemas.microsoft.com/office/powerpoint/2010/main" val="198297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F8E3B5-75C4-8247-A919-AB595D0BED7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677726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sivu">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60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VER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14" name="Tekstiruutu 13">
            <a:extLst>
              <a:ext uri="{FF2B5EF4-FFF2-40B4-BE49-F238E27FC236}">
                <a16:creationId xmlns:a16="http://schemas.microsoft.com/office/drawing/2014/main" id="{032A54CD-B18B-504B-A5E0-202AF7FC2D6F}"/>
              </a:ext>
            </a:extLst>
          </p:cNvPr>
          <p:cNvSpPr txBox="1"/>
          <p:nvPr userDrawn="1"/>
        </p:nvSpPr>
        <p:spPr>
          <a:xfrm>
            <a:off x="2152650" y="6360458"/>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22485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00" y="354898"/>
            <a:ext cx="3635126" cy="799728"/>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94DDF280-5B92-AE41-8DE4-7D986F7F46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3591720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PPUDIA_webosoittee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702527" y="2480856"/>
            <a:ext cx="10786946" cy="2099346"/>
          </a:xfrm>
        </p:spPr>
        <p:txBody>
          <a:bodyPr anchor="ctr"/>
          <a:lstStyle>
            <a:lvl1pPr algn="ctr">
              <a:defRPr sz="6000" b="0">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ruutu 3">
            <a:extLst>
              <a:ext uri="{FF2B5EF4-FFF2-40B4-BE49-F238E27FC236}">
                <a16:creationId xmlns:a16="http://schemas.microsoft.com/office/drawing/2014/main" id="{D77376A1-3C14-9C46-86E5-94B9153BEFFE}"/>
              </a:ext>
            </a:extLst>
          </p:cNvPr>
          <p:cNvSpPr txBox="1"/>
          <p:nvPr userDrawn="1"/>
        </p:nvSpPr>
        <p:spPr>
          <a:xfrm>
            <a:off x="4472800" y="5663189"/>
            <a:ext cx="3246402" cy="369332"/>
          </a:xfrm>
          <a:prstGeom prst="rect">
            <a:avLst/>
          </a:prstGeom>
          <a:noFill/>
        </p:spPr>
        <p:txBody>
          <a:bodyPr wrap="none" rtlCol="0">
            <a:spAutoFit/>
          </a:bodyPr>
          <a:lstStyle/>
          <a:p>
            <a:pPr algn="ctr"/>
            <a:r>
              <a:rPr lang="en-GB" sz="1800" b="1" kern="1200">
                <a:solidFill>
                  <a:schemeClr val="bg2">
                    <a:lumMod val="50000"/>
                  </a:schemeClr>
                </a:solidFill>
                <a:effectLst/>
                <a:latin typeface="Lato" panose="020F0502020204030203" pitchFamily="34" charset="77"/>
                <a:ea typeface="+mn-ea"/>
                <a:cs typeface="+mn-cs"/>
              </a:rPr>
              <a:t>•  </a:t>
            </a:r>
            <a:r>
              <a:rPr lang="en-GB" sz="1800" b="1" kern="1200" err="1">
                <a:solidFill>
                  <a:schemeClr val="bg2">
                    <a:lumMod val="50000"/>
                  </a:schemeClr>
                </a:solidFill>
                <a:effectLst/>
                <a:latin typeface="Lato" panose="020F0502020204030203" pitchFamily="34" charset="77"/>
                <a:ea typeface="+mn-ea"/>
                <a:cs typeface="+mn-cs"/>
              </a:rPr>
              <a:t>jyu.wisdom.fi</a:t>
            </a:r>
            <a:r>
              <a:rPr lang="en-GB" sz="1800" b="1" kern="1200">
                <a:solidFill>
                  <a:schemeClr val="bg2">
                    <a:lumMod val="50000"/>
                  </a:schemeClr>
                </a:solidFill>
                <a:effectLst/>
                <a:latin typeface="Lato" panose="020F0502020204030203" pitchFamily="34" charset="77"/>
                <a:ea typeface="+mn-ea"/>
                <a:cs typeface="+mn-cs"/>
              </a:rPr>
              <a:t>/</a:t>
            </a:r>
            <a:r>
              <a:rPr lang="en-GB" sz="1800" b="1" kern="1200" err="1">
                <a:solidFill>
                  <a:schemeClr val="bg2">
                    <a:lumMod val="50000"/>
                  </a:schemeClr>
                </a:solidFill>
                <a:effectLst/>
                <a:latin typeface="Lato" panose="020F0502020204030203" pitchFamily="34" charset="77"/>
                <a:ea typeface="+mn-ea"/>
                <a:cs typeface="+mn-cs"/>
              </a:rPr>
              <a:t>polkukartta</a:t>
            </a:r>
            <a:r>
              <a:rPr lang="en-GB" sz="1800" b="1" kern="1200">
                <a:solidFill>
                  <a:schemeClr val="bg2">
                    <a:lumMod val="50000"/>
                  </a:schemeClr>
                </a:solidFill>
                <a:effectLst/>
                <a:latin typeface="Lato" panose="020F0502020204030203" pitchFamily="34" charset="77"/>
                <a:ea typeface="+mn-ea"/>
                <a:cs typeface="+mn-cs"/>
              </a:rPr>
              <a:t> •</a:t>
            </a:r>
            <a:endParaRPr lang="fi-FI">
              <a:solidFill>
                <a:schemeClr val="bg2">
                  <a:lumMod val="50000"/>
                </a:schemeClr>
              </a:solidFill>
              <a:latin typeface="Lato" panose="020F0502020204030203" pitchFamily="34" charset="77"/>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5835" y="662784"/>
            <a:ext cx="7967078" cy="1752757"/>
          </a:xfrm>
          <a:prstGeom prst="rect">
            <a:avLst/>
          </a:prstGeom>
        </p:spPr>
      </p:pic>
    </p:spTree>
    <p:extLst>
      <p:ext uri="{BB962C8B-B14F-4D97-AF65-F5344CB8AC3E}">
        <p14:creationId xmlns:p14="http://schemas.microsoft.com/office/powerpoint/2010/main" val="4137955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LOPPUDIA_webosoitteell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98F16DE-DC00-5642-890A-08D89582C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iruutu 3">
            <a:extLst>
              <a:ext uri="{FF2B5EF4-FFF2-40B4-BE49-F238E27FC236}">
                <a16:creationId xmlns:a16="http://schemas.microsoft.com/office/drawing/2014/main" id="{D77376A1-3C14-9C46-86E5-94B9153BEFFE}"/>
              </a:ext>
            </a:extLst>
          </p:cNvPr>
          <p:cNvSpPr txBox="1"/>
          <p:nvPr userDrawn="1"/>
        </p:nvSpPr>
        <p:spPr>
          <a:xfrm>
            <a:off x="5249012" y="5088047"/>
            <a:ext cx="6551116" cy="584775"/>
          </a:xfrm>
          <a:prstGeom prst="rect">
            <a:avLst/>
          </a:prstGeom>
          <a:noFill/>
        </p:spPr>
        <p:txBody>
          <a:bodyPr wrap="square" rtlCol="0">
            <a:spAutoFit/>
          </a:bodyPr>
          <a:lstStyle/>
          <a:p>
            <a:pPr algn="ct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jyu.wisdom.fi</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polkukartta</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endParaRPr lang="fi-FI" sz="3200">
              <a:solidFill>
                <a:schemeClr val="bg2">
                  <a:lumMod val="50000"/>
                </a:schemeClr>
              </a:solidFill>
              <a:latin typeface="Calibri" panose="020F0502020204030204" pitchFamily="34" charset="0"/>
              <a:cs typeface="Calibri" panose="020F0502020204030204" pitchFamily="34" charset="0"/>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6258" y="495141"/>
            <a:ext cx="6851769" cy="1507390"/>
          </a:xfrm>
          <a:prstGeom prst="rect">
            <a:avLst/>
          </a:prstGeom>
        </p:spPr>
      </p:pic>
    </p:spTree>
    <p:extLst>
      <p:ext uri="{BB962C8B-B14F-4D97-AF65-F5344CB8AC3E}">
        <p14:creationId xmlns:p14="http://schemas.microsoft.com/office/powerpoint/2010/main" val="3723898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T_Otsake isolla">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7568" y="4769819"/>
            <a:ext cx="2775591" cy="979620"/>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5815" y="4961275"/>
            <a:ext cx="884269" cy="915851"/>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46509" y="3190971"/>
            <a:ext cx="2377710" cy="59442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254426" y="2008439"/>
            <a:ext cx="2660457" cy="1064183"/>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80984" y="2905047"/>
            <a:ext cx="1633899" cy="1064183"/>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78420" y="4863992"/>
            <a:ext cx="1128512" cy="797535"/>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770190" y="2664762"/>
            <a:ext cx="2872849" cy="1615977"/>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60579" y="1908018"/>
            <a:ext cx="2484106" cy="986742"/>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820196" y="394033"/>
            <a:ext cx="6048977" cy="1330774"/>
          </a:xfrm>
          <a:prstGeom prst="rect">
            <a:avLst/>
          </a:prstGeom>
        </p:spPr>
      </p:pic>
    </p:spTree>
    <p:extLst>
      <p:ext uri="{BB962C8B-B14F-4D97-AF65-F5344CB8AC3E}">
        <p14:creationId xmlns:p14="http://schemas.microsoft.com/office/powerpoint/2010/main" val="1659109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T_otsake pienellä">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6520" y="4214041"/>
            <a:ext cx="3289802" cy="1161106"/>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446" y="4472209"/>
            <a:ext cx="1109105" cy="1148717"/>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1807" y="3034764"/>
            <a:ext cx="2779030" cy="69475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34288" y="1417802"/>
            <a:ext cx="3109499" cy="1243800"/>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87176" y="2766347"/>
            <a:ext cx="1909675" cy="1243800"/>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90981" y="4374927"/>
            <a:ext cx="1415311" cy="1000220"/>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29941" y="2425072"/>
            <a:ext cx="3357740" cy="1888728"/>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07736" y="1230597"/>
            <a:ext cx="2903383" cy="1153288"/>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15199" y="352880"/>
            <a:ext cx="2532067" cy="557055"/>
          </a:xfrm>
          <a:prstGeom prst="rect">
            <a:avLst/>
          </a:prstGeom>
        </p:spPr>
      </p:pic>
    </p:spTree>
    <p:extLst>
      <p:ext uri="{BB962C8B-B14F-4D97-AF65-F5344CB8AC3E}">
        <p14:creationId xmlns:p14="http://schemas.microsoft.com/office/powerpoint/2010/main" val="1504289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dia VER3">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C9CA9B8-BA1B-5942-85B3-9B6C350AE1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5842" y="5430221"/>
            <a:ext cx="1466886" cy="517725"/>
          </a:xfrm>
          <a:prstGeom prst="rect">
            <a:avLst/>
          </a:prstGeom>
        </p:spPr>
      </p:pic>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66939" y="5535746"/>
            <a:ext cx="445739" cy="461659"/>
          </a:xfrm>
          <a:prstGeom prst="rect">
            <a:avLst/>
          </a:prstGeom>
        </p:spPr>
      </p:pic>
      <p:pic>
        <p:nvPicPr>
          <p:cNvPr id="6" name="Kuva 5">
            <a:extLst>
              <a:ext uri="{FF2B5EF4-FFF2-40B4-BE49-F238E27FC236}">
                <a16:creationId xmlns:a16="http://schemas.microsoft.com/office/drawing/2014/main" id="{7B737D63-0013-974C-9597-BCFE2AED28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9135" y="4987536"/>
            <a:ext cx="1161347" cy="290337"/>
          </a:xfrm>
          <a:prstGeom prst="rect">
            <a:avLst/>
          </a:prstGeom>
        </p:spPr>
      </p:pic>
      <p:pic>
        <p:nvPicPr>
          <p:cNvPr id="10" name="Kuva 9">
            <a:extLst>
              <a:ext uri="{FF2B5EF4-FFF2-40B4-BE49-F238E27FC236}">
                <a16:creationId xmlns:a16="http://schemas.microsoft.com/office/drawing/2014/main" id="{AF15332C-5089-054C-9E78-AA04AF163F0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554804" y="4787253"/>
            <a:ext cx="1727227" cy="690891"/>
          </a:xfrm>
          <a:prstGeom prst="rect">
            <a:avLst/>
          </a:prstGeom>
        </p:spPr>
      </p:pic>
      <p:pic>
        <p:nvPicPr>
          <p:cNvPr id="15" name="Kuva 14">
            <a:extLst>
              <a:ext uri="{FF2B5EF4-FFF2-40B4-BE49-F238E27FC236}">
                <a16:creationId xmlns:a16="http://schemas.microsoft.com/office/drawing/2014/main" id="{9677487E-D947-B54E-AD73-779DE1FB008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58657" y="4922630"/>
            <a:ext cx="635029" cy="413604"/>
          </a:xfrm>
          <a:prstGeom prst="rect">
            <a:avLst/>
          </a:prstGeom>
        </p:spPr>
      </p:pic>
      <p:pic>
        <p:nvPicPr>
          <p:cNvPr id="17" name="Kuva 16">
            <a:extLst>
              <a:ext uri="{FF2B5EF4-FFF2-40B4-BE49-F238E27FC236}">
                <a16:creationId xmlns:a16="http://schemas.microsoft.com/office/drawing/2014/main" id="{094391A4-FD86-634B-B541-7A78EA13A9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55954" y="5498305"/>
            <a:ext cx="586639" cy="414586"/>
          </a:xfrm>
          <a:prstGeom prst="rect">
            <a:avLst/>
          </a:prstGeom>
        </p:spPr>
      </p:pic>
      <p:pic>
        <p:nvPicPr>
          <p:cNvPr id="20" name="Kuva 19">
            <a:extLst>
              <a:ext uri="{FF2B5EF4-FFF2-40B4-BE49-F238E27FC236}">
                <a16:creationId xmlns:a16="http://schemas.microsoft.com/office/drawing/2014/main" id="{AFB2AA5E-70AE-7448-A24D-5D612DF6D8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742249" y="4729663"/>
            <a:ext cx="1466886" cy="825123"/>
          </a:xfrm>
          <a:prstGeom prst="rect">
            <a:avLst/>
          </a:prstGeom>
        </p:spPr>
      </p:pic>
      <p:pic>
        <p:nvPicPr>
          <p:cNvPr id="24" name="Kuva 23" descr="Kuva, joka sisältää kohteen teksti&#10;&#10;Kuvaus luotu automaattisesti">
            <a:extLst>
              <a:ext uri="{FF2B5EF4-FFF2-40B4-BE49-F238E27FC236}">
                <a16:creationId xmlns:a16="http://schemas.microsoft.com/office/drawing/2014/main" id="{C301ACFB-58A6-3B4F-8640-1EF2823698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741451" y="4841344"/>
            <a:ext cx="1034391" cy="410883"/>
          </a:xfrm>
          <a:prstGeom prst="rect">
            <a:avLst/>
          </a:prstGeom>
        </p:spPr>
      </p:pic>
      <p:sp>
        <p:nvSpPr>
          <p:cNvPr id="16" name="Tekstiruutu 13">
            <a:extLst>
              <a:ext uri="{FF2B5EF4-FFF2-40B4-BE49-F238E27FC236}">
                <a16:creationId xmlns:a16="http://schemas.microsoft.com/office/drawing/2014/main" id="{5C5723A6-D430-47E4-B74B-C35A457A57DE}"/>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1300290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dia VER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1600" y="354898"/>
            <a:ext cx="3635126" cy="799728"/>
          </a:xfrm>
          <a:prstGeom prst="rect">
            <a:avLst/>
          </a:prstGeom>
        </p:spPr>
      </p:pic>
      <p:pic>
        <p:nvPicPr>
          <p:cNvPr id="9" name="Kuva 8">
            <a:extLst>
              <a:ext uri="{FF2B5EF4-FFF2-40B4-BE49-F238E27FC236}">
                <a16:creationId xmlns:a16="http://schemas.microsoft.com/office/drawing/2014/main" id="{8EEC92EC-2A01-1C41-B6E3-10FC29842C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94DDF280-5B92-AE41-8DE4-7D986F7F46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
        <p:nvSpPr>
          <p:cNvPr id="10" name="Tekstiruutu 13">
            <a:extLst>
              <a:ext uri="{FF2B5EF4-FFF2-40B4-BE49-F238E27FC236}">
                <a16:creationId xmlns:a16="http://schemas.microsoft.com/office/drawing/2014/main" id="{288E2843-87A2-4123-86ED-DF4E29A98C57}"/>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cxnSp>
        <p:nvCxnSpPr>
          <p:cNvPr id="11" name="Suora yhdysviiva 18">
            <a:extLst>
              <a:ext uri="{FF2B5EF4-FFF2-40B4-BE49-F238E27FC236}">
                <a16:creationId xmlns:a16="http://schemas.microsoft.com/office/drawing/2014/main" id="{17B583AD-E86D-438A-B92E-18E7E6C01DA9}"/>
              </a:ext>
            </a:extLst>
          </p:cNvPr>
          <p:cNvCxnSpPr>
            <a:cxnSpLocks/>
          </p:cNvCxnSpPr>
          <p:nvPr userDrawn="1"/>
        </p:nvCxnSpPr>
        <p:spPr>
          <a:xfrm>
            <a:off x="661639" y="6254839"/>
            <a:ext cx="10786946"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365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7" name="Kuva 6">
            <a:extLst>
              <a:ext uri="{FF2B5EF4-FFF2-40B4-BE49-F238E27FC236}">
                <a16:creationId xmlns:a16="http://schemas.microsoft.com/office/drawing/2014/main" id="{5F4E1B22-4AC9-0A40-A827-A42EB41EC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4490" y="5473301"/>
            <a:ext cx="579401" cy="600095"/>
          </a:xfrm>
          <a:prstGeom prst="rect">
            <a:avLst/>
          </a:prstGeom>
        </p:spPr>
      </p:pic>
      <p:pic>
        <p:nvPicPr>
          <p:cNvPr id="8" name="Kuva 7">
            <a:extLst>
              <a:ext uri="{FF2B5EF4-FFF2-40B4-BE49-F238E27FC236}">
                <a16:creationId xmlns:a16="http://schemas.microsoft.com/office/drawing/2014/main" id="{27C89E5E-2344-6243-9213-1BCC31A92A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7311" y="5416443"/>
            <a:ext cx="855674" cy="604717"/>
          </a:xfrm>
          <a:prstGeom prst="rect">
            <a:avLst/>
          </a:prstGeom>
        </p:spPr>
      </p:pic>
      <p:sp>
        <p:nvSpPr>
          <p:cNvPr id="9" name="Tekstiruutu 13">
            <a:extLst>
              <a:ext uri="{FF2B5EF4-FFF2-40B4-BE49-F238E27FC236}">
                <a16:creationId xmlns:a16="http://schemas.microsoft.com/office/drawing/2014/main" id="{EACB2E18-51C8-4804-BC12-4C4B89175120}"/>
              </a:ext>
            </a:extLst>
          </p:cNvPr>
          <p:cNvSpPr txBox="1"/>
          <p:nvPr userDrawn="1"/>
        </p:nvSpPr>
        <p:spPr>
          <a:xfrm>
            <a:off x="2371724" y="6363097"/>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2956874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aukodia VER1">
    <p:spTree>
      <p:nvGrpSpPr>
        <p:cNvPr id="1" name=""/>
        <p:cNvGrpSpPr/>
        <p:nvPr/>
      </p:nvGrpSpPr>
      <p:grpSpPr>
        <a:xfrm>
          <a:off x="0" y="0"/>
          <a:ext cx="0" cy="0"/>
          <a:chOff x="0" y="0"/>
          <a:chExt cx="0" cy="0"/>
        </a:xfrm>
      </p:grpSpPr>
      <p:pic>
        <p:nvPicPr>
          <p:cNvPr id="3" name="Kuva 2" descr="Kuva, joka sisältää kohteen teksti&#10;&#10;Kuvaus luotu automaattisesti">
            <a:extLst>
              <a:ext uri="{FF2B5EF4-FFF2-40B4-BE49-F238E27FC236}">
                <a16:creationId xmlns:a16="http://schemas.microsoft.com/office/drawing/2014/main" id="{38576111-D2C7-1B4E-A9B8-FA21C3F790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506" y="2114550"/>
            <a:ext cx="10188988" cy="2241574"/>
          </a:xfrm>
          <a:prstGeom prst="rect">
            <a:avLst/>
          </a:prstGeom>
        </p:spPr>
      </p:pic>
      <p:pic>
        <p:nvPicPr>
          <p:cNvPr id="4" name="Kuva 3">
            <a:extLst>
              <a:ext uri="{FF2B5EF4-FFF2-40B4-BE49-F238E27FC236}">
                <a16:creationId xmlns:a16="http://schemas.microsoft.com/office/drawing/2014/main" id="{DB7A9A55-FF23-D14D-AAB9-31049D9027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494" y="6212556"/>
            <a:ext cx="445739" cy="461659"/>
          </a:xfrm>
          <a:prstGeom prst="rect">
            <a:avLst/>
          </a:prstGeom>
        </p:spPr>
      </p:pic>
      <p:pic>
        <p:nvPicPr>
          <p:cNvPr id="5" name="Kuva 4">
            <a:extLst>
              <a:ext uri="{FF2B5EF4-FFF2-40B4-BE49-F238E27FC236}">
                <a16:creationId xmlns:a16="http://schemas.microsoft.com/office/drawing/2014/main" id="{31E61FD9-34A9-534D-99A2-5183B14458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1657" y="6179900"/>
            <a:ext cx="586639" cy="414586"/>
          </a:xfrm>
          <a:prstGeom prst="rect">
            <a:avLst/>
          </a:prstGeom>
        </p:spPr>
      </p:pic>
    </p:spTree>
    <p:extLst>
      <p:ext uri="{BB962C8B-B14F-4D97-AF65-F5344CB8AC3E}">
        <p14:creationId xmlns:p14="http://schemas.microsoft.com/office/powerpoint/2010/main" val="131241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Väliotsikkodia VER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831850" y="170973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831850" y="45894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Kuva 11" descr="Kuva, joka sisältää kohteen teksti&#10;&#10;Kuvaus luotu automaattisesti">
            <a:extLst>
              <a:ext uri="{FF2B5EF4-FFF2-40B4-BE49-F238E27FC236}">
                <a16:creationId xmlns:a16="http://schemas.microsoft.com/office/drawing/2014/main" id="{BFC27206-B267-504D-BA9C-F4BCA33C4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324" y="310994"/>
            <a:ext cx="4676550" cy="1028841"/>
          </a:xfrm>
          <a:prstGeom prst="rect">
            <a:avLst/>
          </a:prstGeom>
        </p:spPr>
      </p:pic>
      <p:pic>
        <p:nvPicPr>
          <p:cNvPr id="11" name="Kuva 8">
            <a:extLst>
              <a:ext uri="{FF2B5EF4-FFF2-40B4-BE49-F238E27FC236}">
                <a16:creationId xmlns:a16="http://schemas.microsoft.com/office/drawing/2014/main" id="{9BC5FADD-88E4-4243-B4FD-6F1BDB122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08D23ACD-9633-4B81-93F8-950F26F1CB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4247729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Väli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797312" y="84216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797312" y="38909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8" descr="Kuva, joka sisältää kohteen teksti&#10;&#10;Kuvaus luotu automaattisesti">
            <a:extLst>
              <a:ext uri="{FF2B5EF4-FFF2-40B4-BE49-F238E27FC236}">
                <a16:creationId xmlns:a16="http://schemas.microsoft.com/office/drawing/2014/main" id="{1E43DD95-F8B1-4472-8D1D-BF87CCE59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4" name="Kuva 8">
            <a:extLst>
              <a:ext uri="{FF2B5EF4-FFF2-40B4-BE49-F238E27FC236}">
                <a16:creationId xmlns:a16="http://schemas.microsoft.com/office/drawing/2014/main" id="{95E4C37B-BC81-44E6-853A-6151DDFB0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5" name="Kuva 11">
            <a:extLst>
              <a:ext uri="{FF2B5EF4-FFF2-40B4-BE49-F238E27FC236}">
                <a16:creationId xmlns:a16="http://schemas.microsoft.com/office/drawing/2014/main" id="{11DEF0FD-38B0-4895-B281-3611DA1730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326306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1524000" y="1384028"/>
            <a:ext cx="9144000" cy="2387600"/>
          </a:xfrm>
        </p:spPr>
        <p:txBody>
          <a:bodyPr anchor="b"/>
          <a:lstStyle>
            <a:lvl1pPr algn="ctr">
              <a:defRPr sz="6000" b="1" i="0">
                <a:solidFill>
                  <a:schemeClr val="bg2">
                    <a:lumMod val="25000"/>
                  </a:schemeClr>
                </a:solidFill>
                <a:latin typeface="Calibri Light" panose="020F0302020204030204" pitchFamily="34" charset="0"/>
                <a:cs typeface="Calibri Light" panose="020F03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A50059D5-0B94-4546-B426-91158762BA12}"/>
              </a:ext>
            </a:extLst>
          </p:cNvPr>
          <p:cNvSpPr>
            <a:spLocks noGrp="1"/>
          </p:cNvSpPr>
          <p:nvPr>
            <p:ph type="subTitle" idx="1"/>
          </p:nvPr>
        </p:nvSpPr>
        <p:spPr>
          <a:xfrm>
            <a:off x="1523999" y="3925693"/>
            <a:ext cx="9144000" cy="724636"/>
          </a:xfrm>
        </p:spPr>
        <p:txBody>
          <a:bodyPr/>
          <a:lstStyle>
            <a:lvl1pPr marL="0" indent="0" algn="ctr">
              <a:buNone/>
              <a:defRPr sz="240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sp>
        <p:nvSpPr>
          <p:cNvPr id="14" name="Tekstiruutu 13">
            <a:extLst>
              <a:ext uri="{FF2B5EF4-FFF2-40B4-BE49-F238E27FC236}">
                <a16:creationId xmlns:a16="http://schemas.microsoft.com/office/drawing/2014/main" id="{032A54CD-B18B-504B-A5E0-202AF7FC2D6F}"/>
              </a:ext>
            </a:extLst>
          </p:cNvPr>
          <p:cNvSpPr txBox="1"/>
          <p:nvPr userDrawn="1"/>
        </p:nvSpPr>
        <p:spPr>
          <a:xfrm>
            <a:off x="2152650" y="6360458"/>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5" name="Kuva 4" descr="Kuva, joka sisältää kohteen teksti&#10;&#10;Kuvaus luotu automaattisesti">
            <a:extLst>
              <a:ext uri="{FF2B5EF4-FFF2-40B4-BE49-F238E27FC236}">
                <a16:creationId xmlns:a16="http://schemas.microsoft.com/office/drawing/2014/main" id="{084EDDF6-246C-284A-8164-F303A24A8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238" y="310993"/>
            <a:ext cx="4177137" cy="918970"/>
          </a:xfrm>
          <a:prstGeom prst="rect">
            <a:avLst/>
          </a:prstGeom>
        </p:spPr>
      </p:pic>
      <p:pic>
        <p:nvPicPr>
          <p:cNvPr id="7" name="Kuva 6">
            <a:extLst>
              <a:ext uri="{FF2B5EF4-FFF2-40B4-BE49-F238E27FC236}">
                <a16:creationId xmlns:a16="http://schemas.microsoft.com/office/drawing/2014/main" id="{5F4E1B22-4AC9-0A40-A827-A42EB41EC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4490" y="5473301"/>
            <a:ext cx="579401" cy="600095"/>
          </a:xfrm>
          <a:prstGeom prst="rect">
            <a:avLst/>
          </a:prstGeom>
        </p:spPr>
      </p:pic>
      <p:pic>
        <p:nvPicPr>
          <p:cNvPr id="8" name="Kuva 7">
            <a:extLst>
              <a:ext uri="{FF2B5EF4-FFF2-40B4-BE49-F238E27FC236}">
                <a16:creationId xmlns:a16="http://schemas.microsoft.com/office/drawing/2014/main" id="{27C89E5E-2344-6243-9213-1BCC31A92A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7311" y="5416443"/>
            <a:ext cx="855674" cy="604717"/>
          </a:xfrm>
          <a:prstGeom prst="rect">
            <a:avLst/>
          </a:prstGeom>
        </p:spPr>
      </p:pic>
    </p:spTree>
    <p:extLst>
      <p:ext uri="{BB962C8B-B14F-4D97-AF65-F5344CB8AC3E}">
        <p14:creationId xmlns:p14="http://schemas.microsoft.com/office/powerpoint/2010/main" val="4044575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A332D0-8049-AE49-AFD7-6EA080F1D0FD}"/>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3FA97E27-431C-BC43-A0DA-3F0BBF6958D2}"/>
              </a:ext>
            </a:extLst>
          </p:cNvPr>
          <p:cNvSpPr>
            <a:spLocks noGrp="1"/>
          </p:cNvSpPr>
          <p:nvPr>
            <p:ph idx="1"/>
          </p:nvPr>
        </p:nvSpPr>
        <p:spPr/>
        <p:txBody>
          <a:bodyPr/>
          <a:lstStyle>
            <a:lvl1pPr>
              <a:defRPr>
                <a:solidFill>
                  <a:schemeClr val="tx1">
                    <a:lumMod val="50000"/>
                  </a:schemeClr>
                </a:solidFill>
                <a:latin typeface="+mj-lt"/>
              </a:defRPr>
            </a:lvl1pPr>
            <a:lvl2pPr>
              <a:defRPr>
                <a:solidFill>
                  <a:schemeClr val="tx1">
                    <a:lumMod val="50000"/>
                  </a:schemeClr>
                </a:solidFill>
                <a:latin typeface="Calibri" panose="020F0502020204030204" pitchFamily="34" charset="0"/>
                <a:cs typeface="Calibri" panose="020F0502020204030204" pitchFamily="34" charset="0"/>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F44CA1C6-5111-3F47-A051-F5D9C098BDA2}"/>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descr="Kuva, joka sisältää kohteen teksti&#10;&#10;Kuvaus luotu automaattisesti">
            <a:extLst>
              <a:ext uri="{FF2B5EF4-FFF2-40B4-BE49-F238E27FC236}">
                <a16:creationId xmlns:a16="http://schemas.microsoft.com/office/drawing/2014/main" id="{A5FA3E96-F215-F149-A2CC-091970F3F8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8" name="Kuva 8">
            <a:extLst>
              <a:ext uri="{FF2B5EF4-FFF2-40B4-BE49-F238E27FC236}">
                <a16:creationId xmlns:a16="http://schemas.microsoft.com/office/drawing/2014/main" id="{9AA522F0-8239-4B95-9F6D-3EF8E93199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2B07796F-E7A7-42D5-A067-BE954CCA44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254128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9FE3DC-71DB-E74C-8684-0BA48ACDDF00}"/>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F9DAED9-856E-4540-A5EC-9584443067FC}"/>
              </a:ext>
            </a:extLst>
          </p:cNvPr>
          <p:cNvSpPr>
            <a:spLocks noGrp="1"/>
          </p:cNvSpPr>
          <p:nvPr>
            <p:ph sz="half" idx="1"/>
          </p:nvPr>
        </p:nvSpPr>
        <p:spPr>
          <a:xfrm>
            <a:off x="838200" y="1825625"/>
            <a:ext cx="5181600" cy="4351338"/>
          </a:xfrm>
        </p:spPr>
        <p:txBody>
          <a:bodyPr/>
          <a:lstStyle>
            <a:lvl1pPr>
              <a:defRPr>
                <a:solidFill>
                  <a:schemeClr val="tx1">
                    <a:lumMod val="50000"/>
                  </a:schemeClr>
                </a:solidFill>
                <a:latin typeface="+mj-lt"/>
              </a:defRPr>
            </a:lvl1pPr>
            <a:lvl2pPr>
              <a:defRPr>
                <a:solidFill>
                  <a:schemeClr val="tx1">
                    <a:lumMod val="50000"/>
                  </a:schemeClr>
                </a:solidFill>
                <a:latin typeface="+mj-lt"/>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2F7492D-184D-A948-BDA5-A1DB7C4B8AAA}"/>
              </a:ext>
            </a:extLst>
          </p:cNvPr>
          <p:cNvSpPr>
            <a:spLocks noGrp="1"/>
          </p:cNvSpPr>
          <p:nvPr>
            <p:ph sz="half" idx="2"/>
          </p:nvPr>
        </p:nvSpPr>
        <p:spPr>
          <a:xfrm>
            <a:off x="6172200" y="1825625"/>
            <a:ext cx="5181600" cy="4351338"/>
          </a:xfrm>
        </p:spPr>
        <p:txBody>
          <a:bodyPr/>
          <a:lstStyle>
            <a:lvl1pPr>
              <a:defRPr>
                <a:solidFill>
                  <a:schemeClr val="tx1">
                    <a:lumMod val="50000"/>
                  </a:schemeClr>
                </a:solidFill>
                <a:latin typeface="+mj-lt"/>
              </a:defRPr>
            </a:lvl1pPr>
            <a:lvl2pPr>
              <a:defRPr>
                <a:solidFill>
                  <a:schemeClr val="tx1">
                    <a:lumMod val="50000"/>
                  </a:schemeClr>
                </a:solidFill>
                <a:latin typeface="+mj-lt"/>
              </a:defRPr>
            </a:lvl2pPr>
            <a:lvl3pPr>
              <a:defRPr>
                <a:solidFill>
                  <a:schemeClr val="tx1">
                    <a:lumMod val="50000"/>
                  </a:schemeClr>
                </a:solidFill>
                <a:latin typeface="+mj-lt"/>
              </a:defRPr>
            </a:lvl3pPr>
            <a:lvl4pPr>
              <a:defRPr>
                <a:solidFill>
                  <a:schemeClr val="tx1">
                    <a:lumMod val="50000"/>
                  </a:schemeClr>
                </a:solidFill>
                <a:latin typeface="+mj-lt"/>
              </a:defRPr>
            </a:lvl4pPr>
            <a:lvl5pPr>
              <a:defRPr>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8" name="Suora yhdysviiva 7">
            <a:extLst>
              <a:ext uri="{FF2B5EF4-FFF2-40B4-BE49-F238E27FC236}">
                <a16:creationId xmlns:a16="http://schemas.microsoft.com/office/drawing/2014/main" id="{3588402E-E81A-2146-9486-3C850DD8D241}"/>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FBC24D12-455F-1844-B37B-0059080B7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5D5968A8-DE01-4E0D-864A-6D576D348C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EFFD8651-AE41-41FA-B866-77846EBDBD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31499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9029A0-91C7-094D-BC77-4E8F5CC12D47}"/>
              </a:ext>
            </a:extLst>
          </p:cNvPr>
          <p:cNvSpPr>
            <a:spLocks noGrp="1"/>
          </p:cNvSpPr>
          <p:nvPr>
            <p:ph type="title"/>
          </p:nvPr>
        </p:nvSpPr>
        <p:spPr>
          <a:xfrm>
            <a:off x="839788" y="365125"/>
            <a:ext cx="10515600" cy="1325563"/>
          </a:xfrm>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67B10E5-8545-344E-AE27-63C375C9126D}"/>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0417E00-95F6-634F-979E-E8040175FE52}"/>
              </a:ext>
            </a:extLst>
          </p:cNvPr>
          <p:cNvSpPr>
            <a:spLocks noGrp="1"/>
          </p:cNvSpPr>
          <p:nvPr>
            <p:ph sz="half" idx="2" hasCustomPrompt="1"/>
          </p:nvPr>
        </p:nvSpPr>
        <p:spPr>
          <a:xfrm>
            <a:off x="839788" y="2505075"/>
            <a:ext cx="5157787" cy="3684588"/>
          </a:xfrm>
        </p:spPr>
        <p:txBody>
          <a:bodyPr/>
          <a:lstStyle>
            <a:lvl1pPr>
              <a:defRPr sz="2400">
                <a:solidFill>
                  <a:schemeClr val="tx1">
                    <a:lumMod val="50000"/>
                  </a:schemeClr>
                </a:solidFill>
                <a:latin typeface="+mj-lt"/>
              </a:defRPr>
            </a:lvl1pPr>
            <a:lvl2pPr>
              <a:defRPr sz="2000">
                <a:solidFill>
                  <a:schemeClr val="tx1">
                    <a:lumMod val="50000"/>
                  </a:schemeClr>
                </a:solidFill>
                <a:latin typeface="+mj-lt"/>
              </a:defRPr>
            </a:lvl2pPr>
            <a:lvl3pPr>
              <a:defRPr sz="1800">
                <a:solidFill>
                  <a:schemeClr val="tx1">
                    <a:lumMod val="50000"/>
                  </a:schemeClr>
                </a:solidFill>
                <a:latin typeface="+mj-lt"/>
              </a:defRPr>
            </a:lvl3pPr>
            <a:lvl4pPr>
              <a:defRPr sz="1400">
                <a:solidFill>
                  <a:schemeClr val="tx1">
                    <a:lumMod val="50000"/>
                  </a:schemeClr>
                </a:solidFill>
                <a:latin typeface="+mj-lt"/>
              </a:defRPr>
            </a:lvl4pPr>
            <a:lvl5pPr>
              <a:defRPr sz="1400">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779FA47-672B-9941-BD23-97400BFE348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Sisällön paikkamerkki 3">
            <a:extLst>
              <a:ext uri="{FF2B5EF4-FFF2-40B4-BE49-F238E27FC236}">
                <a16:creationId xmlns:a16="http://schemas.microsoft.com/office/drawing/2014/main" id="{20ABC642-B34E-C349-8393-4C88136BBFEA}"/>
              </a:ext>
            </a:extLst>
          </p:cNvPr>
          <p:cNvSpPr>
            <a:spLocks noGrp="1"/>
          </p:cNvSpPr>
          <p:nvPr>
            <p:ph sz="half" idx="13"/>
          </p:nvPr>
        </p:nvSpPr>
        <p:spPr>
          <a:xfrm>
            <a:off x="6172200" y="2505075"/>
            <a:ext cx="5157787" cy="3684588"/>
          </a:xfrm>
        </p:spPr>
        <p:txBody>
          <a:bodyPr/>
          <a:lstStyle>
            <a:lvl1pPr>
              <a:defRPr sz="2400">
                <a:solidFill>
                  <a:schemeClr val="tx1">
                    <a:lumMod val="50000"/>
                  </a:schemeClr>
                </a:solidFill>
                <a:latin typeface="+mj-lt"/>
              </a:defRPr>
            </a:lvl1pPr>
            <a:lvl2pPr>
              <a:defRPr sz="2000">
                <a:solidFill>
                  <a:schemeClr val="tx1">
                    <a:lumMod val="50000"/>
                  </a:schemeClr>
                </a:solidFill>
                <a:latin typeface="+mj-lt"/>
              </a:defRPr>
            </a:lvl2pPr>
            <a:lvl3pPr>
              <a:defRPr sz="1800">
                <a:solidFill>
                  <a:schemeClr val="tx1">
                    <a:lumMod val="50000"/>
                  </a:schemeClr>
                </a:solidFill>
                <a:latin typeface="+mj-lt"/>
              </a:defRPr>
            </a:lvl3pPr>
            <a:lvl4pPr>
              <a:defRPr sz="1400">
                <a:solidFill>
                  <a:schemeClr val="tx1">
                    <a:lumMod val="50000"/>
                  </a:schemeClr>
                </a:solidFill>
                <a:latin typeface="+mj-lt"/>
              </a:defRPr>
            </a:lvl4pPr>
            <a:lvl5pPr>
              <a:defRPr sz="1400">
                <a:solidFill>
                  <a:schemeClr val="tx1">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DB6D48FA-CFC2-4B47-887F-6103D02EB56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12" descr="Kuva, joka sisältää kohteen teksti&#10;&#10;Kuvaus luotu automaattisesti">
            <a:extLst>
              <a:ext uri="{FF2B5EF4-FFF2-40B4-BE49-F238E27FC236}">
                <a16:creationId xmlns:a16="http://schemas.microsoft.com/office/drawing/2014/main" id="{51AA49D0-1388-5440-B6A7-39D6B3A0D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5" name="Kuva 8">
            <a:extLst>
              <a:ext uri="{FF2B5EF4-FFF2-40B4-BE49-F238E27FC236}">
                <a16:creationId xmlns:a16="http://schemas.microsoft.com/office/drawing/2014/main" id="{3C24E0B4-56D7-40FF-9B02-D27B85C2AF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6" name="Kuva 11">
            <a:extLst>
              <a:ext uri="{FF2B5EF4-FFF2-40B4-BE49-F238E27FC236}">
                <a16:creationId xmlns:a16="http://schemas.microsoft.com/office/drawing/2014/main" id="{6F222E76-8444-46A2-A249-6E06E92087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3729041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7" name="Kuva 8">
            <a:extLst>
              <a:ext uri="{FF2B5EF4-FFF2-40B4-BE49-F238E27FC236}">
                <a16:creationId xmlns:a16="http://schemas.microsoft.com/office/drawing/2014/main" id="{3FBFD546-A7BE-42D8-AD4E-200048E0EF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1" name="Kuva 11">
            <a:extLst>
              <a:ext uri="{FF2B5EF4-FFF2-40B4-BE49-F238E27FC236}">
                <a16:creationId xmlns:a16="http://schemas.microsoft.com/office/drawing/2014/main" id="{F6BF81CB-1E75-49A9-978C-2B87A991E5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92658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us 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C46C0E-774A-8444-A7BB-4A704EDBE26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cxnSp>
        <p:nvCxnSpPr>
          <p:cNvPr id="6" name="Suora yhdysviiva 5">
            <a:extLst>
              <a:ext uri="{FF2B5EF4-FFF2-40B4-BE49-F238E27FC236}">
                <a16:creationId xmlns:a16="http://schemas.microsoft.com/office/drawing/2014/main" id="{45847624-B50A-854C-B1EB-4209E4204CEA}"/>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Kuva 7" descr="Kuva, joka sisältää kohteen teksti&#10;&#10;Kuvaus luotu automaattisesti">
            <a:extLst>
              <a:ext uri="{FF2B5EF4-FFF2-40B4-BE49-F238E27FC236}">
                <a16:creationId xmlns:a16="http://schemas.microsoft.com/office/drawing/2014/main" id="{C5D4A56F-ADC5-2F4E-A84C-34B51F7D48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sp>
        <p:nvSpPr>
          <p:cNvPr id="4" name="Tekstin paikkamerkki 3">
            <a:extLst>
              <a:ext uri="{FF2B5EF4-FFF2-40B4-BE49-F238E27FC236}">
                <a16:creationId xmlns:a16="http://schemas.microsoft.com/office/drawing/2014/main" id="{1CD30E71-E795-0443-8B20-4C9EBD92D9EF}"/>
              </a:ext>
            </a:extLst>
          </p:cNvPr>
          <p:cNvSpPr>
            <a:spLocks noGrp="1"/>
          </p:cNvSpPr>
          <p:nvPr>
            <p:ph type="body" sz="quarter" idx="10"/>
          </p:nvPr>
        </p:nvSpPr>
        <p:spPr>
          <a:xfrm>
            <a:off x="838200" y="1771650"/>
            <a:ext cx="10515600" cy="4376738"/>
          </a:xfrm>
        </p:spPr>
        <p:txBody>
          <a:bodyPr/>
          <a:lstStyle>
            <a:lvl1pPr marL="0" indent="0">
              <a:lnSpc>
                <a:spcPct val="100000"/>
              </a:lnSpc>
              <a:buFontTx/>
              <a:buNone/>
              <a:defRPr>
                <a:latin typeface="+mn-lt"/>
              </a:defRPr>
            </a:lvl1pPr>
            <a:lvl2pPr marL="457200" indent="0">
              <a:lnSpc>
                <a:spcPct val="100000"/>
              </a:lnSpc>
              <a:buFontTx/>
              <a:buNone/>
              <a:defRPr>
                <a:latin typeface="+mn-lt"/>
              </a:defRPr>
            </a:lvl2pPr>
            <a:lvl3pPr marL="914400" indent="0">
              <a:lnSpc>
                <a:spcPct val="100000"/>
              </a:lnSpc>
              <a:buFontTx/>
              <a:buNone/>
              <a:defRPr>
                <a:latin typeface="+mn-lt"/>
              </a:defRPr>
            </a:lvl3pPr>
            <a:lvl4pPr marL="1371600" indent="0">
              <a:lnSpc>
                <a:spcPct val="100000"/>
              </a:lnSpc>
              <a:buFontTx/>
              <a:buNone/>
              <a:defRPr>
                <a:latin typeface="+mn-lt"/>
              </a:defRPr>
            </a:lvl4pPr>
            <a:lvl5pPr marL="1828800" indent="0">
              <a:lnSpc>
                <a:spcPct val="100000"/>
              </a:lnSpc>
              <a:buFontTx/>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1" name="Kuva 8">
            <a:extLst>
              <a:ext uri="{FF2B5EF4-FFF2-40B4-BE49-F238E27FC236}">
                <a16:creationId xmlns:a16="http://schemas.microsoft.com/office/drawing/2014/main" id="{F5C9E637-0DB0-4F53-9ED5-8573770CEE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2" name="Kuva 11">
            <a:extLst>
              <a:ext uri="{FF2B5EF4-FFF2-40B4-BE49-F238E27FC236}">
                <a16:creationId xmlns:a16="http://schemas.microsoft.com/office/drawing/2014/main" id="{1133AC6F-35B4-4A69-8ED1-759E60BC20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273298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cxnSp>
        <p:nvCxnSpPr>
          <p:cNvPr id="5" name="Suora yhdysviiva 4">
            <a:extLst>
              <a:ext uri="{FF2B5EF4-FFF2-40B4-BE49-F238E27FC236}">
                <a16:creationId xmlns:a16="http://schemas.microsoft.com/office/drawing/2014/main" id="{D0D45585-990C-5943-88A5-B24D8497D15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Kuva 6" descr="Kuva, joka sisältää kohteen teksti&#10;&#10;Kuvaus luotu automaattisesti">
            <a:extLst>
              <a:ext uri="{FF2B5EF4-FFF2-40B4-BE49-F238E27FC236}">
                <a16:creationId xmlns:a16="http://schemas.microsoft.com/office/drawing/2014/main" id="{6E5A7137-5277-534C-8ACD-0CE1D5844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6" name="Kuva 8">
            <a:extLst>
              <a:ext uri="{FF2B5EF4-FFF2-40B4-BE49-F238E27FC236}">
                <a16:creationId xmlns:a16="http://schemas.microsoft.com/office/drawing/2014/main" id="{E958F13C-5AED-4B3D-A7DF-C43CC6A778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0" name="Kuva 11">
            <a:extLst>
              <a:ext uri="{FF2B5EF4-FFF2-40B4-BE49-F238E27FC236}">
                <a16:creationId xmlns:a16="http://schemas.microsoft.com/office/drawing/2014/main" id="{00650DE8-6BC7-4A55-BD87-21A78A8A83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413604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7214B5-5698-074E-8909-39E535B462E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E9C40A2-DD92-B64F-9CB4-4EF25E8D76A9}"/>
              </a:ext>
            </a:extLst>
          </p:cNvPr>
          <p:cNvSpPr>
            <a:spLocks noGrp="1"/>
          </p:cNvSpPr>
          <p:nvPr>
            <p:ph idx="1"/>
          </p:nvPr>
        </p:nvSpPr>
        <p:spPr>
          <a:xfrm>
            <a:off x="5183188" y="457201"/>
            <a:ext cx="6172200" cy="5403850"/>
          </a:xfrm>
        </p:spPr>
        <p:txBody>
          <a:bodyPr/>
          <a:lstStyle>
            <a:lvl1pPr>
              <a:defRPr sz="2800" b="1">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C3384DF-43F2-6241-A1FD-E15B28F5AF98}"/>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02511377-4EF8-7E41-A8F7-4F023C6CCC26}"/>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5833263F-F556-DF48-AAF9-D406D460CB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4BD3DA4A-8B86-4718-A496-535782084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A3BB579B-DF36-432D-AD1D-2A4A50D9D1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523427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863D07-7F5F-4149-80A9-5A3D0D7D5D0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8A12784-81C0-3D43-B48D-B598581FE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D5A3076A-195E-DB4A-B006-7B30CDB381AC}"/>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A1B18AC7-B9DA-2247-8611-1D0312FDF8A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40EF732B-6484-DE40-AF33-1CB40E54A5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9" name="Kuva 8">
            <a:extLst>
              <a:ext uri="{FF2B5EF4-FFF2-40B4-BE49-F238E27FC236}">
                <a16:creationId xmlns:a16="http://schemas.microsoft.com/office/drawing/2014/main" id="{93BAFCCE-A8E8-4B7A-87D1-234728377D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7849" y="6335021"/>
            <a:ext cx="445739" cy="461659"/>
          </a:xfrm>
          <a:prstGeom prst="rect">
            <a:avLst/>
          </a:prstGeom>
        </p:spPr>
      </p:pic>
      <p:pic>
        <p:nvPicPr>
          <p:cNvPr id="13" name="Kuva 11">
            <a:extLst>
              <a:ext uri="{FF2B5EF4-FFF2-40B4-BE49-F238E27FC236}">
                <a16:creationId xmlns:a16="http://schemas.microsoft.com/office/drawing/2014/main" id="{C7D1F53E-8748-47FF-9F33-D060252C7FA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89012" y="6302365"/>
            <a:ext cx="586639" cy="414586"/>
          </a:xfrm>
          <a:prstGeom prst="rect">
            <a:avLst/>
          </a:prstGeom>
        </p:spPr>
      </p:pic>
    </p:spTree>
    <p:extLst>
      <p:ext uri="{BB962C8B-B14F-4D97-AF65-F5344CB8AC3E}">
        <p14:creationId xmlns:p14="http://schemas.microsoft.com/office/powerpoint/2010/main" val="1360145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ukodia VER2">
    <p:bg>
      <p:bgPr>
        <a:solidFill>
          <a:schemeClr val="bg1"/>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862EB82-5088-074B-AC29-D6D9813FC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55" y="0"/>
            <a:ext cx="10157988" cy="6872144"/>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6199219"/>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6166563"/>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84057" y="2982710"/>
            <a:ext cx="5660270" cy="1245257"/>
          </a:xfrm>
          <a:prstGeom prst="rect">
            <a:avLst/>
          </a:prstGeom>
        </p:spPr>
      </p:pic>
    </p:spTree>
    <p:extLst>
      <p:ext uri="{BB962C8B-B14F-4D97-AF65-F5344CB8AC3E}">
        <p14:creationId xmlns:p14="http://schemas.microsoft.com/office/powerpoint/2010/main" val="357558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aukodia VER2">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70094E1-C161-8B42-BDF9-5CEADDF185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04019" y="332573"/>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95182" y="299917"/>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41304" y="4944605"/>
            <a:ext cx="6856349" cy="1508394"/>
          </a:xfrm>
          <a:prstGeom prst="rect">
            <a:avLst/>
          </a:prstGeom>
        </p:spPr>
      </p:pic>
    </p:spTree>
    <p:extLst>
      <p:ext uri="{BB962C8B-B14F-4D97-AF65-F5344CB8AC3E}">
        <p14:creationId xmlns:p14="http://schemas.microsoft.com/office/powerpoint/2010/main" val="174953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aukodia VER1">
    <p:spTree>
      <p:nvGrpSpPr>
        <p:cNvPr id="1" name=""/>
        <p:cNvGrpSpPr/>
        <p:nvPr/>
      </p:nvGrpSpPr>
      <p:grpSpPr>
        <a:xfrm>
          <a:off x="0" y="0"/>
          <a:ext cx="0" cy="0"/>
          <a:chOff x="0" y="0"/>
          <a:chExt cx="0" cy="0"/>
        </a:xfrm>
      </p:grpSpPr>
      <p:pic>
        <p:nvPicPr>
          <p:cNvPr id="3" name="Kuva 2" descr="Kuva, joka sisältää kohteen teksti&#10;&#10;Kuvaus luotu automaattisesti">
            <a:extLst>
              <a:ext uri="{FF2B5EF4-FFF2-40B4-BE49-F238E27FC236}">
                <a16:creationId xmlns:a16="http://schemas.microsoft.com/office/drawing/2014/main" id="{38576111-D2C7-1B4E-A9B8-FA21C3F790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506" y="2114550"/>
            <a:ext cx="10188988" cy="2241574"/>
          </a:xfrm>
          <a:prstGeom prst="rect">
            <a:avLst/>
          </a:prstGeom>
        </p:spPr>
      </p:pic>
      <p:pic>
        <p:nvPicPr>
          <p:cNvPr id="4" name="Kuva 3">
            <a:extLst>
              <a:ext uri="{FF2B5EF4-FFF2-40B4-BE49-F238E27FC236}">
                <a16:creationId xmlns:a16="http://schemas.microsoft.com/office/drawing/2014/main" id="{DB7A9A55-FF23-D14D-AAB9-31049D9027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494" y="6212556"/>
            <a:ext cx="445739" cy="461659"/>
          </a:xfrm>
          <a:prstGeom prst="rect">
            <a:avLst/>
          </a:prstGeom>
        </p:spPr>
      </p:pic>
      <p:pic>
        <p:nvPicPr>
          <p:cNvPr id="5" name="Kuva 4">
            <a:extLst>
              <a:ext uri="{FF2B5EF4-FFF2-40B4-BE49-F238E27FC236}">
                <a16:creationId xmlns:a16="http://schemas.microsoft.com/office/drawing/2014/main" id="{31E61FD9-34A9-534D-99A2-5183B14458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81657" y="6179900"/>
            <a:ext cx="586639" cy="414586"/>
          </a:xfrm>
          <a:prstGeom prst="rect">
            <a:avLst/>
          </a:prstGeom>
        </p:spPr>
      </p:pic>
    </p:spTree>
    <p:extLst>
      <p:ext uri="{BB962C8B-B14F-4D97-AF65-F5344CB8AC3E}">
        <p14:creationId xmlns:p14="http://schemas.microsoft.com/office/powerpoint/2010/main" val="1810144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aukodia VER2">
    <p:bg>
      <p:bgPr>
        <a:solidFill>
          <a:schemeClr val="bg1"/>
        </a:solidFill>
        <a:effectLst/>
      </p:bgPr>
    </p:bg>
    <p:spTree>
      <p:nvGrpSpPr>
        <p:cNvPr id="1" name=""/>
        <p:cNvGrpSpPr/>
        <p:nvPr/>
      </p:nvGrpSpPr>
      <p:grpSpPr>
        <a:xfrm>
          <a:off x="0" y="0"/>
          <a:ext cx="0" cy="0"/>
          <a:chOff x="0" y="0"/>
          <a:chExt cx="0" cy="0"/>
        </a:xfrm>
      </p:grpSpPr>
      <p:pic>
        <p:nvPicPr>
          <p:cNvPr id="6" name="Kuva 5" descr="Kuva, joka sisältää kohteen lelu&#10;&#10;Kuvaus luotu automaattisesti">
            <a:extLst>
              <a:ext uri="{FF2B5EF4-FFF2-40B4-BE49-F238E27FC236}">
                <a16:creationId xmlns:a16="http://schemas.microsoft.com/office/drawing/2014/main" id="{4558D97D-06A8-7741-98F8-2E534E6C0649}"/>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C116F597-A0DD-514C-A7AC-3AE7FC52DD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85500" y="6181112"/>
            <a:ext cx="445739" cy="461659"/>
          </a:xfrm>
          <a:prstGeom prst="rect">
            <a:avLst/>
          </a:prstGeom>
        </p:spPr>
      </p:pic>
      <p:pic>
        <p:nvPicPr>
          <p:cNvPr id="4" name="Kuva 3">
            <a:extLst>
              <a:ext uri="{FF2B5EF4-FFF2-40B4-BE49-F238E27FC236}">
                <a16:creationId xmlns:a16="http://schemas.microsoft.com/office/drawing/2014/main" id="{A73C1440-2CEE-B049-8AC6-BEA623BDD9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76663" y="6148456"/>
            <a:ext cx="586639" cy="414586"/>
          </a:xfrm>
          <a:prstGeom prst="rect">
            <a:avLst/>
          </a:prstGeom>
        </p:spPr>
      </p:pic>
      <p:pic>
        <p:nvPicPr>
          <p:cNvPr id="7" name="Kuva 6" descr="Kuva, joka sisältää kohteen teksti&#10;&#10;Kuvaus luotu automaattisesti">
            <a:extLst>
              <a:ext uri="{FF2B5EF4-FFF2-40B4-BE49-F238E27FC236}">
                <a16:creationId xmlns:a16="http://schemas.microsoft.com/office/drawing/2014/main" id="{79B4FE6B-3D6D-3A41-9242-12897542E4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9781" y="2473007"/>
            <a:ext cx="9582040" cy="2108045"/>
          </a:xfrm>
          <a:prstGeom prst="rect">
            <a:avLst/>
          </a:prstGeom>
          <a:effectLst>
            <a:glow rad="101600">
              <a:schemeClr val="bg1">
                <a:lumMod val="95000"/>
                <a:alpha val="60000"/>
              </a:schemeClr>
            </a:glow>
          </a:effectLst>
        </p:spPr>
      </p:pic>
    </p:spTree>
    <p:extLst>
      <p:ext uri="{BB962C8B-B14F-4D97-AF65-F5344CB8AC3E}">
        <p14:creationId xmlns:p14="http://schemas.microsoft.com/office/powerpoint/2010/main" val="59066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F8E3B5-75C4-8247-A919-AB595D0BED71}"/>
              </a:ext>
            </a:extLst>
          </p:cNvPr>
          <p:cNvSpPr>
            <a:spLocks noGrp="1"/>
          </p:cNvSpPr>
          <p:nvPr>
            <p:ph type="title"/>
          </p:nvPr>
        </p:nvSpPr>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778266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yhjä sivu">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443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PPUDIA_webosoittee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2A5A6B-EF36-1D42-9271-C9FBA37A1DE2}"/>
              </a:ext>
            </a:extLst>
          </p:cNvPr>
          <p:cNvSpPr>
            <a:spLocks noGrp="1"/>
          </p:cNvSpPr>
          <p:nvPr>
            <p:ph type="ctrTitle"/>
          </p:nvPr>
        </p:nvSpPr>
        <p:spPr>
          <a:xfrm>
            <a:off x="702527" y="2480856"/>
            <a:ext cx="10786946" cy="2099346"/>
          </a:xfrm>
        </p:spPr>
        <p:txBody>
          <a:bodyPr anchor="ctr"/>
          <a:lstStyle>
            <a:lvl1pPr algn="ctr">
              <a:defRPr sz="6000" b="0">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ruutu 3">
            <a:extLst>
              <a:ext uri="{FF2B5EF4-FFF2-40B4-BE49-F238E27FC236}">
                <a16:creationId xmlns:a16="http://schemas.microsoft.com/office/drawing/2014/main" id="{D77376A1-3C14-9C46-86E5-94B9153BEFFE}"/>
              </a:ext>
            </a:extLst>
          </p:cNvPr>
          <p:cNvSpPr txBox="1"/>
          <p:nvPr userDrawn="1"/>
        </p:nvSpPr>
        <p:spPr>
          <a:xfrm>
            <a:off x="4472800" y="5663189"/>
            <a:ext cx="3246402" cy="369332"/>
          </a:xfrm>
          <a:prstGeom prst="rect">
            <a:avLst/>
          </a:prstGeom>
          <a:noFill/>
        </p:spPr>
        <p:txBody>
          <a:bodyPr wrap="none" rtlCol="0">
            <a:spAutoFit/>
          </a:bodyPr>
          <a:lstStyle/>
          <a:p>
            <a:pPr algn="ctr"/>
            <a:r>
              <a:rPr lang="en-GB" sz="1800" b="1" kern="1200">
                <a:solidFill>
                  <a:schemeClr val="bg2">
                    <a:lumMod val="50000"/>
                  </a:schemeClr>
                </a:solidFill>
                <a:effectLst/>
                <a:latin typeface="Lato" panose="020F0502020204030203" pitchFamily="34" charset="77"/>
                <a:ea typeface="+mn-ea"/>
                <a:cs typeface="+mn-cs"/>
              </a:rPr>
              <a:t>•  </a:t>
            </a:r>
            <a:r>
              <a:rPr lang="en-GB" sz="1800" b="1" kern="1200" err="1">
                <a:solidFill>
                  <a:schemeClr val="bg2">
                    <a:lumMod val="50000"/>
                  </a:schemeClr>
                </a:solidFill>
                <a:effectLst/>
                <a:latin typeface="Lato" panose="020F0502020204030203" pitchFamily="34" charset="77"/>
                <a:ea typeface="+mn-ea"/>
                <a:cs typeface="+mn-cs"/>
              </a:rPr>
              <a:t>jyu.wisdom.fi</a:t>
            </a:r>
            <a:r>
              <a:rPr lang="en-GB" sz="1800" b="1" kern="1200">
                <a:solidFill>
                  <a:schemeClr val="bg2">
                    <a:lumMod val="50000"/>
                  </a:schemeClr>
                </a:solidFill>
                <a:effectLst/>
                <a:latin typeface="Lato" panose="020F0502020204030203" pitchFamily="34" charset="77"/>
                <a:ea typeface="+mn-ea"/>
                <a:cs typeface="+mn-cs"/>
              </a:rPr>
              <a:t>/</a:t>
            </a:r>
            <a:r>
              <a:rPr lang="en-GB" sz="1800" b="1" kern="1200" err="1">
                <a:solidFill>
                  <a:schemeClr val="bg2">
                    <a:lumMod val="50000"/>
                  </a:schemeClr>
                </a:solidFill>
                <a:effectLst/>
                <a:latin typeface="Lato" panose="020F0502020204030203" pitchFamily="34" charset="77"/>
                <a:ea typeface="+mn-ea"/>
                <a:cs typeface="+mn-cs"/>
              </a:rPr>
              <a:t>polkukartta</a:t>
            </a:r>
            <a:r>
              <a:rPr lang="en-GB" sz="1800" b="1" kern="1200">
                <a:solidFill>
                  <a:schemeClr val="bg2">
                    <a:lumMod val="50000"/>
                  </a:schemeClr>
                </a:solidFill>
                <a:effectLst/>
                <a:latin typeface="Lato" panose="020F0502020204030203" pitchFamily="34" charset="77"/>
                <a:ea typeface="+mn-ea"/>
                <a:cs typeface="+mn-cs"/>
              </a:rPr>
              <a:t> •</a:t>
            </a:r>
            <a:endParaRPr lang="fi-FI">
              <a:solidFill>
                <a:schemeClr val="bg2">
                  <a:lumMod val="50000"/>
                </a:schemeClr>
              </a:solidFill>
              <a:latin typeface="Lato" panose="020F0502020204030203" pitchFamily="34" charset="77"/>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5835" y="662784"/>
            <a:ext cx="7967078" cy="1752757"/>
          </a:xfrm>
          <a:prstGeom prst="rect">
            <a:avLst/>
          </a:prstGeom>
        </p:spPr>
      </p:pic>
    </p:spTree>
    <p:extLst>
      <p:ext uri="{BB962C8B-B14F-4D97-AF65-F5344CB8AC3E}">
        <p14:creationId xmlns:p14="http://schemas.microsoft.com/office/powerpoint/2010/main" val="177558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LOPPUDIA_webosoitteella">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98F16DE-DC00-5642-890A-08D89582C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kstiruutu 3">
            <a:extLst>
              <a:ext uri="{FF2B5EF4-FFF2-40B4-BE49-F238E27FC236}">
                <a16:creationId xmlns:a16="http://schemas.microsoft.com/office/drawing/2014/main" id="{D77376A1-3C14-9C46-86E5-94B9153BEFFE}"/>
              </a:ext>
            </a:extLst>
          </p:cNvPr>
          <p:cNvSpPr txBox="1"/>
          <p:nvPr userDrawn="1"/>
        </p:nvSpPr>
        <p:spPr>
          <a:xfrm>
            <a:off x="5249012" y="5088047"/>
            <a:ext cx="6551116" cy="584775"/>
          </a:xfrm>
          <a:prstGeom prst="rect">
            <a:avLst/>
          </a:prstGeom>
          <a:noFill/>
        </p:spPr>
        <p:txBody>
          <a:bodyPr wrap="square" rtlCol="0">
            <a:spAutoFit/>
          </a:bodyPr>
          <a:lstStyle/>
          <a:p>
            <a:pPr algn="ct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jyu.fi/wisdom/</a:t>
            </a:r>
            <a:r>
              <a:rPr lang="en-GB" sz="3200" b="1" kern="1200" err="1">
                <a:solidFill>
                  <a:schemeClr val="bg2">
                    <a:lumMod val="50000"/>
                  </a:schemeClr>
                </a:solidFill>
                <a:effectLst/>
                <a:latin typeface="Calibri" panose="020F0502020204030204" pitchFamily="34" charset="0"/>
                <a:ea typeface="+mn-ea"/>
                <a:cs typeface="Calibri" panose="020F0502020204030204" pitchFamily="34" charset="0"/>
              </a:rPr>
              <a:t>polkukartta</a:t>
            </a:r>
            <a:r>
              <a:rPr lang="en-GB" sz="3200" b="1" kern="1200">
                <a:solidFill>
                  <a:schemeClr val="bg2">
                    <a:lumMod val="50000"/>
                  </a:schemeClr>
                </a:solidFill>
                <a:effectLst/>
                <a:latin typeface="Calibri" panose="020F0502020204030204" pitchFamily="34" charset="0"/>
                <a:ea typeface="+mn-ea"/>
                <a:cs typeface="Calibri" panose="020F0502020204030204" pitchFamily="34" charset="0"/>
              </a:rPr>
              <a:t> •</a:t>
            </a:r>
            <a:endParaRPr lang="fi-FI" sz="3200">
              <a:solidFill>
                <a:schemeClr val="bg2">
                  <a:lumMod val="50000"/>
                </a:schemeClr>
              </a:solidFill>
              <a:latin typeface="Calibri" panose="020F0502020204030204" pitchFamily="34" charset="0"/>
              <a:cs typeface="Calibri" panose="020F0502020204030204" pitchFamily="34" charset="0"/>
            </a:endParaRPr>
          </a:p>
        </p:txBody>
      </p:sp>
      <p:pic>
        <p:nvPicPr>
          <p:cNvPr id="7" name="Kuva 6" descr="Kuva, joka sisältää kohteen teksti&#10;&#10;Kuvaus luotu automaattisesti">
            <a:extLst>
              <a:ext uri="{FF2B5EF4-FFF2-40B4-BE49-F238E27FC236}">
                <a16:creationId xmlns:a16="http://schemas.microsoft.com/office/drawing/2014/main" id="{49EFBCB6-B518-C04D-B2FA-1CA973024D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26258" y="495141"/>
            <a:ext cx="6851769" cy="1507390"/>
          </a:xfrm>
          <a:prstGeom prst="rect">
            <a:avLst/>
          </a:prstGeom>
        </p:spPr>
      </p:pic>
    </p:spTree>
    <p:extLst>
      <p:ext uri="{BB962C8B-B14F-4D97-AF65-F5344CB8AC3E}">
        <p14:creationId xmlns:p14="http://schemas.microsoft.com/office/powerpoint/2010/main" val="3788008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OT_Otsake isolla">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7568" y="4769819"/>
            <a:ext cx="2775591" cy="979620"/>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5815" y="4961275"/>
            <a:ext cx="884269" cy="915851"/>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46509" y="3190971"/>
            <a:ext cx="2377710" cy="59442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254426" y="2008439"/>
            <a:ext cx="2660457" cy="1064183"/>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80984" y="2905047"/>
            <a:ext cx="1633899" cy="1064183"/>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78420" y="4863992"/>
            <a:ext cx="1128512" cy="797535"/>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770190" y="2664762"/>
            <a:ext cx="2872849" cy="1615977"/>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60579" y="1908018"/>
            <a:ext cx="2484106" cy="986742"/>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820196" y="394033"/>
            <a:ext cx="6048977" cy="1330774"/>
          </a:xfrm>
          <a:prstGeom prst="rect">
            <a:avLst/>
          </a:prstGeom>
        </p:spPr>
      </p:pic>
    </p:spTree>
    <p:extLst>
      <p:ext uri="{BB962C8B-B14F-4D97-AF65-F5344CB8AC3E}">
        <p14:creationId xmlns:p14="http://schemas.microsoft.com/office/powerpoint/2010/main" val="1684622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T_otsake pienellä">
    <p:spTree>
      <p:nvGrpSpPr>
        <p:cNvPr id="1" name=""/>
        <p:cNvGrpSpPr/>
        <p:nvPr/>
      </p:nvGrpSpPr>
      <p:grpSpPr>
        <a:xfrm>
          <a:off x="0" y="0"/>
          <a:ext cx="0" cy="0"/>
          <a:chOff x="0" y="0"/>
          <a:chExt cx="0" cy="0"/>
        </a:xfrm>
      </p:grpSpPr>
      <p:cxnSp>
        <p:nvCxnSpPr>
          <p:cNvPr id="19" name="Suora yhdysviiva 18">
            <a:extLst>
              <a:ext uri="{FF2B5EF4-FFF2-40B4-BE49-F238E27FC236}">
                <a16:creationId xmlns:a16="http://schemas.microsoft.com/office/drawing/2014/main" id="{C857E565-C859-204D-952B-D66DED6905B0}"/>
              </a:ext>
            </a:extLst>
          </p:cNvPr>
          <p:cNvCxnSpPr>
            <a:cxnSpLocks/>
          </p:cNvCxnSpPr>
          <p:nvPr userDrawn="1"/>
        </p:nvCxnSpPr>
        <p:spPr>
          <a:xfrm>
            <a:off x="661639" y="634196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C7E89CC5-09BD-7240-9361-B52CAD146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6520" y="4214041"/>
            <a:ext cx="3289802" cy="1161106"/>
          </a:xfrm>
          <a:prstGeom prst="rect">
            <a:avLst/>
          </a:prstGeom>
        </p:spPr>
      </p:pic>
      <p:sp>
        <p:nvSpPr>
          <p:cNvPr id="10" name="Tekstiruutu 9">
            <a:extLst>
              <a:ext uri="{FF2B5EF4-FFF2-40B4-BE49-F238E27FC236}">
                <a16:creationId xmlns:a16="http://schemas.microsoft.com/office/drawing/2014/main" id="{A8899AF0-F78E-E043-81C7-592017B240E0}"/>
              </a:ext>
            </a:extLst>
          </p:cNvPr>
          <p:cNvSpPr txBox="1"/>
          <p:nvPr userDrawn="1"/>
        </p:nvSpPr>
        <p:spPr>
          <a:xfrm>
            <a:off x="2010226" y="6426240"/>
            <a:ext cx="7448550" cy="338554"/>
          </a:xfrm>
          <a:prstGeom prst="rect">
            <a:avLst/>
          </a:prstGeom>
          <a:noFill/>
        </p:spPr>
        <p:txBody>
          <a:bodyPr wrap="square" rtlCol="0">
            <a:spAutoFit/>
          </a:bodyPr>
          <a:lstStyle/>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Polkukartta on osa POLKU 2.0 -hanketta, jonka päärahoittaja on Euroopan Unionin Euroopan sosiaalirahasto.</a:t>
            </a:r>
          </a:p>
          <a:p>
            <a:pPr algn="ctr"/>
            <a:r>
              <a:rPr lang="fi-FI" sz="800" b="0" i="0" u="none" strike="noStrike" kern="1200">
                <a:solidFill>
                  <a:schemeClr val="tx1"/>
                </a:solidFill>
                <a:effectLst/>
                <a:latin typeface="Calibri Light" panose="020F0302020204030204" pitchFamily="34" charset="0"/>
                <a:ea typeface="+mn-ea"/>
                <a:cs typeface="Calibri Light" panose="020F0302020204030204" pitchFamily="34" charset="0"/>
              </a:rPr>
              <a:t>Rahoittavana viranomaisena toimii Keski-Suomen ELY-keskus</a:t>
            </a:r>
            <a:endParaRPr lang="fi-FI" sz="800" b="0" i="0" kern="1200">
              <a:solidFill>
                <a:schemeClr val="bg2">
                  <a:lumMod val="50000"/>
                </a:schemeClr>
              </a:solidFill>
              <a:effectLst/>
              <a:latin typeface="Calibri Light" panose="020F0302020204030204" pitchFamily="34" charset="0"/>
              <a:ea typeface="Open Sans Light" panose="020B0606030504020204" pitchFamily="34" charset="0"/>
              <a:cs typeface="Calibri Light" panose="020F0302020204030204" pitchFamily="34" charset="0"/>
            </a:endParaRPr>
          </a:p>
        </p:txBody>
      </p:sp>
      <p:pic>
        <p:nvPicPr>
          <p:cNvPr id="12" name="Kuva 11">
            <a:extLst>
              <a:ext uri="{FF2B5EF4-FFF2-40B4-BE49-F238E27FC236}">
                <a16:creationId xmlns:a16="http://schemas.microsoft.com/office/drawing/2014/main" id="{3CA61EE1-E6B7-494C-BB41-7453F7D6D2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446" y="4472209"/>
            <a:ext cx="1109105" cy="1148717"/>
          </a:xfrm>
          <a:prstGeom prst="rect">
            <a:avLst/>
          </a:prstGeom>
        </p:spPr>
      </p:pic>
      <p:pic>
        <p:nvPicPr>
          <p:cNvPr id="13" name="Kuva 12">
            <a:extLst>
              <a:ext uri="{FF2B5EF4-FFF2-40B4-BE49-F238E27FC236}">
                <a16:creationId xmlns:a16="http://schemas.microsoft.com/office/drawing/2014/main" id="{00B38835-C6C4-4C4D-8852-A8B96965381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61807" y="3034764"/>
            <a:ext cx="2779030" cy="694758"/>
          </a:xfrm>
          <a:prstGeom prst="rect">
            <a:avLst/>
          </a:prstGeom>
        </p:spPr>
      </p:pic>
      <p:pic>
        <p:nvPicPr>
          <p:cNvPr id="14" name="Kuva 13">
            <a:extLst>
              <a:ext uri="{FF2B5EF4-FFF2-40B4-BE49-F238E27FC236}">
                <a16:creationId xmlns:a16="http://schemas.microsoft.com/office/drawing/2014/main" id="{867CCB8F-2414-8E4D-A92C-B377AC183F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34288" y="1417802"/>
            <a:ext cx="3109499" cy="1243800"/>
          </a:xfrm>
          <a:prstGeom prst="rect">
            <a:avLst/>
          </a:prstGeom>
        </p:spPr>
      </p:pic>
      <p:pic>
        <p:nvPicPr>
          <p:cNvPr id="15" name="Kuva 14">
            <a:extLst>
              <a:ext uri="{FF2B5EF4-FFF2-40B4-BE49-F238E27FC236}">
                <a16:creationId xmlns:a16="http://schemas.microsoft.com/office/drawing/2014/main" id="{CC87FC3F-E880-3E42-A166-A7C0A52BD14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87176" y="2766347"/>
            <a:ext cx="1909675" cy="1243800"/>
          </a:xfrm>
          <a:prstGeom prst="rect">
            <a:avLst/>
          </a:prstGeom>
        </p:spPr>
      </p:pic>
      <p:pic>
        <p:nvPicPr>
          <p:cNvPr id="16" name="Kuva 15">
            <a:extLst>
              <a:ext uri="{FF2B5EF4-FFF2-40B4-BE49-F238E27FC236}">
                <a16:creationId xmlns:a16="http://schemas.microsoft.com/office/drawing/2014/main" id="{F7A227D6-7263-D74F-9EDC-0DAB1FC254B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90981" y="4374927"/>
            <a:ext cx="1415311" cy="1000220"/>
          </a:xfrm>
          <a:prstGeom prst="rect">
            <a:avLst/>
          </a:prstGeom>
        </p:spPr>
      </p:pic>
      <p:pic>
        <p:nvPicPr>
          <p:cNvPr id="17" name="Kuva 16">
            <a:extLst>
              <a:ext uri="{FF2B5EF4-FFF2-40B4-BE49-F238E27FC236}">
                <a16:creationId xmlns:a16="http://schemas.microsoft.com/office/drawing/2014/main" id="{25EC7DAA-A227-5749-BD1C-197E1BFB29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29941" y="2425072"/>
            <a:ext cx="3357740" cy="1888728"/>
          </a:xfrm>
          <a:prstGeom prst="rect">
            <a:avLst/>
          </a:prstGeom>
        </p:spPr>
      </p:pic>
      <p:pic>
        <p:nvPicPr>
          <p:cNvPr id="18" name="Kuva 17" descr="Kuva, joka sisältää kohteen teksti&#10;&#10;Kuvaus luotu automaattisesti">
            <a:extLst>
              <a:ext uri="{FF2B5EF4-FFF2-40B4-BE49-F238E27FC236}">
                <a16:creationId xmlns:a16="http://schemas.microsoft.com/office/drawing/2014/main" id="{702C8FD4-E173-ED47-938C-DE630E80958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07736" y="1230597"/>
            <a:ext cx="2903383" cy="1153288"/>
          </a:xfrm>
          <a:prstGeom prst="rect">
            <a:avLst/>
          </a:prstGeom>
        </p:spPr>
      </p:pic>
      <p:pic>
        <p:nvPicPr>
          <p:cNvPr id="20" name="Kuva 19" descr="Kuva, joka sisältää kohteen teksti&#10;&#10;Kuvaus luotu automaattisesti">
            <a:extLst>
              <a:ext uri="{FF2B5EF4-FFF2-40B4-BE49-F238E27FC236}">
                <a16:creationId xmlns:a16="http://schemas.microsoft.com/office/drawing/2014/main" id="{7C06CFA0-E3FE-104E-8761-BC646B7A763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15199" y="352880"/>
            <a:ext cx="2532067" cy="557055"/>
          </a:xfrm>
          <a:prstGeom prst="rect">
            <a:avLst/>
          </a:prstGeom>
        </p:spPr>
      </p:pic>
    </p:spTree>
    <p:extLst>
      <p:ext uri="{BB962C8B-B14F-4D97-AF65-F5344CB8AC3E}">
        <p14:creationId xmlns:p14="http://schemas.microsoft.com/office/powerpoint/2010/main" val="2545485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Otsikkodia VER3">
    <p:spTree>
      <p:nvGrpSpPr>
        <p:cNvPr id="1" name=""/>
        <p:cNvGrpSpPr/>
        <p:nvPr/>
      </p:nvGrpSpPr>
      <p:grpSpPr>
        <a:xfrm>
          <a:off x="0" y="0"/>
          <a:ext cx="0" cy="0"/>
          <a:chOff x="0" y="0"/>
          <a:chExt cx="0" cy="0"/>
        </a:xfrm>
      </p:grpSpPr>
      <p:pic>
        <p:nvPicPr>
          <p:cNvPr id="2" name="Kuva 6">
            <a:extLst>
              <a:ext uri="{FF2B5EF4-FFF2-40B4-BE49-F238E27FC236}">
                <a16:creationId xmlns:a16="http://schemas.microsoft.com/office/drawing/2014/main" id="{50FF93D9-533F-47EB-95CE-E911E9D60FE3}"/>
              </a:ext>
            </a:extLst>
          </p:cNvPr>
          <p:cNvPicPr>
            <a:picLocks noChangeAspect="1"/>
          </p:cNvPicPr>
          <p:nvPr/>
        </p:nvPicPr>
        <p:blipFill>
          <a:blip r:embed="rId2"/>
          <a:stretch>
            <a:fillRect/>
          </a:stretch>
        </p:blipFill>
        <p:spPr>
          <a:xfrm>
            <a:off x="3775841" y="5430219"/>
            <a:ext cx="1466889" cy="517724"/>
          </a:xfrm>
          <a:prstGeom prst="rect">
            <a:avLst/>
          </a:prstGeom>
          <a:noFill/>
          <a:ln cap="flat">
            <a:noFill/>
          </a:ln>
        </p:spPr>
      </p:pic>
      <p:sp>
        <p:nvSpPr>
          <p:cNvPr id="3" name="Otsikko 1">
            <a:extLst>
              <a:ext uri="{FF2B5EF4-FFF2-40B4-BE49-F238E27FC236}">
                <a16:creationId xmlns:a16="http://schemas.microsoft.com/office/drawing/2014/main" id="{42A73EE9-0EEB-497D-B7B0-09C27B20A448}"/>
              </a:ext>
            </a:extLst>
          </p:cNvPr>
          <p:cNvSpPr txBox="1">
            <a:spLocks noGrp="1"/>
          </p:cNvSpPr>
          <p:nvPr>
            <p:ph type="title"/>
          </p:nvPr>
        </p:nvSpPr>
        <p:spPr>
          <a:xfrm>
            <a:off x="1524003" y="1384026"/>
            <a:ext cx="9144000" cy="2387598"/>
          </a:xfrm>
        </p:spPr>
        <p:txBody>
          <a:bodyPr anchor="b" anchorCtr="1"/>
          <a:lstStyle>
            <a:lvl1pPr algn="ctr">
              <a:defRPr sz="6000">
                <a:latin typeface="Calibri Light" pitchFamily="34"/>
                <a:cs typeface="Calibri Light" pitchFamily="34"/>
              </a:defRPr>
            </a:lvl1pPr>
          </a:lstStyle>
          <a:p>
            <a:pPr lvl="0"/>
            <a:r>
              <a:rPr lang="fi-FI"/>
              <a:t>Muokkaa ots. perustyyl. napsautt.</a:t>
            </a:r>
          </a:p>
        </p:txBody>
      </p:sp>
      <p:sp>
        <p:nvSpPr>
          <p:cNvPr id="4" name="Alaotsikko 2">
            <a:extLst>
              <a:ext uri="{FF2B5EF4-FFF2-40B4-BE49-F238E27FC236}">
                <a16:creationId xmlns:a16="http://schemas.microsoft.com/office/drawing/2014/main" id="{5CC6FF12-D2BB-4EA7-9910-054AD52FE6AE}"/>
              </a:ext>
            </a:extLst>
          </p:cNvPr>
          <p:cNvSpPr txBox="1">
            <a:spLocks noGrp="1"/>
          </p:cNvSpPr>
          <p:nvPr>
            <p:ph type="subTitle" idx="4294967295"/>
          </p:nvPr>
        </p:nvSpPr>
        <p:spPr>
          <a:xfrm>
            <a:off x="1524003" y="3925692"/>
            <a:ext cx="9144000" cy="724634"/>
          </a:xfrm>
        </p:spPr>
        <p:txBody>
          <a:bodyPr anchorCtr="1"/>
          <a:lstStyle>
            <a:lvl1pPr marL="0" indent="0" algn="ctr">
              <a:buNone/>
              <a:defRPr sz="2400">
                <a:solidFill>
                  <a:srgbClr val="4D4E50"/>
                </a:solidFill>
                <a:latin typeface="Calibri"/>
              </a:defRPr>
            </a:lvl1pPr>
          </a:lstStyle>
          <a:p>
            <a:pPr lvl="0"/>
            <a:r>
              <a:rPr lang="fi-FI"/>
              <a:t>Muokkaa alaotsikon perustyyliä napsautt.</a:t>
            </a:r>
          </a:p>
        </p:txBody>
      </p:sp>
      <p:cxnSp>
        <p:nvCxnSpPr>
          <p:cNvPr id="5" name="Suora yhdysviiva 18">
            <a:extLst>
              <a:ext uri="{FF2B5EF4-FFF2-40B4-BE49-F238E27FC236}">
                <a16:creationId xmlns:a16="http://schemas.microsoft.com/office/drawing/2014/main" id="{25DBE33F-8009-406B-BC22-554819C548B2}"/>
              </a:ext>
            </a:extLst>
          </p:cNvPr>
          <p:cNvCxnSpPr/>
          <p:nvPr/>
        </p:nvCxnSpPr>
        <p:spPr>
          <a:xfrm>
            <a:off x="661641" y="6254843"/>
            <a:ext cx="10786939" cy="0"/>
          </a:xfrm>
          <a:prstGeom prst="straightConnector1">
            <a:avLst/>
          </a:prstGeom>
          <a:noFill/>
          <a:ln w="12701" cap="flat">
            <a:solidFill>
              <a:srgbClr val="7F7F7F"/>
            </a:solidFill>
            <a:prstDash val="solid"/>
            <a:miter/>
          </a:ln>
        </p:spPr>
      </p:cxnSp>
      <p:pic>
        <p:nvPicPr>
          <p:cNvPr id="6" name="Kuva 4" descr="Kuva, joka sisältää kohteen teksti&#10;&#10;Kuvaus luotu automaattisesti">
            <a:extLst>
              <a:ext uri="{FF2B5EF4-FFF2-40B4-BE49-F238E27FC236}">
                <a16:creationId xmlns:a16="http://schemas.microsoft.com/office/drawing/2014/main" id="{8393E214-D07A-4990-903F-33D8A17E0FD8}"/>
              </a:ext>
            </a:extLst>
          </p:cNvPr>
          <p:cNvPicPr>
            <a:picLocks noChangeAspect="1"/>
          </p:cNvPicPr>
          <p:nvPr/>
        </p:nvPicPr>
        <p:blipFill>
          <a:blip r:embed="rId3"/>
          <a:stretch>
            <a:fillRect/>
          </a:stretch>
        </p:blipFill>
        <p:spPr>
          <a:xfrm>
            <a:off x="382237" y="310996"/>
            <a:ext cx="4177134" cy="918971"/>
          </a:xfrm>
          <a:prstGeom prst="rect">
            <a:avLst/>
          </a:prstGeom>
          <a:noFill/>
          <a:ln cap="flat">
            <a:noFill/>
          </a:ln>
        </p:spPr>
      </p:pic>
      <p:pic>
        <p:nvPicPr>
          <p:cNvPr id="7" name="Kuva 8">
            <a:extLst>
              <a:ext uri="{FF2B5EF4-FFF2-40B4-BE49-F238E27FC236}">
                <a16:creationId xmlns:a16="http://schemas.microsoft.com/office/drawing/2014/main" id="{EFA02B25-7ED2-4698-9E2E-CAF9957DC8A9}"/>
              </a:ext>
            </a:extLst>
          </p:cNvPr>
          <p:cNvPicPr>
            <a:picLocks noChangeAspect="1"/>
          </p:cNvPicPr>
          <p:nvPr/>
        </p:nvPicPr>
        <p:blipFill>
          <a:blip r:embed="rId4"/>
          <a:stretch>
            <a:fillRect/>
          </a:stretch>
        </p:blipFill>
        <p:spPr>
          <a:xfrm>
            <a:off x="5566940" y="5535750"/>
            <a:ext cx="445742" cy="461662"/>
          </a:xfrm>
          <a:prstGeom prst="rect">
            <a:avLst/>
          </a:prstGeom>
          <a:noFill/>
          <a:ln cap="flat">
            <a:noFill/>
          </a:ln>
        </p:spPr>
      </p:pic>
      <p:pic>
        <p:nvPicPr>
          <p:cNvPr id="8" name="Kuva 5">
            <a:extLst>
              <a:ext uri="{FF2B5EF4-FFF2-40B4-BE49-F238E27FC236}">
                <a16:creationId xmlns:a16="http://schemas.microsoft.com/office/drawing/2014/main" id="{4E0EA5C8-5D03-472C-A8E8-F4F22CA27BC2}"/>
              </a:ext>
            </a:extLst>
          </p:cNvPr>
          <p:cNvPicPr>
            <a:picLocks noChangeAspect="1"/>
          </p:cNvPicPr>
          <p:nvPr/>
        </p:nvPicPr>
        <p:blipFill>
          <a:blip r:embed="rId5"/>
          <a:stretch>
            <a:fillRect/>
          </a:stretch>
        </p:blipFill>
        <p:spPr>
          <a:xfrm>
            <a:off x="5209135" y="4987539"/>
            <a:ext cx="1161342" cy="290340"/>
          </a:xfrm>
          <a:prstGeom prst="rect">
            <a:avLst/>
          </a:prstGeom>
          <a:noFill/>
          <a:ln cap="flat">
            <a:noFill/>
          </a:ln>
        </p:spPr>
      </p:pic>
      <p:pic>
        <p:nvPicPr>
          <p:cNvPr id="9" name="Kuva 9">
            <a:extLst>
              <a:ext uri="{FF2B5EF4-FFF2-40B4-BE49-F238E27FC236}">
                <a16:creationId xmlns:a16="http://schemas.microsoft.com/office/drawing/2014/main" id="{A9B9A77D-A444-47DE-A241-3FD6DE8D0E4A}"/>
              </a:ext>
            </a:extLst>
          </p:cNvPr>
          <p:cNvPicPr>
            <a:picLocks noChangeAspect="1"/>
          </p:cNvPicPr>
          <p:nvPr/>
        </p:nvPicPr>
        <p:blipFill>
          <a:blip r:embed="rId6"/>
          <a:stretch>
            <a:fillRect/>
          </a:stretch>
        </p:blipFill>
        <p:spPr>
          <a:xfrm>
            <a:off x="6554803" y="4787249"/>
            <a:ext cx="1727228" cy="690893"/>
          </a:xfrm>
          <a:prstGeom prst="rect">
            <a:avLst/>
          </a:prstGeom>
          <a:noFill/>
          <a:ln cap="flat">
            <a:noFill/>
          </a:ln>
        </p:spPr>
      </p:pic>
      <p:pic>
        <p:nvPicPr>
          <p:cNvPr id="10" name="Kuva 14">
            <a:extLst>
              <a:ext uri="{FF2B5EF4-FFF2-40B4-BE49-F238E27FC236}">
                <a16:creationId xmlns:a16="http://schemas.microsoft.com/office/drawing/2014/main" id="{D6C1D2E4-C541-44A6-A025-032BD5077576}"/>
              </a:ext>
            </a:extLst>
          </p:cNvPr>
          <p:cNvPicPr>
            <a:picLocks noChangeAspect="1"/>
          </p:cNvPicPr>
          <p:nvPr/>
        </p:nvPicPr>
        <p:blipFill>
          <a:blip r:embed="rId7"/>
          <a:stretch>
            <a:fillRect/>
          </a:stretch>
        </p:blipFill>
        <p:spPr>
          <a:xfrm>
            <a:off x="8458657" y="4922626"/>
            <a:ext cx="635032" cy="413601"/>
          </a:xfrm>
          <a:prstGeom prst="rect">
            <a:avLst/>
          </a:prstGeom>
          <a:noFill/>
          <a:ln cap="flat">
            <a:noFill/>
          </a:ln>
        </p:spPr>
      </p:pic>
      <p:pic>
        <p:nvPicPr>
          <p:cNvPr id="11" name="Kuva 16">
            <a:extLst>
              <a:ext uri="{FF2B5EF4-FFF2-40B4-BE49-F238E27FC236}">
                <a16:creationId xmlns:a16="http://schemas.microsoft.com/office/drawing/2014/main" id="{8867130E-B2F2-44E8-B69D-8BF45732A9C2}"/>
              </a:ext>
            </a:extLst>
          </p:cNvPr>
          <p:cNvPicPr>
            <a:picLocks noChangeAspect="1"/>
          </p:cNvPicPr>
          <p:nvPr/>
        </p:nvPicPr>
        <p:blipFill>
          <a:blip r:embed="rId8"/>
          <a:stretch>
            <a:fillRect/>
          </a:stretch>
        </p:blipFill>
        <p:spPr>
          <a:xfrm>
            <a:off x="6655954" y="5498305"/>
            <a:ext cx="586642" cy="414588"/>
          </a:xfrm>
          <a:prstGeom prst="rect">
            <a:avLst/>
          </a:prstGeom>
          <a:noFill/>
          <a:ln cap="flat">
            <a:noFill/>
          </a:ln>
        </p:spPr>
      </p:pic>
      <p:pic>
        <p:nvPicPr>
          <p:cNvPr id="12" name="Kuva 19">
            <a:extLst>
              <a:ext uri="{FF2B5EF4-FFF2-40B4-BE49-F238E27FC236}">
                <a16:creationId xmlns:a16="http://schemas.microsoft.com/office/drawing/2014/main" id="{8FD114B8-7160-43B3-B8CD-6F855F3681ED}"/>
              </a:ext>
            </a:extLst>
          </p:cNvPr>
          <p:cNvPicPr>
            <a:picLocks noChangeAspect="1"/>
          </p:cNvPicPr>
          <p:nvPr/>
        </p:nvPicPr>
        <p:blipFill>
          <a:blip r:embed="rId9"/>
          <a:stretch>
            <a:fillRect/>
          </a:stretch>
        </p:blipFill>
        <p:spPr>
          <a:xfrm>
            <a:off x="3742246" y="4729660"/>
            <a:ext cx="1466889" cy="825127"/>
          </a:xfrm>
          <a:prstGeom prst="rect">
            <a:avLst/>
          </a:prstGeom>
          <a:noFill/>
          <a:ln cap="flat">
            <a:noFill/>
          </a:ln>
        </p:spPr>
      </p:pic>
      <p:pic>
        <p:nvPicPr>
          <p:cNvPr id="13" name="Kuva 23" descr="Kuva, joka sisältää kohteen teksti&#10;&#10;Kuvaus luotu automaattisesti">
            <a:extLst>
              <a:ext uri="{FF2B5EF4-FFF2-40B4-BE49-F238E27FC236}">
                <a16:creationId xmlns:a16="http://schemas.microsoft.com/office/drawing/2014/main" id="{84522215-D5D3-49C7-A09E-C988A9638E1E}"/>
              </a:ext>
            </a:extLst>
          </p:cNvPr>
          <p:cNvPicPr>
            <a:picLocks noChangeAspect="1"/>
          </p:cNvPicPr>
          <p:nvPr/>
        </p:nvPicPr>
        <p:blipFill>
          <a:blip r:embed="rId10"/>
          <a:stretch>
            <a:fillRect/>
          </a:stretch>
        </p:blipFill>
        <p:spPr>
          <a:xfrm>
            <a:off x="2741453" y="4841345"/>
            <a:ext cx="1034387" cy="410885"/>
          </a:xfrm>
          <a:prstGeom prst="rect">
            <a:avLst/>
          </a:prstGeom>
          <a:noFill/>
          <a:ln cap="flat">
            <a:noFill/>
          </a:ln>
        </p:spPr>
      </p:pic>
      <p:sp>
        <p:nvSpPr>
          <p:cNvPr id="14" name="Tekstiruutu 13">
            <a:extLst>
              <a:ext uri="{FF2B5EF4-FFF2-40B4-BE49-F238E27FC236}">
                <a16:creationId xmlns:a16="http://schemas.microsoft.com/office/drawing/2014/main" id="{CFD3FA13-5B2F-4749-8CD6-5BFD01EC367C}"/>
              </a:ext>
            </a:extLst>
          </p:cNvPr>
          <p:cNvSpPr txBox="1"/>
          <p:nvPr/>
        </p:nvSpPr>
        <p:spPr>
          <a:xfrm>
            <a:off x="2371725" y="6363099"/>
            <a:ext cx="7448546"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Polkukartta on osa POLKU 2.0 -hanketta, jonka päärahoittaja on Euroopan Unionin Euroopan sosiaalirahasto.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Rahoittavana viranomaisena toimii Keski-Suomen ELY-keskus</a:t>
            </a:r>
            <a:endParaRPr lang="fi-FI" sz="800" b="0" i="0" u="none" strike="noStrike" kern="1200" cap="none" spc="0" baseline="0">
              <a:solidFill>
                <a:srgbClr val="4D4E50"/>
              </a:solidFill>
              <a:uFillTx/>
              <a:latin typeface="Calibri Light" pitchFamily="34"/>
              <a:ea typeface="Open Sans Light" pitchFamily="34"/>
              <a:cs typeface="Calibri Light" pitchFamily="34"/>
            </a:endParaRPr>
          </a:p>
        </p:txBody>
      </p:sp>
    </p:spTree>
    <p:extLst>
      <p:ext uri="{BB962C8B-B14F-4D97-AF65-F5344CB8AC3E}">
        <p14:creationId xmlns:p14="http://schemas.microsoft.com/office/powerpoint/2010/main" val="1204624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tsikkodia VER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6BEC60-3414-402D-9936-2264563A68E9}"/>
              </a:ext>
            </a:extLst>
          </p:cNvPr>
          <p:cNvSpPr txBox="1">
            <a:spLocks noGrp="1"/>
          </p:cNvSpPr>
          <p:nvPr>
            <p:ph type="title"/>
          </p:nvPr>
        </p:nvSpPr>
        <p:spPr>
          <a:xfrm>
            <a:off x="1524003" y="1384026"/>
            <a:ext cx="9144000" cy="2387598"/>
          </a:xfrm>
        </p:spPr>
        <p:txBody>
          <a:bodyPr anchor="b" anchorCtr="1"/>
          <a:lstStyle>
            <a:lvl1pPr algn="ctr">
              <a:defRPr sz="6000">
                <a:latin typeface="Calibri Light" pitchFamily="34"/>
                <a:cs typeface="Calibri Light" pitchFamily="34"/>
              </a:defRPr>
            </a:lvl1pPr>
          </a:lstStyle>
          <a:p>
            <a:pPr lvl="0"/>
            <a:r>
              <a:rPr lang="fi-FI"/>
              <a:t>Muokkaa ots. perustyyl. napsautt.</a:t>
            </a:r>
          </a:p>
        </p:txBody>
      </p:sp>
      <p:sp>
        <p:nvSpPr>
          <p:cNvPr id="3" name="Alaotsikko 2">
            <a:extLst>
              <a:ext uri="{FF2B5EF4-FFF2-40B4-BE49-F238E27FC236}">
                <a16:creationId xmlns:a16="http://schemas.microsoft.com/office/drawing/2014/main" id="{3523803C-3E6C-463B-B978-760F3AD94C1A}"/>
              </a:ext>
            </a:extLst>
          </p:cNvPr>
          <p:cNvSpPr txBox="1">
            <a:spLocks noGrp="1"/>
          </p:cNvSpPr>
          <p:nvPr>
            <p:ph type="subTitle" idx="4294967295"/>
          </p:nvPr>
        </p:nvSpPr>
        <p:spPr>
          <a:xfrm>
            <a:off x="1524003" y="3925692"/>
            <a:ext cx="9144000" cy="724634"/>
          </a:xfrm>
        </p:spPr>
        <p:txBody>
          <a:bodyPr anchorCtr="1"/>
          <a:lstStyle>
            <a:lvl1pPr marL="0" indent="0" algn="ctr">
              <a:buNone/>
              <a:defRPr sz="2400">
                <a:solidFill>
                  <a:srgbClr val="4D4E50"/>
                </a:solidFill>
                <a:latin typeface="Calibri"/>
              </a:defRPr>
            </a:lvl1pPr>
          </a:lstStyle>
          <a:p>
            <a:pPr lvl="0"/>
            <a:r>
              <a:rPr lang="fi-FI"/>
              <a:t>Muokkaa alaotsikon perustyyliä napsautt.</a:t>
            </a:r>
          </a:p>
        </p:txBody>
      </p:sp>
      <p:pic>
        <p:nvPicPr>
          <p:cNvPr id="4" name="Kuva 4" descr="Kuva, joka sisältää kohteen teksti&#10;&#10;Kuvaus luotu automaattisesti">
            <a:extLst>
              <a:ext uri="{FF2B5EF4-FFF2-40B4-BE49-F238E27FC236}">
                <a16:creationId xmlns:a16="http://schemas.microsoft.com/office/drawing/2014/main" id="{60B66E8F-A456-45B7-966B-70E95687AFF0}"/>
              </a:ext>
            </a:extLst>
          </p:cNvPr>
          <p:cNvPicPr>
            <a:picLocks noChangeAspect="1"/>
          </p:cNvPicPr>
          <p:nvPr/>
        </p:nvPicPr>
        <p:blipFill>
          <a:blip r:embed="rId2"/>
          <a:stretch>
            <a:fillRect/>
          </a:stretch>
        </p:blipFill>
        <p:spPr>
          <a:xfrm>
            <a:off x="721598" y="354896"/>
            <a:ext cx="3635124" cy="799725"/>
          </a:xfrm>
          <a:prstGeom prst="rect">
            <a:avLst/>
          </a:prstGeom>
          <a:noFill/>
          <a:ln cap="flat">
            <a:noFill/>
          </a:ln>
        </p:spPr>
      </p:pic>
      <p:pic>
        <p:nvPicPr>
          <p:cNvPr id="5" name="Kuva 8">
            <a:extLst>
              <a:ext uri="{FF2B5EF4-FFF2-40B4-BE49-F238E27FC236}">
                <a16:creationId xmlns:a16="http://schemas.microsoft.com/office/drawing/2014/main" id="{F91407C4-0AA6-4DC7-B0B1-915E3A3AD37C}"/>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6" name="Kuva 11">
            <a:extLst>
              <a:ext uri="{FF2B5EF4-FFF2-40B4-BE49-F238E27FC236}">
                <a16:creationId xmlns:a16="http://schemas.microsoft.com/office/drawing/2014/main" id="{92595B27-F389-46B4-88D6-C132A3B5AD0E}"/>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
        <p:nvSpPr>
          <p:cNvPr id="7" name="Tekstiruutu 13">
            <a:extLst>
              <a:ext uri="{FF2B5EF4-FFF2-40B4-BE49-F238E27FC236}">
                <a16:creationId xmlns:a16="http://schemas.microsoft.com/office/drawing/2014/main" id="{9D102304-C923-4B06-A139-4B8AD342A07B}"/>
              </a:ext>
            </a:extLst>
          </p:cNvPr>
          <p:cNvSpPr txBox="1"/>
          <p:nvPr/>
        </p:nvSpPr>
        <p:spPr>
          <a:xfrm>
            <a:off x="2371725" y="6363099"/>
            <a:ext cx="7448546"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Polkukartta on osa POLKU 2.0 -hanketta, jonka päärahoittaja on Euroopan Unionin Euroopan sosiaalirahasto.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Rahoittavana viranomaisena toimii Keski-Suomen ELY-keskus</a:t>
            </a:r>
            <a:endParaRPr lang="fi-FI" sz="800" b="0" i="0" u="none" strike="noStrike" kern="1200" cap="none" spc="0" baseline="0">
              <a:solidFill>
                <a:srgbClr val="4D4E50"/>
              </a:solidFill>
              <a:uFillTx/>
              <a:latin typeface="Calibri Light" pitchFamily="34"/>
              <a:ea typeface="Open Sans Light" pitchFamily="34"/>
              <a:cs typeface="Calibri Light" pitchFamily="34"/>
            </a:endParaRPr>
          </a:p>
        </p:txBody>
      </p:sp>
      <p:cxnSp>
        <p:nvCxnSpPr>
          <p:cNvPr id="8" name="Suora yhdysviiva 18">
            <a:extLst>
              <a:ext uri="{FF2B5EF4-FFF2-40B4-BE49-F238E27FC236}">
                <a16:creationId xmlns:a16="http://schemas.microsoft.com/office/drawing/2014/main" id="{0574A2FB-7332-4697-8DA4-46A828E5951D}"/>
              </a:ext>
            </a:extLst>
          </p:cNvPr>
          <p:cNvCxnSpPr/>
          <p:nvPr/>
        </p:nvCxnSpPr>
        <p:spPr>
          <a:xfrm>
            <a:off x="661641" y="6254843"/>
            <a:ext cx="10786939" cy="0"/>
          </a:xfrm>
          <a:prstGeom prst="straightConnector1">
            <a:avLst/>
          </a:prstGeom>
          <a:noFill/>
          <a:ln w="12701" cap="flat">
            <a:solidFill>
              <a:srgbClr val="7F7F7F"/>
            </a:solidFill>
            <a:prstDash val="solid"/>
            <a:miter/>
          </a:ln>
        </p:spPr>
      </p:cxnSp>
    </p:spTree>
    <p:extLst>
      <p:ext uri="{BB962C8B-B14F-4D97-AF65-F5344CB8AC3E}">
        <p14:creationId xmlns:p14="http://schemas.microsoft.com/office/powerpoint/2010/main" val="405613343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78CFC2-C102-4168-BB6B-F5BC9EDC6019}"/>
              </a:ext>
            </a:extLst>
          </p:cNvPr>
          <p:cNvSpPr txBox="1">
            <a:spLocks noGrp="1"/>
          </p:cNvSpPr>
          <p:nvPr>
            <p:ph type="title"/>
          </p:nvPr>
        </p:nvSpPr>
        <p:spPr>
          <a:xfrm>
            <a:off x="1524003" y="1384026"/>
            <a:ext cx="9144000" cy="2387598"/>
          </a:xfrm>
        </p:spPr>
        <p:txBody>
          <a:bodyPr anchor="b" anchorCtr="1"/>
          <a:lstStyle>
            <a:lvl1pPr algn="ctr">
              <a:defRPr sz="6000">
                <a:latin typeface="Calibri Light" pitchFamily="34"/>
                <a:cs typeface="Calibri Light" pitchFamily="34"/>
              </a:defRPr>
            </a:lvl1pPr>
          </a:lstStyle>
          <a:p>
            <a:pPr lvl="0"/>
            <a:r>
              <a:rPr lang="fi-FI"/>
              <a:t>Muokkaa ots. perustyyl. napsautt.</a:t>
            </a:r>
          </a:p>
        </p:txBody>
      </p:sp>
      <p:sp>
        <p:nvSpPr>
          <p:cNvPr id="3" name="Alaotsikko 2">
            <a:extLst>
              <a:ext uri="{FF2B5EF4-FFF2-40B4-BE49-F238E27FC236}">
                <a16:creationId xmlns:a16="http://schemas.microsoft.com/office/drawing/2014/main" id="{37F9CECB-E8D2-4E18-8945-9AB8F0588F21}"/>
              </a:ext>
            </a:extLst>
          </p:cNvPr>
          <p:cNvSpPr txBox="1">
            <a:spLocks noGrp="1"/>
          </p:cNvSpPr>
          <p:nvPr>
            <p:ph type="subTitle" idx="4294967295"/>
          </p:nvPr>
        </p:nvSpPr>
        <p:spPr>
          <a:xfrm>
            <a:off x="1524003" y="3925692"/>
            <a:ext cx="9144000" cy="724634"/>
          </a:xfrm>
        </p:spPr>
        <p:txBody>
          <a:bodyPr anchorCtr="1"/>
          <a:lstStyle>
            <a:lvl1pPr marL="0" indent="0" algn="ctr">
              <a:buNone/>
              <a:defRPr sz="2400">
                <a:solidFill>
                  <a:srgbClr val="4D4E50"/>
                </a:solidFill>
                <a:latin typeface="Calibri"/>
              </a:defRPr>
            </a:lvl1pPr>
          </a:lstStyle>
          <a:p>
            <a:pPr lvl="0"/>
            <a:r>
              <a:rPr lang="fi-FI"/>
              <a:t>Muokkaa alaotsikon perustyyliä napsautt.</a:t>
            </a:r>
          </a:p>
        </p:txBody>
      </p:sp>
      <p:pic>
        <p:nvPicPr>
          <p:cNvPr id="4" name="Kuva 4" descr="Kuva, joka sisältää kohteen teksti&#10;&#10;Kuvaus luotu automaattisesti">
            <a:extLst>
              <a:ext uri="{FF2B5EF4-FFF2-40B4-BE49-F238E27FC236}">
                <a16:creationId xmlns:a16="http://schemas.microsoft.com/office/drawing/2014/main" id="{80C50EF4-FB53-4EB7-81A0-D406352334D4}"/>
              </a:ext>
            </a:extLst>
          </p:cNvPr>
          <p:cNvPicPr>
            <a:picLocks noChangeAspect="1"/>
          </p:cNvPicPr>
          <p:nvPr/>
        </p:nvPicPr>
        <p:blipFill>
          <a:blip r:embed="rId2"/>
          <a:stretch>
            <a:fillRect/>
          </a:stretch>
        </p:blipFill>
        <p:spPr>
          <a:xfrm>
            <a:off x="382237" y="310996"/>
            <a:ext cx="4177134" cy="918971"/>
          </a:xfrm>
          <a:prstGeom prst="rect">
            <a:avLst/>
          </a:prstGeom>
          <a:noFill/>
          <a:ln cap="flat">
            <a:noFill/>
          </a:ln>
        </p:spPr>
      </p:pic>
      <p:pic>
        <p:nvPicPr>
          <p:cNvPr id="5" name="Kuva 6">
            <a:extLst>
              <a:ext uri="{FF2B5EF4-FFF2-40B4-BE49-F238E27FC236}">
                <a16:creationId xmlns:a16="http://schemas.microsoft.com/office/drawing/2014/main" id="{486D53DA-F153-4D82-958C-0E7DC7CEA4E7}"/>
              </a:ext>
            </a:extLst>
          </p:cNvPr>
          <p:cNvPicPr>
            <a:picLocks noChangeAspect="1"/>
          </p:cNvPicPr>
          <p:nvPr/>
        </p:nvPicPr>
        <p:blipFill>
          <a:blip r:embed="rId3"/>
          <a:stretch>
            <a:fillRect/>
          </a:stretch>
        </p:blipFill>
        <p:spPr>
          <a:xfrm>
            <a:off x="6074487" y="5473296"/>
            <a:ext cx="579400" cy="600093"/>
          </a:xfrm>
          <a:prstGeom prst="rect">
            <a:avLst/>
          </a:prstGeom>
          <a:noFill/>
          <a:ln cap="flat">
            <a:noFill/>
          </a:ln>
        </p:spPr>
      </p:pic>
      <p:pic>
        <p:nvPicPr>
          <p:cNvPr id="6" name="Kuva 7">
            <a:extLst>
              <a:ext uri="{FF2B5EF4-FFF2-40B4-BE49-F238E27FC236}">
                <a16:creationId xmlns:a16="http://schemas.microsoft.com/office/drawing/2014/main" id="{641EE0F8-27FC-4B01-ABC4-9E32B054D560}"/>
              </a:ext>
            </a:extLst>
          </p:cNvPr>
          <p:cNvPicPr>
            <a:picLocks noChangeAspect="1"/>
          </p:cNvPicPr>
          <p:nvPr/>
        </p:nvPicPr>
        <p:blipFill>
          <a:blip r:embed="rId4"/>
          <a:stretch>
            <a:fillRect/>
          </a:stretch>
        </p:blipFill>
        <p:spPr>
          <a:xfrm>
            <a:off x="5017312" y="5416439"/>
            <a:ext cx="855677" cy="604720"/>
          </a:xfrm>
          <a:prstGeom prst="rect">
            <a:avLst/>
          </a:prstGeom>
          <a:noFill/>
          <a:ln cap="flat">
            <a:noFill/>
          </a:ln>
        </p:spPr>
      </p:pic>
      <p:sp>
        <p:nvSpPr>
          <p:cNvPr id="7" name="Tekstiruutu 13">
            <a:extLst>
              <a:ext uri="{FF2B5EF4-FFF2-40B4-BE49-F238E27FC236}">
                <a16:creationId xmlns:a16="http://schemas.microsoft.com/office/drawing/2014/main" id="{A8FDD789-7142-4B7B-B18E-64D9D806B636}"/>
              </a:ext>
            </a:extLst>
          </p:cNvPr>
          <p:cNvSpPr txBox="1"/>
          <p:nvPr/>
        </p:nvSpPr>
        <p:spPr>
          <a:xfrm>
            <a:off x="2371725" y="6363099"/>
            <a:ext cx="7448546"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Polkukartta on osa POLKU 2.0 -hanketta, jonka päärahoittaja on Euroopan Unionin Euroopan sosiaalirahasto.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Rahoittavana viranomaisena toimii Keski-Suomen ELY-keskus</a:t>
            </a:r>
            <a:endParaRPr lang="fi-FI" sz="800" b="0" i="0" u="none" strike="noStrike" kern="1200" cap="none" spc="0" baseline="0">
              <a:solidFill>
                <a:srgbClr val="4D4E50"/>
              </a:solidFill>
              <a:uFillTx/>
              <a:latin typeface="Calibri Light" pitchFamily="34"/>
              <a:ea typeface="Open Sans Light" pitchFamily="34"/>
              <a:cs typeface="Calibri Light" pitchFamily="34"/>
            </a:endParaRPr>
          </a:p>
        </p:txBody>
      </p:sp>
    </p:spTree>
    <p:extLst>
      <p:ext uri="{BB962C8B-B14F-4D97-AF65-F5344CB8AC3E}">
        <p14:creationId xmlns:p14="http://schemas.microsoft.com/office/powerpoint/2010/main" val="235756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Väliotsikkodia VER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831850" y="170973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831850" y="45894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Kuva 11" descr="Kuva, joka sisältää kohteen teksti&#10;&#10;Kuvaus luotu automaattisesti">
            <a:extLst>
              <a:ext uri="{FF2B5EF4-FFF2-40B4-BE49-F238E27FC236}">
                <a16:creationId xmlns:a16="http://schemas.microsoft.com/office/drawing/2014/main" id="{BFC27206-B267-504D-BA9C-F4BCA33C4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324" y="310994"/>
            <a:ext cx="4676550" cy="1028841"/>
          </a:xfrm>
          <a:prstGeom prst="rect">
            <a:avLst/>
          </a:prstGeom>
        </p:spPr>
      </p:pic>
      <p:pic>
        <p:nvPicPr>
          <p:cNvPr id="9" name="Kuva 8">
            <a:extLst>
              <a:ext uri="{FF2B5EF4-FFF2-40B4-BE49-F238E27FC236}">
                <a16:creationId xmlns:a16="http://schemas.microsoft.com/office/drawing/2014/main" id="{DCBF6133-70AB-D44B-8346-50191D2B67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02846" y="6396341"/>
            <a:ext cx="445739" cy="461659"/>
          </a:xfrm>
          <a:prstGeom prst="rect">
            <a:avLst/>
          </a:prstGeom>
        </p:spPr>
      </p:pic>
      <p:pic>
        <p:nvPicPr>
          <p:cNvPr id="10" name="Kuva 9">
            <a:extLst>
              <a:ext uri="{FF2B5EF4-FFF2-40B4-BE49-F238E27FC236}">
                <a16:creationId xmlns:a16="http://schemas.microsoft.com/office/drawing/2014/main" id="{CB42AA08-15DD-244B-9611-3D47AD86E2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94009" y="6363685"/>
            <a:ext cx="586639" cy="414586"/>
          </a:xfrm>
          <a:prstGeom prst="rect">
            <a:avLst/>
          </a:prstGeom>
        </p:spPr>
      </p:pic>
    </p:spTree>
    <p:extLst>
      <p:ext uri="{BB962C8B-B14F-4D97-AF65-F5344CB8AC3E}">
        <p14:creationId xmlns:p14="http://schemas.microsoft.com/office/powerpoint/2010/main" val="25560083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aukodia VER1">
    <p:spTree>
      <p:nvGrpSpPr>
        <p:cNvPr id="1" name=""/>
        <p:cNvGrpSpPr/>
        <p:nvPr/>
      </p:nvGrpSpPr>
      <p:grpSpPr>
        <a:xfrm>
          <a:off x="0" y="0"/>
          <a:ext cx="0" cy="0"/>
          <a:chOff x="0" y="0"/>
          <a:chExt cx="0" cy="0"/>
        </a:xfrm>
      </p:grpSpPr>
      <p:pic>
        <p:nvPicPr>
          <p:cNvPr id="2" name="Kuva 2" descr="Kuva, joka sisältää kohteen teksti&#10;&#10;Kuvaus luotu automaattisesti">
            <a:extLst>
              <a:ext uri="{FF2B5EF4-FFF2-40B4-BE49-F238E27FC236}">
                <a16:creationId xmlns:a16="http://schemas.microsoft.com/office/drawing/2014/main" id="{A66A9C51-2220-4CA3-9973-CE27F38ADB62}"/>
              </a:ext>
            </a:extLst>
          </p:cNvPr>
          <p:cNvPicPr>
            <a:picLocks noChangeAspect="1"/>
          </p:cNvPicPr>
          <p:nvPr/>
        </p:nvPicPr>
        <p:blipFill>
          <a:blip r:embed="rId2"/>
          <a:stretch>
            <a:fillRect/>
          </a:stretch>
        </p:blipFill>
        <p:spPr>
          <a:xfrm>
            <a:off x="1001505" y="2114549"/>
            <a:ext cx="10188985" cy="2241578"/>
          </a:xfrm>
          <a:prstGeom prst="rect">
            <a:avLst/>
          </a:prstGeom>
          <a:noFill/>
          <a:ln cap="flat">
            <a:noFill/>
          </a:ln>
        </p:spPr>
      </p:pic>
      <p:pic>
        <p:nvPicPr>
          <p:cNvPr id="3" name="Kuva 3">
            <a:extLst>
              <a:ext uri="{FF2B5EF4-FFF2-40B4-BE49-F238E27FC236}">
                <a16:creationId xmlns:a16="http://schemas.microsoft.com/office/drawing/2014/main" id="{3E724F6D-FCCD-4ED6-8783-A44ABB575EB2}"/>
              </a:ext>
            </a:extLst>
          </p:cNvPr>
          <p:cNvPicPr>
            <a:picLocks noChangeAspect="1"/>
          </p:cNvPicPr>
          <p:nvPr/>
        </p:nvPicPr>
        <p:blipFill>
          <a:blip r:embed="rId3"/>
          <a:stretch>
            <a:fillRect/>
          </a:stretch>
        </p:blipFill>
        <p:spPr>
          <a:xfrm>
            <a:off x="11190491" y="6212552"/>
            <a:ext cx="445742" cy="461662"/>
          </a:xfrm>
          <a:prstGeom prst="rect">
            <a:avLst/>
          </a:prstGeom>
          <a:noFill/>
          <a:ln cap="flat">
            <a:noFill/>
          </a:ln>
        </p:spPr>
      </p:pic>
      <p:pic>
        <p:nvPicPr>
          <p:cNvPr id="4" name="Kuva 4">
            <a:extLst>
              <a:ext uri="{FF2B5EF4-FFF2-40B4-BE49-F238E27FC236}">
                <a16:creationId xmlns:a16="http://schemas.microsoft.com/office/drawing/2014/main" id="{BFE82758-A024-49B3-AC77-508ADD4672CD}"/>
              </a:ext>
            </a:extLst>
          </p:cNvPr>
          <p:cNvPicPr>
            <a:picLocks noChangeAspect="1"/>
          </p:cNvPicPr>
          <p:nvPr/>
        </p:nvPicPr>
        <p:blipFill>
          <a:blip r:embed="rId4"/>
          <a:stretch>
            <a:fillRect/>
          </a:stretch>
        </p:blipFill>
        <p:spPr>
          <a:xfrm>
            <a:off x="10481657" y="6179899"/>
            <a:ext cx="586642" cy="414588"/>
          </a:xfrm>
          <a:prstGeom prst="rect">
            <a:avLst/>
          </a:prstGeom>
          <a:noFill/>
          <a:ln cap="flat">
            <a:noFill/>
          </a:ln>
        </p:spPr>
      </p:pic>
    </p:spTree>
    <p:extLst>
      <p:ext uri="{BB962C8B-B14F-4D97-AF65-F5344CB8AC3E}">
        <p14:creationId xmlns:p14="http://schemas.microsoft.com/office/powerpoint/2010/main" val="2748115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Väliotsikkodia VER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B01E88-7193-454C-8EFD-A3A8CBF382B7}"/>
              </a:ext>
            </a:extLst>
          </p:cNvPr>
          <p:cNvSpPr txBox="1">
            <a:spLocks noGrp="1"/>
          </p:cNvSpPr>
          <p:nvPr>
            <p:ph type="title"/>
          </p:nvPr>
        </p:nvSpPr>
        <p:spPr>
          <a:xfrm>
            <a:off x="831847" y="1709735"/>
            <a:ext cx="10515600" cy="2852735"/>
          </a:xfrm>
        </p:spPr>
        <p:txBody>
          <a:bodyPr anchor="b"/>
          <a:lstStyle>
            <a:lvl1pPr>
              <a:defRPr sz="5400"/>
            </a:lvl1pPr>
          </a:lstStyle>
          <a:p>
            <a:pPr lvl="0"/>
            <a:r>
              <a:rPr lang="fi-FI"/>
              <a:t>Muokkaa ots. perustyyl. napsautt.</a:t>
            </a:r>
          </a:p>
        </p:txBody>
      </p:sp>
      <p:sp>
        <p:nvSpPr>
          <p:cNvPr id="3" name="Tekstin paikkamerkki 2">
            <a:extLst>
              <a:ext uri="{FF2B5EF4-FFF2-40B4-BE49-F238E27FC236}">
                <a16:creationId xmlns:a16="http://schemas.microsoft.com/office/drawing/2014/main" id="{65BE9533-38FA-4D00-81F1-EC72E72B0CAB}"/>
              </a:ext>
            </a:extLst>
          </p:cNvPr>
          <p:cNvSpPr txBox="1">
            <a:spLocks noGrp="1"/>
          </p:cNvSpPr>
          <p:nvPr>
            <p:ph type="body" idx="1"/>
          </p:nvPr>
        </p:nvSpPr>
        <p:spPr>
          <a:xfrm>
            <a:off x="831847" y="4589465"/>
            <a:ext cx="10515600" cy="1500182"/>
          </a:xfrm>
        </p:spPr>
        <p:txBody>
          <a:bodyPr/>
          <a:lstStyle>
            <a:lvl1pPr marL="0" indent="0">
              <a:buNone/>
              <a:defRPr sz="2400">
                <a:solidFill>
                  <a:srgbClr val="4D4E50"/>
                </a:solidFill>
                <a:latin typeface="Calibri"/>
              </a:defRPr>
            </a:lvl1pPr>
          </a:lstStyle>
          <a:p>
            <a:pPr lvl="0"/>
            <a:r>
              <a:rPr lang="fi-FI"/>
              <a:t>Muokkaa tekstin perustyylejä napsauttamalla</a:t>
            </a:r>
          </a:p>
        </p:txBody>
      </p:sp>
      <p:cxnSp>
        <p:nvCxnSpPr>
          <p:cNvPr id="4" name="Suora yhdysviiva 7">
            <a:extLst>
              <a:ext uri="{FF2B5EF4-FFF2-40B4-BE49-F238E27FC236}">
                <a16:creationId xmlns:a16="http://schemas.microsoft.com/office/drawing/2014/main" id="{BE1AA849-D33C-4159-880E-88D66E82AFD1}"/>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5" name="Kuva 11" descr="Kuva, joka sisältää kohteen teksti&#10;&#10;Kuvaus luotu automaattisesti">
            <a:extLst>
              <a:ext uri="{FF2B5EF4-FFF2-40B4-BE49-F238E27FC236}">
                <a16:creationId xmlns:a16="http://schemas.microsoft.com/office/drawing/2014/main" id="{9E1CCD0A-9ABB-477B-B5EB-5D798BA25387}"/>
              </a:ext>
            </a:extLst>
          </p:cNvPr>
          <p:cNvPicPr>
            <a:picLocks noChangeAspect="1"/>
          </p:cNvPicPr>
          <p:nvPr/>
        </p:nvPicPr>
        <p:blipFill>
          <a:blip r:embed="rId2"/>
          <a:stretch>
            <a:fillRect/>
          </a:stretch>
        </p:blipFill>
        <p:spPr>
          <a:xfrm>
            <a:off x="349328" y="310996"/>
            <a:ext cx="4676552" cy="1028837"/>
          </a:xfrm>
          <a:prstGeom prst="rect">
            <a:avLst/>
          </a:prstGeom>
          <a:noFill/>
          <a:ln cap="flat">
            <a:noFill/>
          </a:ln>
        </p:spPr>
      </p:pic>
      <p:pic>
        <p:nvPicPr>
          <p:cNvPr id="6" name="Kuva 8">
            <a:extLst>
              <a:ext uri="{FF2B5EF4-FFF2-40B4-BE49-F238E27FC236}">
                <a16:creationId xmlns:a16="http://schemas.microsoft.com/office/drawing/2014/main" id="{9D8FE064-864C-47BF-B5B2-0AF70C517AE1}"/>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7" name="Kuva 11">
            <a:extLst>
              <a:ext uri="{FF2B5EF4-FFF2-40B4-BE49-F238E27FC236}">
                <a16:creationId xmlns:a16="http://schemas.microsoft.com/office/drawing/2014/main" id="{59BE0B09-3071-4957-BB0E-C49652075A18}"/>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942938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Väli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47FFA4-F13F-433C-9612-F194E1FD0109}"/>
              </a:ext>
            </a:extLst>
          </p:cNvPr>
          <p:cNvSpPr txBox="1">
            <a:spLocks noGrp="1"/>
          </p:cNvSpPr>
          <p:nvPr>
            <p:ph type="title"/>
          </p:nvPr>
        </p:nvSpPr>
        <p:spPr>
          <a:xfrm>
            <a:off x="797311" y="842171"/>
            <a:ext cx="10515600" cy="2852735"/>
          </a:xfrm>
        </p:spPr>
        <p:txBody>
          <a:bodyPr anchor="b"/>
          <a:lstStyle>
            <a:lvl1pPr>
              <a:defRPr sz="5400"/>
            </a:lvl1pPr>
          </a:lstStyle>
          <a:p>
            <a:pPr lvl="0"/>
            <a:r>
              <a:rPr lang="fi-FI"/>
              <a:t>Muokkaa ots. perustyyl. napsautt.</a:t>
            </a:r>
          </a:p>
        </p:txBody>
      </p:sp>
      <p:sp>
        <p:nvSpPr>
          <p:cNvPr id="3" name="Tekstin paikkamerkki 2">
            <a:extLst>
              <a:ext uri="{FF2B5EF4-FFF2-40B4-BE49-F238E27FC236}">
                <a16:creationId xmlns:a16="http://schemas.microsoft.com/office/drawing/2014/main" id="{4C667C50-BAAD-4AD5-AF07-059D7B79D79B}"/>
              </a:ext>
            </a:extLst>
          </p:cNvPr>
          <p:cNvSpPr txBox="1">
            <a:spLocks noGrp="1"/>
          </p:cNvSpPr>
          <p:nvPr>
            <p:ph type="body" idx="1"/>
          </p:nvPr>
        </p:nvSpPr>
        <p:spPr>
          <a:xfrm>
            <a:off x="797311" y="3890964"/>
            <a:ext cx="10515600" cy="1500182"/>
          </a:xfrm>
        </p:spPr>
        <p:txBody>
          <a:bodyPr/>
          <a:lstStyle>
            <a:lvl1pPr marL="0" indent="0">
              <a:buNone/>
              <a:defRPr sz="2400">
                <a:solidFill>
                  <a:srgbClr val="4D4E50"/>
                </a:solidFill>
                <a:latin typeface="Calibri"/>
              </a:defRPr>
            </a:lvl1pPr>
          </a:lstStyle>
          <a:p>
            <a:pPr lvl="0"/>
            <a:r>
              <a:rPr lang="fi-FI"/>
              <a:t>Muokkaa tekstin perustyylejä napsauttamalla</a:t>
            </a:r>
          </a:p>
        </p:txBody>
      </p:sp>
      <p:cxnSp>
        <p:nvCxnSpPr>
          <p:cNvPr id="4" name="Suora yhdysviiva 7">
            <a:extLst>
              <a:ext uri="{FF2B5EF4-FFF2-40B4-BE49-F238E27FC236}">
                <a16:creationId xmlns:a16="http://schemas.microsoft.com/office/drawing/2014/main" id="{76202A5D-F9F1-418B-A061-54683859AD7F}"/>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5" name="Kuva 8" descr="Kuva, joka sisältää kohteen teksti&#10;&#10;Kuvaus luotu automaattisesti">
            <a:extLst>
              <a:ext uri="{FF2B5EF4-FFF2-40B4-BE49-F238E27FC236}">
                <a16:creationId xmlns:a16="http://schemas.microsoft.com/office/drawing/2014/main" id="{45A44E94-21EE-46F4-A2F2-70ED1E68AA9E}"/>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6" name="Kuva 8">
            <a:extLst>
              <a:ext uri="{FF2B5EF4-FFF2-40B4-BE49-F238E27FC236}">
                <a16:creationId xmlns:a16="http://schemas.microsoft.com/office/drawing/2014/main" id="{6B926A6C-354C-4F97-8715-7405F49E93DB}"/>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7" name="Kuva 11">
            <a:extLst>
              <a:ext uri="{FF2B5EF4-FFF2-40B4-BE49-F238E27FC236}">
                <a16:creationId xmlns:a16="http://schemas.microsoft.com/office/drawing/2014/main" id="{1E65826E-CCA8-4031-934F-F30686B5AE18}"/>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375973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E9D98A-8963-4771-B019-1FF267E3988F}"/>
              </a:ext>
            </a:extLst>
          </p:cNvPr>
          <p:cNvSpPr txBox="1">
            <a:spLocks noGrp="1"/>
          </p:cNvSpPr>
          <p:nvPr>
            <p:ph type="title"/>
          </p:nvPr>
        </p:nvSpPr>
        <p:spPr/>
        <p:txBody>
          <a:bodyPr/>
          <a:lstStyle>
            <a:lvl1pPr>
              <a:defRPr/>
            </a:lvl1pPr>
          </a:lstStyle>
          <a:p>
            <a:pPr lvl="0"/>
            <a:r>
              <a:rPr lang="fi-FI"/>
              <a:t>Muokkaa ots. perustyyl. napsautt.</a:t>
            </a:r>
          </a:p>
        </p:txBody>
      </p:sp>
      <p:sp>
        <p:nvSpPr>
          <p:cNvPr id="3" name="Sisällön paikkamerkki 2">
            <a:extLst>
              <a:ext uri="{FF2B5EF4-FFF2-40B4-BE49-F238E27FC236}">
                <a16:creationId xmlns:a16="http://schemas.microsoft.com/office/drawing/2014/main" id="{84BA31A9-58F3-4C9D-A2A9-8762BFF724CD}"/>
              </a:ext>
            </a:extLst>
          </p:cNvPr>
          <p:cNvSpPr txBox="1">
            <a:spLocks noGrp="1"/>
          </p:cNvSpPr>
          <p:nvPr>
            <p:ph idx="1"/>
          </p:nvPr>
        </p:nvSpPr>
        <p:spPr/>
        <p:txBody>
          <a:bodyPr/>
          <a:lstStyle>
            <a:lvl1pPr>
              <a:defRPr>
                <a:latin typeface="Calibri"/>
              </a:defRPr>
            </a:lvl1pPr>
            <a:lvl2pPr>
              <a:defRPr>
                <a:latin typeface="Calibri" pitchFamily="34"/>
                <a:cs typeface="Calibri" pitchFamily="34"/>
              </a:defRPr>
            </a:lvl2pPr>
            <a:lvl3pPr>
              <a:defRPr>
                <a:latin typeface="Calibri"/>
              </a:defRPr>
            </a:lvl3pPr>
            <a:lvl4pPr>
              <a:defRPr>
                <a:latin typeface="Calibri"/>
              </a:defRPr>
            </a:lvl4pPr>
            <a:lvl5pPr>
              <a:defRPr>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4" name="Suora yhdysviiva 10">
            <a:extLst>
              <a:ext uri="{FF2B5EF4-FFF2-40B4-BE49-F238E27FC236}">
                <a16:creationId xmlns:a16="http://schemas.microsoft.com/office/drawing/2014/main" id="{29D755A7-22A2-4454-8F01-204B12EE64E5}"/>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5" name="Kuva 8" descr="Kuva, joka sisältää kohteen teksti&#10;&#10;Kuvaus luotu automaattisesti">
            <a:extLst>
              <a:ext uri="{FF2B5EF4-FFF2-40B4-BE49-F238E27FC236}">
                <a16:creationId xmlns:a16="http://schemas.microsoft.com/office/drawing/2014/main" id="{18CDEA8C-0A49-46AD-9977-2E1B79FFE89E}"/>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6" name="Kuva 8">
            <a:extLst>
              <a:ext uri="{FF2B5EF4-FFF2-40B4-BE49-F238E27FC236}">
                <a16:creationId xmlns:a16="http://schemas.microsoft.com/office/drawing/2014/main" id="{7C1331BD-1FC3-45A2-80BC-00D673C02C81}"/>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7" name="Kuva 11">
            <a:extLst>
              <a:ext uri="{FF2B5EF4-FFF2-40B4-BE49-F238E27FC236}">
                <a16:creationId xmlns:a16="http://schemas.microsoft.com/office/drawing/2014/main" id="{FD785631-6292-4236-B6E0-695210CBA77F}"/>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1931188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D1571A-74DD-43E5-8673-B0572F60AF5C}"/>
              </a:ext>
            </a:extLst>
          </p:cNvPr>
          <p:cNvSpPr txBox="1">
            <a:spLocks noGrp="1"/>
          </p:cNvSpPr>
          <p:nvPr>
            <p:ph type="title"/>
          </p:nvPr>
        </p:nvSpPr>
        <p:spPr/>
        <p:txBody>
          <a:bodyPr/>
          <a:lstStyle>
            <a:lvl1pPr>
              <a:defRPr/>
            </a:lvl1pPr>
          </a:lstStyle>
          <a:p>
            <a:pPr lvl="0"/>
            <a:r>
              <a:rPr lang="fi-FI"/>
              <a:t>Muokkaa ots. perustyyl. napsautt.</a:t>
            </a:r>
          </a:p>
        </p:txBody>
      </p:sp>
      <p:sp>
        <p:nvSpPr>
          <p:cNvPr id="3" name="Sisällön paikkamerkki 2">
            <a:extLst>
              <a:ext uri="{FF2B5EF4-FFF2-40B4-BE49-F238E27FC236}">
                <a16:creationId xmlns:a16="http://schemas.microsoft.com/office/drawing/2014/main" id="{0D9DCAFD-0F36-4879-BE70-7F990656817B}"/>
              </a:ext>
            </a:extLst>
          </p:cNvPr>
          <p:cNvSpPr txBox="1">
            <a:spLocks noGrp="1"/>
          </p:cNvSpPr>
          <p:nvPr>
            <p:ph idx="1"/>
          </p:nvPr>
        </p:nvSpPr>
        <p:spPr>
          <a:xfrm>
            <a:off x="838203" y="1825627"/>
            <a:ext cx="5181603" cy="4351336"/>
          </a:xfr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BE86F16-34F7-4DD3-981D-0A4781F6380C}"/>
              </a:ext>
            </a:extLst>
          </p:cNvPr>
          <p:cNvSpPr txBox="1">
            <a:spLocks noGrp="1"/>
          </p:cNvSpPr>
          <p:nvPr>
            <p:ph idx="2"/>
          </p:nvPr>
        </p:nvSpPr>
        <p:spPr>
          <a:xfrm>
            <a:off x="6172200" y="1825627"/>
            <a:ext cx="5181603" cy="4351336"/>
          </a:xfrm>
        </p:spPr>
        <p:txBody>
          <a:bodyPr/>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5" name="Suora yhdysviiva 7">
            <a:extLst>
              <a:ext uri="{FF2B5EF4-FFF2-40B4-BE49-F238E27FC236}">
                <a16:creationId xmlns:a16="http://schemas.microsoft.com/office/drawing/2014/main" id="{FCE9A286-0F5A-411A-919F-F43C2FBFF098}"/>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6" name="Kuva 9" descr="Kuva, joka sisältää kohteen teksti&#10;&#10;Kuvaus luotu automaattisesti">
            <a:extLst>
              <a:ext uri="{FF2B5EF4-FFF2-40B4-BE49-F238E27FC236}">
                <a16:creationId xmlns:a16="http://schemas.microsoft.com/office/drawing/2014/main" id="{A43670A2-7B0A-4757-9E76-7C6481A420A0}"/>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7" name="Kuva 8">
            <a:extLst>
              <a:ext uri="{FF2B5EF4-FFF2-40B4-BE49-F238E27FC236}">
                <a16:creationId xmlns:a16="http://schemas.microsoft.com/office/drawing/2014/main" id="{5D5BD84F-ACB0-4979-A1AB-B6015493603C}"/>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8" name="Kuva 11">
            <a:extLst>
              <a:ext uri="{FF2B5EF4-FFF2-40B4-BE49-F238E27FC236}">
                <a16:creationId xmlns:a16="http://schemas.microsoft.com/office/drawing/2014/main" id="{3FBD0F32-F37E-4C77-8061-9DD71DC819BF}"/>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39716784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9CCE2B-EDC0-4DE6-AB31-324EBC4F2C6A}"/>
              </a:ext>
            </a:extLst>
          </p:cNvPr>
          <p:cNvSpPr txBox="1">
            <a:spLocks noGrp="1"/>
          </p:cNvSpPr>
          <p:nvPr>
            <p:ph type="title"/>
          </p:nvPr>
        </p:nvSpPr>
        <p:spPr>
          <a:xfrm>
            <a:off x="839784" y="365129"/>
            <a:ext cx="10515600" cy="1325559"/>
          </a:xfrm>
        </p:spPr>
        <p:txBody>
          <a:bodyPr/>
          <a:lstStyle>
            <a:lvl1pPr>
              <a:defRPr/>
            </a:lvl1pPr>
          </a:lstStyle>
          <a:p>
            <a:pPr lvl="0"/>
            <a:r>
              <a:rPr lang="fi-FI"/>
              <a:t>Muokkaa ots. perustyyl. napsautt.</a:t>
            </a:r>
          </a:p>
        </p:txBody>
      </p:sp>
      <p:sp>
        <p:nvSpPr>
          <p:cNvPr id="3" name="Tekstin paikkamerkki 2">
            <a:extLst>
              <a:ext uri="{FF2B5EF4-FFF2-40B4-BE49-F238E27FC236}">
                <a16:creationId xmlns:a16="http://schemas.microsoft.com/office/drawing/2014/main" id="{8505014D-2E99-427B-8D27-2DE0B5DF325D}"/>
              </a:ext>
            </a:extLst>
          </p:cNvPr>
          <p:cNvSpPr txBox="1">
            <a:spLocks noGrp="1"/>
          </p:cNvSpPr>
          <p:nvPr>
            <p:ph type="body" idx="4294967295"/>
          </p:nvPr>
        </p:nvSpPr>
        <p:spPr>
          <a:xfrm>
            <a:off x="839784" y="1681160"/>
            <a:ext cx="5157782" cy="823910"/>
          </a:xfrm>
        </p:spPr>
        <p:txBody>
          <a:bodyPr anchor="b"/>
          <a:lstStyle>
            <a:lvl1pPr marL="0" indent="0">
              <a:buNone/>
              <a:defRPr sz="2400" b="1">
                <a:solidFill>
                  <a:srgbClr val="262728"/>
                </a:solidFill>
                <a:latin typeface="Calibri"/>
              </a:defRPr>
            </a:lvl1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C8581FA-E4E1-4016-9FDD-E5AF90FE7B3F}"/>
              </a:ext>
            </a:extLst>
          </p:cNvPr>
          <p:cNvSpPr txBox="1">
            <a:spLocks noGrp="1"/>
          </p:cNvSpPr>
          <p:nvPr>
            <p:ph idx="4294967295"/>
          </p:nvPr>
        </p:nvSpPr>
        <p:spPr>
          <a:xfrm>
            <a:off x="839784" y="2505071"/>
            <a:ext cx="5157782" cy="3684583"/>
          </a:xfrm>
        </p:spPr>
        <p:txBody>
          <a:bodyPr/>
          <a:lstStyle>
            <a:lvl1pPr>
              <a:defRPr sz="2400">
                <a:latin typeface="Calibri"/>
              </a:defRPr>
            </a:lvl1pPr>
            <a:lvl2pPr>
              <a:defRPr sz="2000">
                <a:latin typeface="Calibri"/>
              </a:defRPr>
            </a:lvl2pPr>
            <a:lvl3pPr>
              <a:defRPr sz="1800">
                <a:latin typeface="Calibri"/>
              </a:defRPr>
            </a:lvl3pPr>
            <a:lvl4pPr>
              <a:defRPr sz="1400">
                <a:latin typeface="Calibri"/>
              </a:defRPr>
            </a:lvl4pPr>
            <a:lvl5pPr>
              <a:defRPr sz="1400">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AF65DFC-5E45-4A13-9331-DE108F8547F2}"/>
              </a:ext>
            </a:extLst>
          </p:cNvPr>
          <p:cNvSpPr txBox="1">
            <a:spLocks noGrp="1"/>
          </p:cNvSpPr>
          <p:nvPr>
            <p:ph type="body" idx="4294967295"/>
          </p:nvPr>
        </p:nvSpPr>
        <p:spPr>
          <a:xfrm>
            <a:off x="6172200" y="1681160"/>
            <a:ext cx="5183184" cy="823910"/>
          </a:xfrm>
        </p:spPr>
        <p:txBody>
          <a:bodyPr anchor="b"/>
          <a:lstStyle>
            <a:lvl1pPr marL="0" indent="0">
              <a:buNone/>
              <a:defRPr sz="2400" b="1">
                <a:solidFill>
                  <a:srgbClr val="262728"/>
                </a:solidFill>
                <a:latin typeface="Calibri"/>
              </a:defRPr>
            </a:lvl1pPr>
          </a:lstStyle>
          <a:p>
            <a:pPr lvl="0"/>
            <a:r>
              <a:rPr lang="fi-FI"/>
              <a:t>Muokkaa tekstin perustyylejä napsauttamalla</a:t>
            </a:r>
          </a:p>
        </p:txBody>
      </p:sp>
      <p:sp>
        <p:nvSpPr>
          <p:cNvPr id="6" name="Sisällön paikkamerkki 3">
            <a:extLst>
              <a:ext uri="{FF2B5EF4-FFF2-40B4-BE49-F238E27FC236}">
                <a16:creationId xmlns:a16="http://schemas.microsoft.com/office/drawing/2014/main" id="{B6F21554-F1F8-483C-9B2C-1EEA809A54A8}"/>
              </a:ext>
            </a:extLst>
          </p:cNvPr>
          <p:cNvSpPr txBox="1">
            <a:spLocks noGrp="1"/>
          </p:cNvSpPr>
          <p:nvPr>
            <p:ph idx="4294967295"/>
          </p:nvPr>
        </p:nvSpPr>
        <p:spPr>
          <a:xfrm>
            <a:off x="6172200" y="2505071"/>
            <a:ext cx="5157782" cy="3684583"/>
          </a:xfrm>
        </p:spPr>
        <p:txBody>
          <a:bodyPr/>
          <a:lstStyle>
            <a:lvl1pPr>
              <a:defRPr sz="2400">
                <a:latin typeface="Calibri"/>
              </a:defRPr>
            </a:lvl1pPr>
            <a:lvl2pPr>
              <a:defRPr sz="2000">
                <a:latin typeface="Calibri"/>
              </a:defRPr>
            </a:lvl2pPr>
            <a:lvl3pPr>
              <a:defRPr sz="1800">
                <a:latin typeface="Calibri"/>
              </a:defRPr>
            </a:lvl3pPr>
            <a:lvl4pPr>
              <a:defRPr sz="1400">
                <a:latin typeface="Calibri"/>
              </a:defRPr>
            </a:lvl4pPr>
            <a:lvl5pPr>
              <a:defRPr sz="1400">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7" name="Suora yhdysviiva 10">
            <a:extLst>
              <a:ext uri="{FF2B5EF4-FFF2-40B4-BE49-F238E27FC236}">
                <a16:creationId xmlns:a16="http://schemas.microsoft.com/office/drawing/2014/main" id="{7D600F0C-CD28-43CD-B555-2642662CC9D0}"/>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8" name="Kuva 12" descr="Kuva, joka sisältää kohteen teksti&#10;&#10;Kuvaus luotu automaattisesti">
            <a:extLst>
              <a:ext uri="{FF2B5EF4-FFF2-40B4-BE49-F238E27FC236}">
                <a16:creationId xmlns:a16="http://schemas.microsoft.com/office/drawing/2014/main" id="{DABA7311-6EFB-42F4-BF23-46786EE1ADA3}"/>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9" name="Kuva 8">
            <a:extLst>
              <a:ext uri="{FF2B5EF4-FFF2-40B4-BE49-F238E27FC236}">
                <a16:creationId xmlns:a16="http://schemas.microsoft.com/office/drawing/2014/main" id="{84C84DC6-7CAF-44AC-990A-D8CB74018023}"/>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10" name="Kuva 11">
            <a:extLst>
              <a:ext uri="{FF2B5EF4-FFF2-40B4-BE49-F238E27FC236}">
                <a16:creationId xmlns:a16="http://schemas.microsoft.com/office/drawing/2014/main" id="{CDEE7C71-9068-4EC2-AF50-782179875F07}"/>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1287169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AC6351-1AA4-4993-B2EA-628B53D2FD93}"/>
              </a:ext>
            </a:extLst>
          </p:cNvPr>
          <p:cNvSpPr txBox="1">
            <a:spLocks noGrp="1"/>
          </p:cNvSpPr>
          <p:nvPr>
            <p:ph type="title"/>
          </p:nvPr>
        </p:nvSpPr>
        <p:spPr/>
        <p:txBody>
          <a:bodyPr/>
          <a:lstStyle>
            <a:lvl1pPr>
              <a:defRPr/>
            </a:lvl1pPr>
          </a:lstStyle>
          <a:p>
            <a:pPr lvl="0"/>
            <a:r>
              <a:rPr lang="fi-FI"/>
              <a:t>Muokkaa ots. perustyyl. napsautt.</a:t>
            </a:r>
          </a:p>
        </p:txBody>
      </p:sp>
      <p:cxnSp>
        <p:nvCxnSpPr>
          <p:cNvPr id="3" name="Suora yhdysviiva 5">
            <a:extLst>
              <a:ext uri="{FF2B5EF4-FFF2-40B4-BE49-F238E27FC236}">
                <a16:creationId xmlns:a16="http://schemas.microsoft.com/office/drawing/2014/main" id="{3C22E0D7-7145-4F8A-A9A7-FC3B8FDC3AC0}"/>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4" name="Kuva 7" descr="Kuva, joka sisältää kohteen teksti&#10;&#10;Kuvaus luotu automaattisesti">
            <a:extLst>
              <a:ext uri="{FF2B5EF4-FFF2-40B4-BE49-F238E27FC236}">
                <a16:creationId xmlns:a16="http://schemas.microsoft.com/office/drawing/2014/main" id="{F6D76F91-9993-4A32-9C4F-655D04C5406C}"/>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5" name="Kuva 8">
            <a:extLst>
              <a:ext uri="{FF2B5EF4-FFF2-40B4-BE49-F238E27FC236}">
                <a16:creationId xmlns:a16="http://schemas.microsoft.com/office/drawing/2014/main" id="{DCC5578D-3959-4AC9-B792-DA15EA877139}"/>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6" name="Kuva 11">
            <a:extLst>
              <a:ext uri="{FF2B5EF4-FFF2-40B4-BE49-F238E27FC236}">
                <a16:creationId xmlns:a16="http://schemas.microsoft.com/office/drawing/2014/main" id="{CF6D94DB-7378-4E79-BC6E-EC2E0E47456B}"/>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28007654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erus 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39078F-E0A9-4065-B004-040A14078B51}"/>
              </a:ext>
            </a:extLst>
          </p:cNvPr>
          <p:cNvSpPr txBox="1">
            <a:spLocks noGrp="1"/>
          </p:cNvSpPr>
          <p:nvPr>
            <p:ph type="title"/>
          </p:nvPr>
        </p:nvSpPr>
        <p:spPr/>
        <p:txBody>
          <a:bodyPr/>
          <a:lstStyle>
            <a:lvl1pPr>
              <a:defRPr/>
            </a:lvl1pPr>
          </a:lstStyle>
          <a:p>
            <a:pPr lvl="0"/>
            <a:r>
              <a:rPr lang="fi-FI"/>
              <a:t>Muokkaa ots. perustyyl. napsautt.</a:t>
            </a:r>
          </a:p>
        </p:txBody>
      </p:sp>
      <p:cxnSp>
        <p:nvCxnSpPr>
          <p:cNvPr id="3" name="Suora yhdysviiva 5">
            <a:extLst>
              <a:ext uri="{FF2B5EF4-FFF2-40B4-BE49-F238E27FC236}">
                <a16:creationId xmlns:a16="http://schemas.microsoft.com/office/drawing/2014/main" id="{1A0DD72E-DEDC-40D7-8ECE-8D1CFD44C178}"/>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4" name="Kuva 7" descr="Kuva, joka sisältää kohteen teksti&#10;&#10;Kuvaus luotu automaattisesti">
            <a:extLst>
              <a:ext uri="{FF2B5EF4-FFF2-40B4-BE49-F238E27FC236}">
                <a16:creationId xmlns:a16="http://schemas.microsoft.com/office/drawing/2014/main" id="{E64E6B01-1BC3-4349-BCF6-165F1E9127A9}"/>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sp>
        <p:nvSpPr>
          <p:cNvPr id="5" name="Tekstin paikkamerkki 3">
            <a:extLst>
              <a:ext uri="{FF2B5EF4-FFF2-40B4-BE49-F238E27FC236}">
                <a16:creationId xmlns:a16="http://schemas.microsoft.com/office/drawing/2014/main" id="{DABEAFD6-9EFF-4CFF-B561-6A01D8923860}"/>
              </a:ext>
            </a:extLst>
          </p:cNvPr>
          <p:cNvSpPr txBox="1">
            <a:spLocks noGrp="1"/>
          </p:cNvSpPr>
          <p:nvPr>
            <p:ph type="body" idx="4294967295"/>
          </p:nvPr>
        </p:nvSpPr>
        <p:spPr>
          <a:xfrm>
            <a:off x="838203" y="1771649"/>
            <a:ext cx="10515600" cy="4376739"/>
          </a:xfrm>
        </p:spPr>
        <p:txBody>
          <a:bodyPr/>
          <a:lstStyle>
            <a:lvl1pPr marL="0" indent="0">
              <a:lnSpc>
                <a:spcPct val="100000"/>
              </a:lnSpc>
              <a:buNone/>
              <a:defRPr>
                <a:latin typeface="Calibri"/>
              </a:defRPr>
            </a:lvl1pPr>
            <a:lvl2pPr marL="457200" indent="0">
              <a:lnSpc>
                <a:spcPct val="100000"/>
              </a:lnSpc>
              <a:buNone/>
              <a:defRPr>
                <a:latin typeface="Calibri"/>
              </a:defRPr>
            </a:lvl2pPr>
            <a:lvl3pPr marL="914400" indent="0">
              <a:lnSpc>
                <a:spcPct val="100000"/>
              </a:lnSpc>
              <a:buNone/>
              <a:defRPr>
                <a:latin typeface="Calibri"/>
              </a:defRPr>
            </a:lvl3pPr>
            <a:lvl4pPr marL="1371600" indent="0">
              <a:lnSpc>
                <a:spcPct val="100000"/>
              </a:lnSpc>
              <a:buNone/>
              <a:defRPr>
                <a:latin typeface="Calibri"/>
              </a:defRPr>
            </a:lvl4pPr>
            <a:lvl5pPr marL="1828800" indent="0">
              <a:lnSpc>
                <a:spcPct val="100000"/>
              </a:lnSpc>
              <a:buNone/>
              <a:defRPr>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6" name="Kuva 8">
            <a:extLst>
              <a:ext uri="{FF2B5EF4-FFF2-40B4-BE49-F238E27FC236}">
                <a16:creationId xmlns:a16="http://schemas.microsoft.com/office/drawing/2014/main" id="{AB2E3EE0-D77C-45F5-8916-4904987F6A48}"/>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7" name="Kuva 11">
            <a:extLst>
              <a:ext uri="{FF2B5EF4-FFF2-40B4-BE49-F238E27FC236}">
                <a16:creationId xmlns:a16="http://schemas.microsoft.com/office/drawing/2014/main" id="{09AA0723-5B57-437B-8875-42C08DCF7919}"/>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1463491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cxnSp>
        <p:nvCxnSpPr>
          <p:cNvPr id="2" name="Suora yhdysviiva 4">
            <a:extLst>
              <a:ext uri="{FF2B5EF4-FFF2-40B4-BE49-F238E27FC236}">
                <a16:creationId xmlns:a16="http://schemas.microsoft.com/office/drawing/2014/main" id="{373921E0-39F7-4A6B-9434-A1D45B5F6E69}"/>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3" name="Kuva 6" descr="Kuva, joka sisältää kohteen teksti&#10;&#10;Kuvaus luotu automaattisesti">
            <a:extLst>
              <a:ext uri="{FF2B5EF4-FFF2-40B4-BE49-F238E27FC236}">
                <a16:creationId xmlns:a16="http://schemas.microsoft.com/office/drawing/2014/main" id="{097BD3D8-260E-4490-96CD-0D9114D164BC}"/>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4" name="Kuva 8">
            <a:extLst>
              <a:ext uri="{FF2B5EF4-FFF2-40B4-BE49-F238E27FC236}">
                <a16:creationId xmlns:a16="http://schemas.microsoft.com/office/drawing/2014/main" id="{6F65486E-3E4E-4C66-B73C-ABF353F168F2}"/>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5" name="Kuva 11">
            <a:extLst>
              <a:ext uri="{FF2B5EF4-FFF2-40B4-BE49-F238E27FC236}">
                <a16:creationId xmlns:a16="http://schemas.microsoft.com/office/drawing/2014/main" id="{0266EABA-AD93-4CA5-ACFD-34231E85568E}"/>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3724239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885867-678A-4C88-9CBD-B1FA870D2306}"/>
              </a:ext>
            </a:extLst>
          </p:cNvPr>
          <p:cNvSpPr txBox="1">
            <a:spLocks noGrp="1"/>
          </p:cNvSpPr>
          <p:nvPr>
            <p:ph type="title"/>
          </p:nvPr>
        </p:nvSpPr>
        <p:spPr>
          <a:xfrm>
            <a:off x="839784" y="457200"/>
            <a:ext cx="3932240" cy="1600200"/>
          </a:xfrm>
        </p:spPr>
        <p:txBody>
          <a:bodyPr anchor="b"/>
          <a:lstStyle>
            <a:lvl1pPr>
              <a:defRPr sz="3200"/>
            </a:lvl1pPr>
          </a:lstStyle>
          <a:p>
            <a:pPr lvl="0"/>
            <a:r>
              <a:rPr lang="fi-FI"/>
              <a:t>Muokkaa ots. perustyyl. napsautt.</a:t>
            </a:r>
          </a:p>
        </p:txBody>
      </p:sp>
      <p:sp>
        <p:nvSpPr>
          <p:cNvPr id="3" name="Sisällön paikkamerkki 2">
            <a:extLst>
              <a:ext uri="{FF2B5EF4-FFF2-40B4-BE49-F238E27FC236}">
                <a16:creationId xmlns:a16="http://schemas.microsoft.com/office/drawing/2014/main" id="{C3D70DBA-4C98-4D55-BBCC-8C2FA8BDB7C8}"/>
              </a:ext>
            </a:extLst>
          </p:cNvPr>
          <p:cNvSpPr txBox="1">
            <a:spLocks noGrp="1"/>
          </p:cNvSpPr>
          <p:nvPr>
            <p:ph idx="1"/>
          </p:nvPr>
        </p:nvSpPr>
        <p:spPr>
          <a:xfrm>
            <a:off x="5183184" y="457200"/>
            <a:ext cx="6172200" cy="5403847"/>
          </a:xfrm>
        </p:spPr>
        <p:txBody>
          <a:bodyPr/>
          <a:lstStyle>
            <a:lvl1pPr>
              <a:defRPr sz="2800" b="1">
                <a:latin typeface="Calibri"/>
              </a:defRPr>
            </a:lvl1pPr>
            <a:lvl2pPr>
              <a:defRPr>
                <a:latin typeface="Calibri"/>
              </a:defRPr>
            </a:lvl2pPr>
            <a:lvl3pPr>
              <a:defRPr>
                <a:latin typeface="Calibri"/>
              </a:defRPr>
            </a:lvl3pPr>
            <a:lvl4pPr>
              <a:defRPr>
                <a:latin typeface="Calibri"/>
              </a:defRPr>
            </a:lvl4pPr>
            <a:lvl5pPr>
              <a:defRPr sz="2000">
                <a:latin typeface="Calibri"/>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7AF3E50-9029-493D-95E6-A2A29BFE85AD}"/>
              </a:ext>
            </a:extLst>
          </p:cNvPr>
          <p:cNvSpPr txBox="1">
            <a:spLocks noGrp="1"/>
          </p:cNvSpPr>
          <p:nvPr>
            <p:ph type="body" idx="2"/>
          </p:nvPr>
        </p:nvSpPr>
        <p:spPr>
          <a:xfrm>
            <a:off x="839784" y="2057400"/>
            <a:ext cx="3932240" cy="3811584"/>
          </a:xfrm>
        </p:spPr>
        <p:txBody>
          <a:bodyPr/>
          <a:lstStyle>
            <a:lvl1pPr marL="0" indent="0">
              <a:buNone/>
              <a:defRPr sz="1600">
                <a:latin typeface="Calibri"/>
              </a:defRPr>
            </a:lvl1pPr>
          </a:lstStyle>
          <a:p>
            <a:pPr lvl="0"/>
            <a:r>
              <a:rPr lang="fi-FI"/>
              <a:t>Muokkaa tekstin perustyylejä napsauttamalla</a:t>
            </a:r>
          </a:p>
        </p:txBody>
      </p:sp>
      <p:cxnSp>
        <p:nvCxnSpPr>
          <p:cNvPr id="5" name="Suora yhdysviiva 7">
            <a:extLst>
              <a:ext uri="{FF2B5EF4-FFF2-40B4-BE49-F238E27FC236}">
                <a16:creationId xmlns:a16="http://schemas.microsoft.com/office/drawing/2014/main" id="{A19305EE-7B10-4F9E-9CF8-9543CED57416}"/>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6" name="Kuva 9" descr="Kuva, joka sisältää kohteen teksti&#10;&#10;Kuvaus luotu automaattisesti">
            <a:extLst>
              <a:ext uri="{FF2B5EF4-FFF2-40B4-BE49-F238E27FC236}">
                <a16:creationId xmlns:a16="http://schemas.microsoft.com/office/drawing/2014/main" id="{494B060F-7984-4B65-A3AD-A0AA678047E1}"/>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7" name="Kuva 8">
            <a:extLst>
              <a:ext uri="{FF2B5EF4-FFF2-40B4-BE49-F238E27FC236}">
                <a16:creationId xmlns:a16="http://schemas.microsoft.com/office/drawing/2014/main" id="{3B5CAA94-8034-4479-8927-2815D698A653}"/>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8" name="Kuva 11">
            <a:extLst>
              <a:ext uri="{FF2B5EF4-FFF2-40B4-BE49-F238E27FC236}">
                <a16:creationId xmlns:a16="http://schemas.microsoft.com/office/drawing/2014/main" id="{C264C6B5-F897-4AC6-8953-D579299CF859}"/>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299308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Väliotsikkodia VER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66ADF-EBE4-EB44-814E-536B04D63CD4}"/>
              </a:ext>
            </a:extLst>
          </p:cNvPr>
          <p:cNvSpPr>
            <a:spLocks noGrp="1"/>
          </p:cNvSpPr>
          <p:nvPr>
            <p:ph type="title"/>
          </p:nvPr>
        </p:nvSpPr>
        <p:spPr>
          <a:xfrm>
            <a:off x="797312" y="842168"/>
            <a:ext cx="10515600" cy="2852737"/>
          </a:xfrm>
        </p:spPr>
        <p:txBody>
          <a:bodyPr anchor="b"/>
          <a:lstStyle>
            <a:lvl1pPr>
              <a:defRPr sz="5400"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6669FB-8CD9-4541-AA75-64BD77652036}"/>
              </a:ext>
            </a:extLst>
          </p:cNvPr>
          <p:cNvSpPr>
            <a:spLocks noGrp="1"/>
          </p:cNvSpPr>
          <p:nvPr>
            <p:ph type="body" idx="1"/>
          </p:nvPr>
        </p:nvSpPr>
        <p:spPr>
          <a:xfrm>
            <a:off x="797312" y="3890963"/>
            <a:ext cx="10515600" cy="1500187"/>
          </a:xfrm>
        </p:spPr>
        <p:txBody>
          <a:bodyPr/>
          <a:lstStyle>
            <a:lvl1pPr marL="0" indent="0">
              <a:buNone/>
              <a:defRPr sz="2400">
                <a:solidFill>
                  <a:schemeClr val="bg2">
                    <a:lumMod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cxnSp>
        <p:nvCxnSpPr>
          <p:cNvPr id="8" name="Suora yhdysviiva 7">
            <a:extLst>
              <a:ext uri="{FF2B5EF4-FFF2-40B4-BE49-F238E27FC236}">
                <a16:creationId xmlns:a16="http://schemas.microsoft.com/office/drawing/2014/main" id="{27B030F5-22AF-D14E-82B4-EE21503AE798}"/>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Kuva 11" descr="Kuva, joka sisältää kohteen teksti&#10;&#10;Kuvaus luotu automaattisesti">
            <a:extLst>
              <a:ext uri="{FF2B5EF4-FFF2-40B4-BE49-F238E27FC236}">
                <a16:creationId xmlns:a16="http://schemas.microsoft.com/office/drawing/2014/main" id="{BFC27206-B267-504D-BA9C-F4BCA33C46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1850" y="6356349"/>
            <a:ext cx="1968426" cy="433054"/>
          </a:xfrm>
          <a:prstGeom prst="rect">
            <a:avLst/>
          </a:prstGeom>
        </p:spPr>
      </p:pic>
      <p:pic>
        <p:nvPicPr>
          <p:cNvPr id="9" name="Kuva 8">
            <a:extLst>
              <a:ext uri="{FF2B5EF4-FFF2-40B4-BE49-F238E27FC236}">
                <a16:creationId xmlns:a16="http://schemas.microsoft.com/office/drawing/2014/main" id="{0D3AC702-472B-474C-BD28-4D1A341A21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7173" y="6389005"/>
            <a:ext cx="445739" cy="461659"/>
          </a:xfrm>
          <a:prstGeom prst="rect">
            <a:avLst/>
          </a:prstGeom>
        </p:spPr>
      </p:pic>
      <p:pic>
        <p:nvPicPr>
          <p:cNvPr id="10" name="Kuva 9">
            <a:extLst>
              <a:ext uri="{FF2B5EF4-FFF2-40B4-BE49-F238E27FC236}">
                <a16:creationId xmlns:a16="http://schemas.microsoft.com/office/drawing/2014/main" id="{0C931357-9F11-EE49-92C1-8688EC8402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58336" y="6356349"/>
            <a:ext cx="586639" cy="414586"/>
          </a:xfrm>
          <a:prstGeom prst="rect">
            <a:avLst/>
          </a:prstGeom>
        </p:spPr>
      </p:pic>
    </p:spTree>
    <p:extLst>
      <p:ext uri="{BB962C8B-B14F-4D97-AF65-F5344CB8AC3E}">
        <p14:creationId xmlns:p14="http://schemas.microsoft.com/office/powerpoint/2010/main" val="17983254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A16C5C-B3D5-4072-BA26-E811CF4B53BA}"/>
              </a:ext>
            </a:extLst>
          </p:cNvPr>
          <p:cNvSpPr txBox="1">
            <a:spLocks noGrp="1"/>
          </p:cNvSpPr>
          <p:nvPr>
            <p:ph type="title"/>
          </p:nvPr>
        </p:nvSpPr>
        <p:spPr>
          <a:xfrm>
            <a:off x="839784" y="457200"/>
            <a:ext cx="3932240" cy="1600200"/>
          </a:xfrm>
        </p:spPr>
        <p:txBody>
          <a:bodyPr anchor="b"/>
          <a:lstStyle>
            <a:lvl1pPr>
              <a:defRPr sz="3200"/>
            </a:lvl1pPr>
          </a:lstStyle>
          <a:p>
            <a:pPr lvl="0"/>
            <a:r>
              <a:rPr lang="fi-FI"/>
              <a:t>Muokkaa ots. perustyyl. napsautt.</a:t>
            </a:r>
          </a:p>
        </p:txBody>
      </p:sp>
      <p:sp>
        <p:nvSpPr>
          <p:cNvPr id="3" name="Kuvan paikkamerkki 2">
            <a:extLst>
              <a:ext uri="{FF2B5EF4-FFF2-40B4-BE49-F238E27FC236}">
                <a16:creationId xmlns:a16="http://schemas.microsoft.com/office/drawing/2014/main" id="{83A56A0D-6A2A-4883-A6FE-11D1A13B957E}"/>
              </a:ext>
            </a:extLst>
          </p:cNvPr>
          <p:cNvSpPr txBox="1">
            <a:spLocks noGrp="1"/>
          </p:cNvSpPr>
          <p:nvPr>
            <p:ph type="pic" idx="1"/>
          </p:nvPr>
        </p:nvSpPr>
        <p:spPr>
          <a:xfrm>
            <a:off x="5183184" y="987423"/>
            <a:ext cx="6172200" cy="4873623"/>
          </a:xfrm>
        </p:spPr>
        <p:txBody>
          <a:bodyPr/>
          <a:lstStyle>
            <a:lvl1pPr marL="0" indent="0">
              <a:buNone/>
              <a:defRPr/>
            </a:lvl1pPr>
          </a:lstStyle>
          <a:p>
            <a:pPr lvl="0"/>
            <a:endParaRPr lang="fi-FI"/>
          </a:p>
        </p:txBody>
      </p:sp>
      <p:sp>
        <p:nvSpPr>
          <p:cNvPr id="4" name="Tekstin paikkamerkki 3">
            <a:extLst>
              <a:ext uri="{FF2B5EF4-FFF2-40B4-BE49-F238E27FC236}">
                <a16:creationId xmlns:a16="http://schemas.microsoft.com/office/drawing/2014/main" id="{0AD9B97E-7788-4856-A46A-C7FB832B0855}"/>
              </a:ext>
            </a:extLst>
          </p:cNvPr>
          <p:cNvSpPr txBox="1">
            <a:spLocks noGrp="1"/>
          </p:cNvSpPr>
          <p:nvPr>
            <p:ph type="body" idx="2"/>
          </p:nvPr>
        </p:nvSpPr>
        <p:spPr>
          <a:xfrm>
            <a:off x="839784" y="2057400"/>
            <a:ext cx="3932240" cy="3811584"/>
          </a:xfrm>
        </p:spPr>
        <p:txBody>
          <a:bodyPr/>
          <a:lstStyle>
            <a:lvl1pPr marL="0" indent="0">
              <a:buNone/>
              <a:defRPr sz="1600">
                <a:latin typeface="Calibri"/>
              </a:defRPr>
            </a:lvl1pPr>
          </a:lstStyle>
          <a:p>
            <a:pPr lvl="0"/>
            <a:r>
              <a:rPr lang="fi-FI"/>
              <a:t>Muokkaa tekstin perustyylejä napsauttamalla</a:t>
            </a:r>
          </a:p>
        </p:txBody>
      </p:sp>
      <p:cxnSp>
        <p:nvCxnSpPr>
          <p:cNvPr id="5" name="Suora yhdysviiva 7">
            <a:extLst>
              <a:ext uri="{FF2B5EF4-FFF2-40B4-BE49-F238E27FC236}">
                <a16:creationId xmlns:a16="http://schemas.microsoft.com/office/drawing/2014/main" id="{91FADD77-F77B-4902-B39E-C909DA018816}"/>
              </a:ext>
            </a:extLst>
          </p:cNvPr>
          <p:cNvCxnSpPr/>
          <p:nvPr/>
        </p:nvCxnSpPr>
        <p:spPr>
          <a:xfrm>
            <a:off x="661641" y="6282010"/>
            <a:ext cx="10786939" cy="0"/>
          </a:xfrm>
          <a:prstGeom prst="straightConnector1">
            <a:avLst/>
          </a:prstGeom>
          <a:noFill/>
          <a:ln w="12701" cap="flat">
            <a:solidFill>
              <a:srgbClr val="4D4E50"/>
            </a:solidFill>
            <a:prstDash val="solid"/>
            <a:miter/>
          </a:ln>
        </p:spPr>
      </p:cxnSp>
      <p:pic>
        <p:nvPicPr>
          <p:cNvPr id="6" name="Kuva 9" descr="Kuva, joka sisältää kohteen teksti&#10;&#10;Kuvaus luotu automaattisesti">
            <a:extLst>
              <a:ext uri="{FF2B5EF4-FFF2-40B4-BE49-F238E27FC236}">
                <a16:creationId xmlns:a16="http://schemas.microsoft.com/office/drawing/2014/main" id="{7CC0B636-5B7C-49BA-8833-4CC4F4F13E77}"/>
              </a:ext>
            </a:extLst>
          </p:cNvPr>
          <p:cNvPicPr>
            <a:picLocks noChangeAspect="1"/>
          </p:cNvPicPr>
          <p:nvPr/>
        </p:nvPicPr>
        <p:blipFill>
          <a:blip r:embed="rId2"/>
          <a:stretch>
            <a:fillRect/>
          </a:stretch>
        </p:blipFill>
        <p:spPr>
          <a:xfrm>
            <a:off x="838203" y="6356351"/>
            <a:ext cx="2164887" cy="476274"/>
          </a:xfrm>
          <a:prstGeom prst="rect">
            <a:avLst/>
          </a:prstGeom>
          <a:noFill/>
          <a:ln cap="flat">
            <a:noFill/>
          </a:ln>
        </p:spPr>
      </p:pic>
      <p:pic>
        <p:nvPicPr>
          <p:cNvPr id="7" name="Kuva 8">
            <a:extLst>
              <a:ext uri="{FF2B5EF4-FFF2-40B4-BE49-F238E27FC236}">
                <a16:creationId xmlns:a16="http://schemas.microsoft.com/office/drawing/2014/main" id="{97CC687E-652B-48B9-B6FE-F81A1EB411A4}"/>
              </a:ext>
            </a:extLst>
          </p:cNvPr>
          <p:cNvPicPr>
            <a:picLocks noChangeAspect="1"/>
          </p:cNvPicPr>
          <p:nvPr/>
        </p:nvPicPr>
        <p:blipFill>
          <a:blip r:embed="rId3"/>
          <a:stretch>
            <a:fillRect/>
          </a:stretch>
        </p:blipFill>
        <p:spPr>
          <a:xfrm>
            <a:off x="10597850" y="6335018"/>
            <a:ext cx="445742" cy="461662"/>
          </a:xfrm>
          <a:prstGeom prst="rect">
            <a:avLst/>
          </a:prstGeom>
          <a:noFill/>
          <a:ln cap="flat">
            <a:noFill/>
          </a:ln>
        </p:spPr>
      </p:pic>
      <p:pic>
        <p:nvPicPr>
          <p:cNvPr id="8" name="Kuva 11">
            <a:extLst>
              <a:ext uri="{FF2B5EF4-FFF2-40B4-BE49-F238E27FC236}">
                <a16:creationId xmlns:a16="http://schemas.microsoft.com/office/drawing/2014/main" id="{7FD8D95F-3AC0-466B-9B71-E33629ADA5A7}"/>
              </a:ext>
            </a:extLst>
          </p:cNvPr>
          <p:cNvPicPr>
            <a:picLocks noChangeAspect="1"/>
          </p:cNvPicPr>
          <p:nvPr/>
        </p:nvPicPr>
        <p:blipFill>
          <a:blip r:embed="rId4"/>
          <a:stretch>
            <a:fillRect/>
          </a:stretch>
        </p:blipFill>
        <p:spPr>
          <a:xfrm>
            <a:off x="9889016" y="6302364"/>
            <a:ext cx="586642" cy="414588"/>
          </a:xfrm>
          <a:prstGeom prst="rect">
            <a:avLst/>
          </a:prstGeom>
          <a:noFill/>
          <a:ln cap="flat">
            <a:noFill/>
          </a:ln>
        </p:spPr>
      </p:pic>
    </p:spTree>
    <p:extLst>
      <p:ext uri="{BB962C8B-B14F-4D97-AF65-F5344CB8AC3E}">
        <p14:creationId xmlns:p14="http://schemas.microsoft.com/office/powerpoint/2010/main" val="35118361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aukodia VER2">
    <p:bg>
      <p:bgPr>
        <a:solidFill>
          <a:srgbClr val="FFFFFF"/>
        </a:solidFill>
        <a:effectLst/>
      </p:bgPr>
    </p:bg>
    <p:spTree>
      <p:nvGrpSpPr>
        <p:cNvPr id="1" name=""/>
        <p:cNvGrpSpPr/>
        <p:nvPr/>
      </p:nvGrpSpPr>
      <p:grpSpPr>
        <a:xfrm>
          <a:off x="0" y="0"/>
          <a:ext cx="0" cy="0"/>
          <a:chOff x="0" y="0"/>
          <a:chExt cx="0" cy="0"/>
        </a:xfrm>
      </p:grpSpPr>
      <p:pic>
        <p:nvPicPr>
          <p:cNvPr id="2" name="Kuva 5">
            <a:extLst>
              <a:ext uri="{FF2B5EF4-FFF2-40B4-BE49-F238E27FC236}">
                <a16:creationId xmlns:a16="http://schemas.microsoft.com/office/drawing/2014/main" id="{7CD809AB-E95D-460B-9D84-185441C19EDF}"/>
              </a:ext>
            </a:extLst>
          </p:cNvPr>
          <p:cNvPicPr>
            <a:picLocks noChangeAspect="1"/>
          </p:cNvPicPr>
          <p:nvPr/>
        </p:nvPicPr>
        <p:blipFill>
          <a:blip r:embed="rId2"/>
          <a:stretch>
            <a:fillRect/>
          </a:stretch>
        </p:blipFill>
        <p:spPr>
          <a:xfrm>
            <a:off x="144859" y="0"/>
            <a:ext cx="10157987" cy="6872145"/>
          </a:xfrm>
          <a:prstGeom prst="rect">
            <a:avLst/>
          </a:prstGeom>
          <a:noFill/>
          <a:ln cap="flat">
            <a:noFill/>
          </a:ln>
        </p:spPr>
      </p:pic>
      <p:pic>
        <p:nvPicPr>
          <p:cNvPr id="3" name="Kuva 2">
            <a:extLst>
              <a:ext uri="{FF2B5EF4-FFF2-40B4-BE49-F238E27FC236}">
                <a16:creationId xmlns:a16="http://schemas.microsoft.com/office/drawing/2014/main" id="{1BA94D27-D0A9-4EB1-8ACD-7FC544A423AF}"/>
              </a:ext>
            </a:extLst>
          </p:cNvPr>
          <p:cNvPicPr>
            <a:picLocks noChangeAspect="1"/>
          </p:cNvPicPr>
          <p:nvPr/>
        </p:nvPicPr>
        <p:blipFill>
          <a:blip r:embed="rId3"/>
          <a:stretch>
            <a:fillRect/>
          </a:stretch>
        </p:blipFill>
        <p:spPr>
          <a:xfrm>
            <a:off x="11304023" y="6199220"/>
            <a:ext cx="445742" cy="461662"/>
          </a:xfrm>
          <a:prstGeom prst="rect">
            <a:avLst/>
          </a:prstGeom>
          <a:noFill/>
          <a:ln cap="flat">
            <a:noFill/>
          </a:ln>
        </p:spPr>
      </p:pic>
      <p:pic>
        <p:nvPicPr>
          <p:cNvPr id="4" name="Kuva 3">
            <a:extLst>
              <a:ext uri="{FF2B5EF4-FFF2-40B4-BE49-F238E27FC236}">
                <a16:creationId xmlns:a16="http://schemas.microsoft.com/office/drawing/2014/main" id="{ABC4A32D-25B4-4E28-8679-1DDB1A6AA38C}"/>
              </a:ext>
            </a:extLst>
          </p:cNvPr>
          <p:cNvPicPr>
            <a:picLocks noChangeAspect="1"/>
          </p:cNvPicPr>
          <p:nvPr/>
        </p:nvPicPr>
        <p:blipFill>
          <a:blip r:embed="rId4"/>
          <a:stretch>
            <a:fillRect/>
          </a:stretch>
        </p:blipFill>
        <p:spPr>
          <a:xfrm>
            <a:off x="10595180" y="6166567"/>
            <a:ext cx="586642" cy="414588"/>
          </a:xfrm>
          <a:prstGeom prst="rect">
            <a:avLst/>
          </a:prstGeom>
          <a:noFill/>
          <a:ln cap="flat">
            <a:noFill/>
          </a:ln>
        </p:spPr>
      </p:pic>
      <p:pic>
        <p:nvPicPr>
          <p:cNvPr id="5" name="Kuva 6" descr="Kuva, joka sisältää kohteen teksti&#10;&#10;Kuvaus luotu automaattisesti">
            <a:extLst>
              <a:ext uri="{FF2B5EF4-FFF2-40B4-BE49-F238E27FC236}">
                <a16:creationId xmlns:a16="http://schemas.microsoft.com/office/drawing/2014/main" id="{F5497170-F807-4ED0-9AA5-5F6310954536}"/>
              </a:ext>
            </a:extLst>
          </p:cNvPr>
          <p:cNvPicPr>
            <a:picLocks noChangeAspect="1"/>
          </p:cNvPicPr>
          <p:nvPr/>
        </p:nvPicPr>
        <p:blipFill>
          <a:blip r:embed="rId5"/>
          <a:stretch>
            <a:fillRect/>
          </a:stretch>
        </p:blipFill>
        <p:spPr>
          <a:xfrm>
            <a:off x="6384057" y="2982708"/>
            <a:ext cx="5660273" cy="1245257"/>
          </a:xfrm>
          <a:prstGeom prst="rect">
            <a:avLst/>
          </a:prstGeom>
          <a:noFill/>
          <a:ln cap="flat">
            <a:noFill/>
          </a:ln>
        </p:spPr>
      </p:pic>
    </p:spTree>
    <p:extLst>
      <p:ext uri="{BB962C8B-B14F-4D97-AF65-F5344CB8AC3E}">
        <p14:creationId xmlns:p14="http://schemas.microsoft.com/office/powerpoint/2010/main" val="2003339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Taukodia VER2">
    <p:bg>
      <p:bgPr>
        <a:solidFill>
          <a:srgbClr val="FFFFFF"/>
        </a:solidFill>
        <a:effectLst/>
      </p:bgPr>
    </p:bg>
    <p:spTree>
      <p:nvGrpSpPr>
        <p:cNvPr id="1" name=""/>
        <p:cNvGrpSpPr/>
        <p:nvPr/>
      </p:nvGrpSpPr>
      <p:grpSpPr>
        <a:xfrm>
          <a:off x="0" y="0"/>
          <a:ext cx="0" cy="0"/>
          <a:chOff x="0" y="0"/>
          <a:chExt cx="0" cy="0"/>
        </a:xfrm>
      </p:grpSpPr>
      <p:pic>
        <p:nvPicPr>
          <p:cNvPr id="2" name="Kuva 4">
            <a:extLst>
              <a:ext uri="{FF2B5EF4-FFF2-40B4-BE49-F238E27FC236}">
                <a16:creationId xmlns:a16="http://schemas.microsoft.com/office/drawing/2014/main" id="{728E620D-62B2-4935-8F27-F602EC58491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Kuva 2">
            <a:extLst>
              <a:ext uri="{FF2B5EF4-FFF2-40B4-BE49-F238E27FC236}">
                <a16:creationId xmlns:a16="http://schemas.microsoft.com/office/drawing/2014/main" id="{DF5DE827-D004-45B8-9B6A-2A47D541E8B6}"/>
              </a:ext>
            </a:extLst>
          </p:cNvPr>
          <p:cNvPicPr>
            <a:picLocks noChangeAspect="1"/>
          </p:cNvPicPr>
          <p:nvPr/>
        </p:nvPicPr>
        <p:blipFill>
          <a:blip r:embed="rId3"/>
          <a:stretch>
            <a:fillRect/>
          </a:stretch>
        </p:blipFill>
        <p:spPr>
          <a:xfrm>
            <a:off x="11304023" y="332576"/>
            <a:ext cx="445742" cy="461662"/>
          </a:xfrm>
          <a:prstGeom prst="rect">
            <a:avLst/>
          </a:prstGeom>
          <a:noFill/>
          <a:ln cap="flat">
            <a:noFill/>
          </a:ln>
        </p:spPr>
      </p:pic>
      <p:pic>
        <p:nvPicPr>
          <p:cNvPr id="4" name="Kuva 3">
            <a:extLst>
              <a:ext uri="{FF2B5EF4-FFF2-40B4-BE49-F238E27FC236}">
                <a16:creationId xmlns:a16="http://schemas.microsoft.com/office/drawing/2014/main" id="{4B431F30-1B76-40DC-9582-D58AB3D9B669}"/>
              </a:ext>
            </a:extLst>
          </p:cNvPr>
          <p:cNvPicPr>
            <a:picLocks noChangeAspect="1"/>
          </p:cNvPicPr>
          <p:nvPr/>
        </p:nvPicPr>
        <p:blipFill>
          <a:blip r:embed="rId4"/>
          <a:stretch>
            <a:fillRect/>
          </a:stretch>
        </p:blipFill>
        <p:spPr>
          <a:xfrm>
            <a:off x="10595180" y="299914"/>
            <a:ext cx="586642" cy="414588"/>
          </a:xfrm>
          <a:prstGeom prst="rect">
            <a:avLst/>
          </a:prstGeom>
          <a:noFill/>
          <a:ln cap="flat">
            <a:noFill/>
          </a:ln>
        </p:spPr>
      </p:pic>
      <p:pic>
        <p:nvPicPr>
          <p:cNvPr id="5" name="Kuva 6" descr="Kuva, joka sisältää kohteen teksti&#10;&#10;Kuvaus luotu automaattisesti">
            <a:extLst>
              <a:ext uri="{FF2B5EF4-FFF2-40B4-BE49-F238E27FC236}">
                <a16:creationId xmlns:a16="http://schemas.microsoft.com/office/drawing/2014/main" id="{65FCA08B-B23E-4D59-B1E0-F6FF47A24C2F}"/>
              </a:ext>
            </a:extLst>
          </p:cNvPr>
          <p:cNvPicPr>
            <a:picLocks noChangeAspect="1"/>
          </p:cNvPicPr>
          <p:nvPr/>
        </p:nvPicPr>
        <p:blipFill>
          <a:blip r:embed="rId5"/>
          <a:stretch>
            <a:fillRect/>
          </a:stretch>
        </p:blipFill>
        <p:spPr>
          <a:xfrm>
            <a:off x="4941307" y="4944608"/>
            <a:ext cx="6856344" cy="1508394"/>
          </a:xfrm>
          <a:prstGeom prst="rect">
            <a:avLst/>
          </a:prstGeom>
          <a:noFill/>
          <a:ln cap="flat">
            <a:noFill/>
          </a:ln>
        </p:spPr>
      </p:pic>
    </p:spTree>
    <p:extLst>
      <p:ext uri="{BB962C8B-B14F-4D97-AF65-F5344CB8AC3E}">
        <p14:creationId xmlns:p14="http://schemas.microsoft.com/office/powerpoint/2010/main" val="22128139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7_Taukodia VER2">
    <p:bg>
      <p:bgPr>
        <a:solidFill>
          <a:srgbClr val="FFFFFF"/>
        </a:solidFill>
        <a:effectLst/>
      </p:bgPr>
    </p:bg>
    <p:spTree>
      <p:nvGrpSpPr>
        <p:cNvPr id="1" name=""/>
        <p:cNvGrpSpPr/>
        <p:nvPr/>
      </p:nvGrpSpPr>
      <p:grpSpPr>
        <a:xfrm>
          <a:off x="0" y="0"/>
          <a:ext cx="0" cy="0"/>
          <a:chOff x="0" y="0"/>
          <a:chExt cx="0" cy="0"/>
        </a:xfrm>
      </p:grpSpPr>
      <p:pic>
        <p:nvPicPr>
          <p:cNvPr id="2" name="Kuva 5" descr="Kuva, joka sisältää kohteen lelu&#10;&#10;Kuvaus luotu automaattisesti">
            <a:extLst>
              <a:ext uri="{FF2B5EF4-FFF2-40B4-BE49-F238E27FC236}">
                <a16:creationId xmlns:a16="http://schemas.microsoft.com/office/drawing/2014/main" id="{F7BDE1B9-AE33-4743-A309-17B1C10E2C39}"/>
              </a:ext>
            </a:extLst>
          </p:cNvPr>
          <p:cNvPicPr>
            <a:picLocks noChangeAspect="1"/>
          </p:cNvPicPr>
          <p:nvPr/>
        </p:nvPicPr>
        <p:blipFill>
          <a:blip r:embed="rId2">
            <a:alphaModFix amt="12000"/>
          </a:blip>
          <a:stretch>
            <a:fillRect/>
          </a:stretch>
        </p:blipFill>
        <p:spPr>
          <a:xfrm>
            <a:off x="0" y="0"/>
            <a:ext cx="12191996" cy="6858000"/>
          </a:xfrm>
          <a:prstGeom prst="rect">
            <a:avLst/>
          </a:prstGeom>
          <a:noFill/>
          <a:ln cap="flat">
            <a:noFill/>
          </a:ln>
        </p:spPr>
      </p:pic>
      <p:pic>
        <p:nvPicPr>
          <p:cNvPr id="3" name="Kuva 2">
            <a:extLst>
              <a:ext uri="{FF2B5EF4-FFF2-40B4-BE49-F238E27FC236}">
                <a16:creationId xmlns:a16="http://schemas.microsoft.com/office/drawing/2014/main" id="{2147E51E-9286-49A4-B112-50E4699D9F93}"/>
              </a:ext>
            </a:extLst>
          </p:cNvPr>
          <p:cNvPicPr>
            <a:picLocks noChangeAspect="1"/>
          </p:cNvPicPr>
          <p:nvPr/>
        </p:nvPicPr>
        <p:blipFill>
          <a:blip r:embed="rId3"/>
          <a:stretch>
            <a:fillRect/>
          </a:stretch>
        </p:blipFill>
        <p:spPr>
          <a:xfrm>
            <a:off x="11385496" y="6181115"/>
            <a:ext cx="445742" cy="461662"/>
          </a:xfrm>
          <a:prstGeom prst="rect">
            <a:avLst/>
          </a:prstGeom>
          <a:noFill/>
          <a:ln cap="flat">
            <a:noFill/>
          </a:ln>
        </p:spPr>
      </p:pic>
      <p:pic>
        <p:nvPicPr>
          <p:cNvPr id="4" name="Kuva 3">
            <a:extLst>
              <a:ext uri="{FF2B5EF4-FFF2-40B4-BE49-F238E27FC236}">
                <a16:creationId xmlns:a16="http://schemas.microsoft.com/office/drawing/2014/main" id="{D99CB029-B7DB-4489-A572-4650BFB7B7DC}"/>
              </a:ext>
            </a:extLst>
          </p:cNvPr>
          <p:cNvPicPr>
            <a:picLocks noChangeAspect="1"/>
          </p:cNvPicPr>
          <p:nvPr/>
        </p:nvPicPr>
        <p:blipFill>
          <a:blip r:embed="rId4"/>
          <a:stretch>
            <a:fillRect/>
          </a:stretch>
        </p:blipFill>
        <p:spPr>
          <a:xfrm>
            <a:off x="10676662" y="6148453"/>
            <a:ext cx="586642" cy="414588"/>
          </a:xfrm>
          <a:prstGeom prst="rect">
            <a:avLst/>
          </a:prstGeom>
          <a:noFill/>
          <a:ln cap="flat">
            <a:noFill/>
          </a:ln>
        </p:spPr>
      </p:pic>
      <p:pic>
        <p:nvPicPr>
          <p:cNvPr id="5" name="Kuva 6" descr="Kuva, joka sisältää kohteen teksti&#10;&#10;Kuvaus luotu automaattisesti">
            <a:extLst>
              <a:ext uri="{FF2B5EF4-FFF2-40B4-BE49-F238E27FC236}">
                <a16:creationId xmlns:a16="http://schemas.microsoft.com/office/drawing/2014/main" id="{1030F39C-442D-448A-B2DE-D032CDB979AC}"/>
              </a:ext>
            </a:extLst>
          </p:cNvPr>
          <p:cNvPicPr>
            <a:picLocks noChangeAspect="1"/>
          </p:cNvPicPr>
          <p:nvPr/>
        </p:nvPicPr>
        <p:blipFill>
          <a:blip r:embed="rId5"/>
          <a:stretch>
            <a:fillRect/>
          </a:stretch>
        </p:blipFill>
        <p:spPr>
          <a:xfrm>
            <a:off x="1599779" y="2473003"/>
            <a:ext cx="9582043" cy="2108048"/>
          </a:xfrm>
          <a:prstGeom prst="rect">
            <a:avLst/>
          </a:prstGeom>
          <a:noFill/>
          <a:ln cap="flat">
            <a:noFill/>
          </a:ln>
        </p:spPr>
      </p:pic>
    </p:spTree>
    <p:extLst>
      <p:ext uri="{BB962C8B-B14F-4D97-AF65-F5344CB8AC3E}">
        <p14:creationId xmlns:p14="http://schemas.microsoft.com/office/powerpoint/2010/main" val="818446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D9AE4F-792A-4D1F-AE13-E1E37591077E}"/>
              </a:ext>
            </a:extLst>
          </p:cNvPr>
          <p:cNvSpPr txBox="1">
            <a:spLocks noGrp="1"/>
          </p:cNvSpPr>
          <p:nvPr>
            <p:ph type="title"/>
          </p:nvPr>
        </p:nvSpPr>
        <p:spPr/>
        <p:txBody>
          <a:bodyPr/>
          <a:lstStyle>
            <a:lvl1pPr>
              <a:defRPr/>
            </a:lvl1pPr>
          </a:lstStyle>
          <a:p>
            <a:pPr lvl="0"/>
            <a:r>
              <a:rPr lang="fi-FI"/>
              <a:t>Muokkaa ots. perustyyl. napsautt.</a:t>
            </a:r>
          </a:p>
        </p:txBody>
      </p:sp>
    </p:spTree>
    <p:extLst>
      <p:ext uri="{BB962C8B-B14F-4D97-AF65-F5344CB8AC3E}">
        <p14:creationId xmlns:p14="http://schemas.microsoft.com/office/powerpoint/2010/main" val="1887961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yhjä sivu">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82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OPPUDIA_webosoittee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01B714-086E-46F2-9387-8E718F15F444}"/>
              </a:ext>
            </a:extLst>
          </p:cNvPr>
          <p:cNvSpPr txBox="1">
            <a:spLocks noGrp="1"/>
          </p:cNvSpPr>
          <p:nvPr>
            <p:ph type="title"/>
          </p:nvPr>
        </p:nvSpPr>
        <p:spPr>
          <a:xfrm>
            <a:off x="702524" y="2480858"/>
            <a:ext cx="10786948" cy="2099343"/>
          </a:xfrm>
        </p:spPr>
        <p:txBody>
          <a:bodyPr anchorCtr="1"/>
          <a:lstStyle>
            <a:lvl1pPr algn="ctr">
              <a:defRPr sz="6000" b="0"/>
            </a:lvl1pPr>
          </a:lstStyle>
          <a:p>
            <a:pPr lvl="0"/>
            <a:r>
              <a:rPr lang="fi-FI"/>
              <a:t>Muokkaa ots. perustyyl. napsautt.</a:t>
            </a:r>
          </a:p>
        </p:txBody>
      </p:sp>
      <p:sp>
        <p:nvSpPr>
          <p:cNvPr id="3" name="Tekstiruutu 3">
            <a:extLst>
              <a:ext uri="{FF2B5EF4-FFF2-40B4-BE49-F238E27FC236}">
                <a16:creationId xmlns:a16="http://schemas.microsoft.com/office/drawing/2014/main" id="{C8384378-0B6A-4D04-8028-B846209A9214}"/>
              </a:ext>
            </a:extLst>
          </p:cNvPr>
          <p:cNvSpPr txBox="1"/>
          <p:nvPr/>
        </p:nvSpPr>
        <p:spPr>
          <a:xfrm>
            <a:off x="4472796" y="5663190"/>
            <a:ext cx="3246403" cy="369335"/>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4D4E50"/>
                </a:solidFill>
                <a:uFillTx/>
                <a:latin typeface="Lato" pitchFamily="34"/>
              </a:rPr>
              <a:t>•  jyu.wisdom.fi/polkukartta •</a:t>
            </a:r>
            <a:endParaRPr lang="fi-FI" sz="1800" b="0" i="0" u="none" strike="noStrike" kern="1200" cap="none" spc="0" baseline="0">
              <a:solidFill>
                <a:srgbClr val="4D4E50"/>
              </a:solidFill>
              <a:uFillTx/>
              <a:latin typeface="Lato" pitchFamily="34"/>
            </a:endParaRPr>
          </a:p>
        </p:txBody>
      </p:sp>
      <p:pic>
        <p:nvPicPr>
          <p:cNvPr id="4" name="Kuva 6" descr="Kuva, joka sisältää kohteen teksti&#10;&#10;Kuvaus luotu automaattisesti">
            <a:extLst>
              <a:ext uri="{FF2B5EF4-FFF2-40B4-BE49-F238E27FC236}">
                <a16:creationId xmlns:a16="http://schemas.microsoft.com/office/drawing/2014/main" id="{9D2F64E7-A1DB-4B61-AA9A-7187C79DE673}"/>
              </a:ext>
            </a:extLst>
          </p:cNvPr>
          <p:cNvPicPr>
            <a:picLocks noChangeAspect="1"/>
          </p:cNvPicPr>
          <p:nvPr/>
        </p:nvPicPr>
        <p:blipFill>
          <a:blip r:embed="rId2"/>
          <a:stretch>
            <a:fillRect/>
          </a:stretch>
        </p:blipFill>
        <p:spPr>
          <a:xfrm>
            <a:off x="2175833" y="662784"/>
            <a:ext cx="7967075" cy="1752758"/>
          </a:xfrm>
          <a:prstGeom prst="rect">
            <a:avLst/>
          </a:prstGeom>
          <a:noFill/>
          <a:ln cap="flat">
            <a:noFill/>
          </a:ln>
        </p:spPr>
      </p:pic>
    </p:spTree>
    <p:extLst>
      <p:ext uri="{BB962C8B-B14F-4D97-AF65-F5344CB8AC3E}">
        <p14:creationId xmlns:p14="http://schemas.microsoft.com/office/powerpoint/2010/main" val="11613489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LOPPUDIA_webosoitteella">
    <p:spTree>
      <p:nvGrpSpPr>
        <p:cNvPr id="1" name=""/>
        <p:cNvGrpSpPr/>
        <p:nvPr/>
      </p:nvGrpSpPr>
      <p:grpSpPr>
        <a:xfrm>
          <a:off x="0" y="0"/>
          <a:ext cx="0" cy="0"/>
          <a:chOff x="0" y="0"/>
          <a:chExt cx="0" cy="0"/>
        </a:xfrm>
      </p:grpSpPr>
      <p:pic>
        <p:nvPicPr>
          <p:cNvPr id="2" name="Kuva 5">
            <a:extLst>
              <a:ext uri="{FF2B5EF4-FFF2-40B4-BE49-F238E27FC236}">
                <a16:creationId xmlns:a16="http://schemas.microsoft.com/office/drawing/2014/main" id="{F0A5C9C1-89EE-4662-A3AF-F28CE78B5708}"/>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ekstiruutu 3">
            <a:extLst>
              <a:ext uri="{FF2B5EF4-FFF2-40B4-BE49-F238E27FC236}">
                <a16:creationId xmlns:a16="http://schemas.microsoft.com/office/drawing/2014/main" id="{36362B13-1E87-433F-A6B3-0FE3C17318E0}"/>
              </a:ext>
            </a:extLst>
          </p:cNvPr>
          <p:cNvSpPr txBox="1"/>
          <p:nvPr/>
        </p:nvSpPr>
        <p:spPr>
          <a:xfrm>
            <a:off x="5249012" y="5088050"/>
            <a:ext cx="6551118"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4D4E50"/>
                </a:solidFill>
                <a:uFillTx/>
                <a:latin typeface="Calibri" pitchFamily="34"/>
                <a:cs typeface="Calibri" pitchFamily="34"/>
              </a:rPr>
              <a:t>•  jyu.wisdom.fi/polkukartta •</a:t>
            </a:r>
            <a:endParaRPr lang="fi-FI" sz="3200" b="0" i="0" u="none" strike="noStrike" kern="1200" cap="none" spc="0" baseline="0">
              <a:solidFill>
                <a:srgbClr val="4D4E50"/>
              </a:solidFill>
              <a:uFillTx/>
              <a:latin typeface="Calibri" pitchFamily="34"/>
              <a:cs typeface="Calibri" pitchFamily="34"/>
            </a:endParaRPr>
          </a:p>
        </p:txBody>
      </p:sp>
      <p:pic>
        <p:nvPicPr>
          <p:cNvPr id="4" name="Kuva 6" descr="Kuva, joka sisältää kohteen teksti&#10;&#10;Kuvaus luotu automaattisesti">
            <a:extLst>
              <a:ext uri="{FF2B5EF4-FFF2-40B4-BE49-F238E27FC236}">
                <a16:creationId xmlns:a16="http://schemas.microsoft.com/office/drawing/2014/main" id="{DF5738B0-5D33-4502-A49D-2D289AB6B733}"/>
              </a:ext>
            </a:extLst>
          </p:cNvPr>
          <p:cNvPicPr>
            <a:picLocks noChangeAspect="1"/>
          </p:cNvPicPr>
          <p:nvPr/>
        </p:nvPicPr>
        <p:blipFill>
          <a:blip r:embed="rId3"/>
          <a:stretch>
            <a:fillRect/>
          </a:stretch>
        </p:blipFill>
        <p:spPr>
          <a:xfrm>
            <a:off x="5026255" y="495138"/>
            <a:ext cx="6851772" cy="1507388"/>
          </a:xfrm>
          <a:prstGeom prst="rect">
            <a:avLst/>
          </a:prstGeom>
          <a:noFill/>
          <a:ln cap="flat">
            <a:noFill/>
          </a:ln>
        </p:spPr>
      </p:pic>
    </p:spTree>
    <p:extLst>
      <p:ext uri="{BB962C8B-B14F-4D97-AF65-F5344CB8AC3E}">
        <p14:creationId xmlns:p14="http://schemas.microsoft.com/office/powerpoint/2010/main" val="3359700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OGOT_Otsake isolla">
    <p:spTree>
      <p:nvGrpSpPr>
        <p:cNvPr id="1" name=""/>
        <p:cNvGrpSpPr/>
        <p:nvPr/>
      </p:nvGrpSpPr>
      <p:grpSpPr>
        <a:xfrm>
          <a:off x="0" y="0"/>
          <a:ext cx="0" cy="0"/>
          <a:chOff x="0" y="0"/>
          <a:chExt cx="0" cy="0"/>
        </a:xfrm>
      </p:grpSpPr>
      <p:cxnSp>
        <p:nvCxnSpPr>
          <p:cNvPr id="2" name="Suora yhdysviiva 18">
            <a:extLst>
              <a:ext uri="{FF2B5EF4-FFF2-40B4-BE49-F238E27FC236}">
                <a16:creationId xmlns:a16="http://schemas.microsoft.com/office/drawing/2014/main" id="{5E9BD3EF-DF5F-496E-9C4A-FADBD377B5AA}"/>
              </a:ext>
            </a:extLst>
          </p:cNvPr>
          <p:cNvCxnSpPr/>
          <p:nvPr/>
        </p:nvCxnSpPr>
        <p:spPr>
          <a:xfrm>
            <a:off x="661641" y="6341967"/>
            <a:ext cx="10786939" cy="0"/>
          </a:xfrm>
          <a:prstGeom prst="straightConnector1">
            <a:avLst/>
          </a:prstGeom>
          <a:noFill/>
          <a:ln w="12701" cap="flat">
            <a:solidFill>
              <a:srgbClr val="4D4E50"/>
            </a:solidFill>
            <a:prstDash val="solid"/>
            <a:miter/>
          </a:ln>
        </p:spPr>
      </p:cxnSp>
      <p:pic>
        <p:nvPicPr>
          <p:cNvPr id="3" name="Kuva 8">
            <a:extLst>
              <a:ext uri="{FF2B5EF4-FFF2-40B4-BE49-F238E27FC236}">
                <a16:creationId xmlns:a16="http://schemas.microsoft.com/office/drawing/2014/main" id="{B84DBFE3-6FE8-4BE4-B97E-803E3D25C455}"/>
              </a:ext>
            </a:extLst>
          </p:cNvPr>
          <p:cNvPicPr>
            <a:picLocks noChangeAspect="1"/>
          </p:cNvPicPr>
          <p:nvPr/>
        </p:nvPicPr>
        <p:blipFill>
          <a:blip r:embed="rId2"/>
          <a:stretch>
            <a:fillRect/>
          </a:stretch>
        </p:blipFill>
        <p:spPr>
          <a:xfrm>
            <a:off x="4347569" y="4769821"/>
            <a:ext cx="2775588" cy="979624"/>
          </a:xfrm>
          <a:prstGeom prst="rect">
            <a:avLst/>
          </a:prstGeom>
          <a:noFill/>
          <a:ln cap="flat">
            <a:noFill/>
          </a:ln>
        </p:spPr>
      </p:pic>
      <p:sp>
        <p:nvSpPr>
          <p:cNvPr id="4" name="Tekstiruutu 9">
            <a:extLst>
              <a:ext uri="{FF2B5EF4-FFF2-40B4-BE49-F238E27FC236}">
                <a16:creationId xmlns:a16="http://schemas.microsoft.com/office/drawing/2014/main" id="{62559A28-81C2-4AF8-84D9-A3055E6C4C8D}"/>
              </a:ext>
            </a:extLst>
          </p:cNvPr>
          <p:cNvSpPr txBox="1"/>
          <p:nvPr/>
        </p:nvSpPr>
        <p:spPr>
          <a:xfrm>
            <a:off x="2010226" y="6426238"/>
            <a:ext cx="7448546"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Polkukartta on osa POLKU 2.0 -hanketta, jonka päärahoittaja on Euroopan Unionin Euroopan sosiaalirahasto.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Rahoittavana viranomaisena toimii Keski-Suomen ELY-keskus</a:t>
            </a:r>
            <a:endParaRPr lang="fi-FI" sz="800" b="0" i="0" u="none" strike="noStrike" kern="1200" cap="none" spc="0" baseline="0">
              <a:solidFill>
                <a:srgbClr val="4D4E50"/>
              </a:solidFill>
              <a:uFillTx/>
              <a:latin typeface="Calibri Light" pitchFamily="34"/>
              <a:ea typeface="Open Sans Light" pitchFamily="34"/>
              <a:cs typeface="Calibri Light" pitchFamily="34"/>
            </a:endParaRPr>
          </a:p>
        </p:txBody>
      </p:sp>
      <p:pic>
        <p:nvPicPr>
          <p:cNvPr id="5" name="Kuva 11">
            <a:extLst>
              <a:ext uri="{FF2B5EF4-FFF2-40B4-BE49-F238E27FC236}">
                <a16:creationId xmlns:a16="http://schemas.microsoft.com/office/drawing/2014/main" id="{0AD6CB1F-4DC3-4AFC-95CF-6A9116DC195F}"/>
              </a:ext>
            </a:extLst>
          </p:cNvPr>
          <p:cNvPicPr>
            <a:picLocks noChangeAspect="1"/>
          </p:cNvPicPr>
          <p:nvPr/>
        </p:nvPicPr>
        <p:blipFill>
          <a:blip r:embed="rId3"/>
          <a:stretch>
            <a:fillRect/>
          </a:stretch>
        </p:blipFill>
        <p:spPr>
          <a:xfrm>
            <a:off x="2795814" y="4961278"/>
            <a:ext cx="884270" cy="915853"/>
          </a:xfrm>
          <a:prstGeom prst="rect">
            <a:avLst/>
          </a:prstGeom>
          <a:noFill/>
          <a:ln cap="flat">
            <a:noFill/>
          </a:ln>
        </p:spPr>
      </p:pic>
      <p:pic>
        <p:nvPicPr>
          <p:cNvPr id="6" name="Kuva 12">
            <a:extLst>
              <a:ext uri="{FF2B5EF4-FFF2-40B4-BE49-F238E27FC236}">
                <a16:creationId xmlns:a16="http://schemas.microsoft.com/office/drawing/2014/main" id="{9197A9F6-CED2-4E30-AF17-C6D9A2C76D11}"/>
              </a:ext>
            </a:extLst>
          </p:cNvPr>
          <p:cNvPicPr>
            <a:picLocks noChangeAspect="1"/>
          </p:cNvPicPr>
          <p:nvPr/>
        </p:nvPicPr>
        <p:blipFill>
          <a:blip r:embed="rId4"/>
          <a:stretch>
            <a:fillRect/>
          </a:stretch>
        </p:blipFill>
        <p:spPr>
          <a:xfrm>
            <a:off x="4546506" y="3190972"/>
            <a:ext cx="2377714" cy="594424"/>
          </a:xfrm>
          <a:prstGeom prst="rect">
            <a:avLst/>
          </a:prstGeom>
          <a:noFill/>
          <a:ln cap="flat">
            <a:noFill/>
          </a:ln>
        </p:spPr>
      </p:pic>
      <p:pic>
        <p:nvPicPr>
          <p:cNvPr id="7" name="Kuva 13">
            <a:extLst>
              <a:ext uri="{FF2B5EF4-FFF2-40B4-BE49-F238E27FC236}">
                <a16:creationId xmlns:a16="http://schemas.microsoft.com/office/drawing/2014/main" id="{661248FA-FAB7-497A-95AB-153DB792F27C}"/>
              </a:ext>
            </a:extLst>
          </p:cNvPr>
          <p:cNvPicPr>
            <a:picLocks noChangeAspect="1"/>
          </p:cNvPicPr>
          <p:nvPr/>
        </p:nvPicPr>
        <p:blipFill>
          <a:blip r:embed="rId5"/>
          <a:stretch>
            <a:fillRect/>
          </a:stretch>
        </p:blipFill>
        <p:spPr>
          <a:xfrm>
            <a:off x="6254422" y="2008443"/>
            <a:ext cx="2660455" cy="1064178"/>
          </a:xfrm>
          <a:prstGeom prst="rect">
            <a:avLst/>
          </a:prstGeom>
          <a:noFill/>
          <a:ln cap="flat">
            <a:noFill/>
          </a:ln>
        </p:spPr>
      </p:pic>
      <p:pic>
        <p:nvPicPr>
          <p:cNvPr id="8" name="Kuva 14">
            <a:extLst>
              <a:ext uri="{FF2B5EF4-FFF2-40B4-BE49-F238E27FC236}">
                <a16:creationId xmlns:a16="http://schemas.microsoft.com/office/drawing/2014/main" id="{228C140F-ED0C-4B85-8642-71AF4126C844}"/>
              </a:ext>
            </a:extLst>
          </p:cNvPr>
          <p:cNvPicPr>
            <a:picLocks noChangeAspect="1"/>
          </p:cNvPicPr>
          <p:nvPr/>
        </p:nvPicPr>
        <p:blipFill>
          <a:blip r:embed="rId6"/>
          <a:stretch>
            <a:fillRect/>
          </a:stretch>
        </p:blipFill>
        <p:spPr>
          <a:xfrm>
            <a:off x="7280983" y="2905048"/>
            <a:ext cx="1633895" cy="1064178"/>
          </a:xfrm>
          <a:prstGeom prst="rect">
            <a:avLst/>
          </a:prstGeom>
          <a:noFill/>
          <a:ln cap="flat">
            <a:noFill/>
          </a:ln>
        </p:spPr>
      </p:pic>
      <p:pic>
        <p:nvPicPr>
          <p:cNvPr id="9" name="Kuva 15">
            <a:extLst>
              <a:ext uri="{FF2B5EF4-FFF2-40B4-BE49-F238E27FC236}">
                <a16:creationId xmlns:a16="http://schemas.microsoft.com/office/drawing/2014/main" id="{0ABC4553-89E7-4FC9-B72E-FBF6E35FB058}"/>
              </a:ext>
            </a:extLst>
          </p:cNvPr>
          <p:cNvPicPr>
            <a:picLocks noChangeAspect="1"/>
          </p:cNvPicPr>
          <p:nvPr/>
        </p:nvPicPr>
        <p:blipFill>
          <a:blip r:embed="rId7"/>
          <a:stretch>
            <a:fillRect/>
          </a:stretch>
        </p:blipFill>
        <p:spPr>
          <a:xfrm>
            <a:off x="7378421" y="4863995"/>
            <a:ext cx="1128515" cy="797530"/>
          </a:xfrm>
          <a:prstGeom prst="rect">
            <a:avLst/>
          </a:prstGeom>
          <a:noFill/>
          <a:ln cap="flat">
            <a:noFill/>
          </a:ln>
        </p:spPr>
      </p:pic>
      <p:pic>
        <p:nvPicPr>
          <p:cNvPr id="10" name="Kuva 16">
            <a:extLst>
              <a:ext uri="{FF2B5EF4-FFF2-40B4-BE49-F238E27FC236}">
                <a16:creationId xmlns:a16="http://schemas.microsoft.com/office/drawing/2014/main" id="{175D82B8-B129-4830-9AD2-694C1D10260B}"/>
              </a:ext>
            </a:extLst>
          </p:cNvPr>
          <p:cNvPicPr>
            <a:picLocks noChangeAspect="1"/>
          </p:cNvPicPr>
          <p:nvPr/>
        </p:nvPicPr>
        <p:blipFill>
          <a:blip r:embed="rId8"/>
          <a:stretch>
            <a:fillRect/>
          </a:stretch>
        </p:blipFill>
        <p:spPr>
          <a:xfrm>
            <a:off x="1770186" y="2664762"/>
            <a:ext cx="2872852" cy="1615973"/>
          </a:xfrm>
          <a:prstGeom prst="rect">
            <a:avLst/>
          </a:prstGeom>
          <a:noFill/>
          <a:ln cap="flat">
            <a:noFill/>
          </a:ln>
        </p:spPr>
      </p:pic>
      <p:pic>
        <p:nvPicPr>
          <p:cNvPr id="11" name="Kuva 17" descr="Kuva, joka sisältää kohteen teksti&#10;&#10;Kuvaus luotu automaattisesti">
            <a:extLst>
              <a:ext uri="{FF2B5EF4-FFF2-40B4-BE49-F238E27FC236}">
                <a16:creationId xmlns:a16="http://schemas.microsoft.com/office/drawing/2014/main" id="{13071244-0199-45DE-ACB9-6A33F9ED35D4}"/>
              </a:ext>
            </a:extLst>
          </p:cNvPr>
          <p:cNvPicPr>
            <a:picLocks noChangeAspect="1"/>
          </p:cNvPicPr>
          <p:nvPr/>
        </p:nvPicPr>
        <p:blipFill>
          <a:blip r:embed="rId9"/>
          <a:stretch>
            <a:fillRect/>
          </a:stretch>
        </p:blipFill>
        <p:spPr>
          <a:xfrm>
            <a:off x="3360575" y="1908014"/>
            <a:ext cx="2484104" cy="986738"/>
          </a:xfrm>
          <a:prstGeom prst="rect">
            <a:avLst/>
          </a:prstGeom>
          <a:noFill/>
          <a:ln cap="flat">
            <a:noFill/>
          </a:ln>
        </p:spPr>
      </p:pic>
      <p:pic>
        <p:nvPicPr>
          <p:cNvPr id="12" name="Kuva 19" descr="Kuva, joka sisältää kohteen teksti&#10;&#10;Kuvaus luotu automaattisesti">
            <a:extLst>
              <a:ext uri="{FF2B5EF4-FFF2-40B4-BE49-F238E27FC236}">
                <a16:creationId xmlns:a16="http://schemas.microsoft.com/office/drawing/2014/main" id="{6FBD4C4E-CF0C-4B29-AD6C-7C8DF8269FFB}"/>
              </a:ext>
            </a:extLst>
          </p:cNvPr>
          <p:cNvPicPr>
            <a:picLocks noChangeAspect="1"/>
          </p:cNvPicPr>
          <p:nvPr/>
        </p:nvPicPr>
        <p:blipFill>
          <a:blip r:embed="rId10"/>
          <a:stretch>
            <a:fillRect/>
          </a:stretch>
        </p:blipFill>
        <p:spPr>
          <a:xfrm>
            <a:off x="2820192" y="394033"/>
            <a:ext cx="6048975" cy="1330772"/>
          </a:xfrm>
          <a:prstGeom prst="rect">
            <a:avLst/>
          </a:prstGeom>
          <a:noFill/>
          <a:ln cap="flat">
            <a:noFill/>
          </a:ln>
        </p:spPr>
      </p:pic>
    </p:spTree>
    <p:extLst>
      <p:ext uri="{BB962C8B-B14F-4D97-AF65-F5344CB8AC3E}">
        <p14:creationId xmlns:p14="http://schemas.microsoft.com/office/powerpoint/2010/main" val="1816103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OGOT_otsake pienellä">
    <p:spTree>
      <p:nvGrpSpPr>
        <p:cNvPr id="1" name=""/>
        <p:cNvGrpSpPr/>
        <p:nvPr/>
      </p:nvGrpSpPr>
      <p:grpSpPr>
        <a:xfrm>
          <a:off x="0" y="0"/>
          <a:ext cx="0" cy="0"/>
          <a:chOff x="0" y="0"/>
          <a:chExt cx="0" cy="0"/>
        </a:xfrm>
      </p:grpSpPr>
      <p:cxnSp>
        <p:nvCxnSpPr>
          <p:cNvPr id="2" name="Suora yhdysviiva 18">
            <a:extLst>
              <a:ext uri="{FF2B5EF4-FFF2-40B4-BE49-F238E27FC236}">
                <a16:creationId xmlns:a16="http://schemas.microsoft.com/office/drawing/2014/main" id="{C85FC8D0-0CEB-4776-B59C-129FFAC98C95}"/>
              </a:ext>
            </a:extLst>
          </p:cNvPr>
          <p:cNvCxnSpPr/>
          <p:nvPr/>
        </p:nvCxnSpPr>
        <p:spPr>
          <a:xfrm>
            <a:off x="661641" y="6341967"/>
            <a:ext cx="10786939" cy="0"/>
          </a:xfrm>
          <a:prstGeom prst="straightConnector1">
            <a:avLst/>
          </a:prstGeom>
          <a:noFill/>
          <a:ln w="12701" cap="flat">
            <a:solidFill>
              <a:srgbClr val="4D4E50"/>
            </a:solidFill>
            <a:prstDash val="solid"/>
            <a:miter/>
          </a:ln>
        </p:spPr>
      </p:cxnSp>
      <p:pic>
        <p:nvPicPr>
          <p:cNvPr id="3" name="Kuva 8">
            <a:extLst>
              <a:ext uri="{FF2B5EF4-FFF2-40B4-BE49-F238E27FC236}">
                <a16:creationId xmlns:a16="http://schemas.microsoft.com/office/drawing/2014/main" id="{78C6706B-67C4-45F5-B849-5077AFB50A03}"/>
              </a:ext>
            </a:extLst>
          </p:cNvPr>
          <p:cNvPicPr>
            <a:picLocks noChangeAspect="1"/>
          </p:cNvPicPr>
          <p:nvPr/>
        </p:nvPicPr>
        <p:blipFill>
          <a:blip r:embed="rId2"/>
          <a:stretch>
            <a:fillRect/>
          </a:stretch>
        </p:blipFill>
        <p:spPr>
          <a:xfrm>
            <a:off x="4346518" y="4214039"/>
            <a:ext cx="3289800" cy="1161105"/>
          </a:xfrm>
          <a:prstGeom prst="rect">
            <a:avLst/>
          </a:prstGeom>
          <a:noFill/>
          <a:ln cap="flat">
            <a:noFill/>
          </a:ln>
        </p:spPr>
      </p:pic>
      <p:sp>
        <p:nvSpPr>
          <p:cNvPr id="4" name="Tekstiruutu 9">
            <a:extLst>
              <a:ext uri="{FF2B5EF4-FFF2-40B4-BE49-F238E27FC236}">
                <a16:creationId xmlns:a16="http://schemas.microsoft.com/office/drawing/2014/main" id="{F6601F12-BCD4-43F7-8343-C930B8906270}"/>
              </a:ext>
            </a:extLst>
          </p:cNvPr>
          <p:cNvSpPr txBox="1"/>
          <p:nvPr/>
        </p:nvSpPr>
        <p:spPr>
          <a:xfrm>
            <a:off x="2010226" y="6426238"/>
            <a:ext cx="7448546"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Polkukartta on osa POLKU 2.0 -hanketta, jonka päärahoittaja on Euroopan Unionin Euroopan sosiaalirahasto.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1200" cap="none" spc="0" baseline="0">
                <a:solidFill>
                  <a:srgbClr val="393A3C"/>
                </a:solidFill>
                <a:uFillTx/>
                <a:latin typeface="Calibri Light" pitchFamily="34"/>
                <a:cs typeface="Calibri Light" pitchFamily="34"/>
              </a:rPr>
              <a:t>Rahoittavana viranomaisena toimii Keski-Suomen ELY-keskus</a:t>
            </a:r>
            <a:endParaRPr lang="fi-FI" sz="800" b="0" i="0" u="none" strike="noStrike" kern="1200" cap="none" spc="0" baseline="0">
              <a:solidFill>
                <a:srgbClr val="4D4E50"/>
              </a:solidFill>
              <a:uFillTx/>
              <a:latin typeface="Calibri Light" pitchFamily="34"/>
              <a:ea typeface="Open Sans Light" pitchFamily="34"/>
              <a:cs typeface="Calibri Light" pitchFamily="34"/>
            </a:endParaRPr>
          </a:p>
        </p:txBody>
      </p:sp>
      <p:pic>
        <p:nvPicPr>
          <p:cNvPr id="5" name="Kuva 11">
            <a:extLst>
              <a:ext uri="{FF2B5EF4-FFF2-40B4-BE49-F238E27FC236}">
                <a16:creationId xmlns:a16="http://schemas.microsoft.com/office/drawing/2014/main" id="{8597B48A-53AC-4057-B79F-20E0F11610CD}"/>
              </a:ext>
            </a:extLst>
          </p:cNvPr>
          <p:cNvPicPr>
            <a:picLocks noChangeAspect="1"/>
          </p:cNvPicPr>
          <p:nvPr/>
        </p:nvPicPr>
        <p:blipFill>
          <a:blip r:embed="rId3"/>
          <a:stretch>
            <a:fillRect/>
          </a:stretch>
        </p:blipFill>
        <p:spPr>
          <a:xfrm>
            <a:off x="2901446" y="4472211"/>
            <a:ext cx="1109103" cy="1148715"/>
          </a:xfrm>
          <a:prstGeom prst="rect">
            <a:avLst/>
          </a:prstGeom>
          <a:noFill/>
          <a:ln cap="flat">
            <a:noFill/>
          </a:ln>
        </p:spPr>
      </p:pic>
      <p:pic>
        <p:nvPicPr>
          <p:cNvPr id="6" name="Kuva 12">
            <a:extLst>
              <a:ext uri="{FF2B5EF4-FFF2-40B4-BE49-F238E27FC236}">
                <a16:creationId xmlns:a16="http://schemas.microsoft.com/office/drawing/2014/main" id="{4398BB04-ECB2-40C1-88D9-10C30B6CE188}"/>
              </a:ext>
            </a:extLst>
          </p:cNvPr>
          <p:cNvPicPr>
            <a:picLocks noChangeAspect="1"/>
          </p:cNvPicPr>
          <p:nvPr/>
        </p:nvPicPr>
        <p:blipFill>
          <a:blip r:embed="rId4"/>
          <a:stretch>
            <a:fillRect/>
          </a:stretch>
        </p:blipFill>
        <p:spPr>
          <a:xfrm>
            <a:off x="4661803" y="3034765"/>
            <a:ext cx="2779026" cy="694761"/>
          </a:xfrm>
          <a:prstGeom prst="rect">
            <a:avLst/>
          </a:prstGeom>
          <a:noFill/>
          <a:ln cap="flat">
            <a:noFill/>
          </a:ln>
        </p:spPr>
      </p:pic>
      <p:pic>
        <p:nvPicPr>
          <p:cNvPr id="7" name="Kuva 13">
            <a:extLst>
              <a:ext uri="{FF2B5EF4-FFF2-40B4-BE49-F238E27FC236}">
                <a16:creationId xmlns:a16="http://schemas.microsoft.com/office/drawing/2014/main" id="{6897A5C2-4E83-49C1-BE56-6251C5B5F740}"/>
              </a:ext>
            </a:extLst>
          </p:cNvPr>
          <p:cNvPicPr>
            <a:picLocks noChangeAspect="1"/>
          </p:cNvPicPr>
          <p:nvPr/>
        </p:nvPicPr>
        <p:blipFill>
          <a:blip r:embed="rId5"/>
          <a:stretch>
            <a:fillRect/>
          </a:stretch>
        </p:blipFill>
        <p:spPr>
          <a:xfrm>
            <a:off x="6334286" y="1417804"/>
            <a:ext cx="3109499" cy="1243803"/>
          </a:xfrm>
          <a:prstGeom prst="rect">
            <a:avLst/>
          </a:prstGeom>
          <a:noFill/>
          <a:ln cap="flat">
            <a:noFill/>
          </a:ln>
        </p:spPr>
      </p:pic>
      <p:pic>
        <p:nvPicPr>
          <p:cNvPr id="8" name="Kuva 14">
            <a:extLst>
              <a:ext uri="{FF2B5EF4-FFF2-40B4-BE49-F238E27FC236}">
                <a16:creationId xmlns:a16="http://schemas.microsoft.com/office/drawing/2014/main" id="{8F557F1D-32AE-47DF-B1A3-47A5D9268487}"/>
              </a:ext>
            </a:extLst>
          </p:cNvPr>
          <p:cNvPicPr>
            <a:picLocks noChangeAspect="1"/>
          </p:cNvPicPr>
          <p:nvPr/>
        </p:nvPicPr>
        <p:blipFill>
          <a:blip r:embed="rId6"/>
          <a:stretch>
            <a:fillRect/>
          </a:stretch>
        </p:blipFill>
        <p:spPr>
          <a:xfrm>
            <a:off x="8087173" y="2766343"/>
            <a:ext cx="1909678" cy="1243803"/>
          </a:xfrm>
          <a:prstGeom prst="rect">
            <a:avLst/>
          </a:prstGeom>
          <a:noFill/>
          <a:ln cap="flat">
            <a:noFill/>
          </a:ln>
        </p:spPr>
      </p:pic>
      <p:pic>
        <p:nvPicPr>
          <p:cNvPr id="9" name="Kuva 15">
            <a:extLst>
              <a:ext uri="{FF2B5EF4-FFF2-40B4-BE49-F238E27FC236}">
                <a16:creationId xmlns:a16="http://schemas.microsoft.com/office/drawing/2014/main" id="{5894F86A-C1EB-4E23-B1B3-D5F124D99939}"/>
              </a:ext>
            </a:extLst>
          </p:cNvPr>
          <p:cNvPicPr>
            <a:picLocks noChangeAspect="1"/>
          </p:cNvPicPr>
          <p:nvPr/>
        </p:nvPicPr>
        <p:blipFill>
          <a:blip r:embed="rId7"/>
          <a:stretch>
            <a:fillRect/>
          </a:stretch>
        </p:blipFill>
        <p:spPr>
          <a:xfrm>
            <a:off x="7790980" y="4374928"/>
            <a:ext cx="1415308" cy="1000216"/>
          </a:xfrm>
          <a:prstGeom prst="rect">
            <a:avLst/>
          </a:prstGeom>
          <a:noFill/>
          <a:ln cap="flat">
            <a:noFill/>
          </a:ln>
        </p:spPr>
      </p:pic>
      <p:pic>
        <p:nvPicPr>
          <p:cNvPr id="10" name="Kuva 16">
            <a:extLst>
              <a:ext uri="{FF2B5EF4-FFF2-40B4-BE49-F238E27FC236}">
                <a16:creationId xmlns:a16="http://schemas.microsoft.com/office/drawing/2014/main" id="{B1AFC925-91E7-47D9-BB94-368DC6BD05A9}"/>
              </a:ext>
            </a:extLst>
          </p:cNvPr>
          <p:cNvPicPr>
            <a:picLocks noChangeAspect="1"/>
          </p:cNvPicPr>
          <p:nvPr/>
        </p:nvPicPr>
        <p:blipFill>
          <a:blip r:embed="rId8"/>
          <a:stretch>
            <a:fillRect/>
          </a:stretch>
        </p:blipFill>
        <p:spPr>
          <a:xfrm>
            <a:off x="1229941" y="2425071"/>
            <a:ext cx="3357740" cy="1888729"/>
          </a:xfrm>
          <a:prstGeom prst="rect">
            <a:avLst/>
          </a:prstGeom>
          <a:noFill/>
          <a:ln cap="flat">
            <a:noFill/>
          </a:ln>
        </p:spPr>
      </p:pic>
      <p:pic>
        <p:nvPicPr>
          <p:cNvPr id="11" name="Kuva 17" descr="Kuva, joka sisältää kohteen teksti&#10;&#10;Kuvaus luotu automaattisesti">
            <a:extLst>
              <a:ext uri="{FF2B5EF4-FFF2-40B4-BE49-F238E27FC236}">
                <a16:creationId xmlns:a16="http://schemas.microsoft.com/office/drawing/2014/main" id="{5609AE58-66DB-4F95-B94A-4CA2AE98051C}"/>
              </a:ext>
            </a:extLst>
          </p:cNvPr>
          <p:cNvPicPr>
            <a:picLocks noChangeAspect="1"/>
          </p:cNvPicPr>
          <p:nvPr/>
        </p:nvPicPr>
        <p:blipFill>
          <a:blip r:embed="rId9"/>
          <a:stretch>
            <a:fillRect/>
          </a:stretch>
        </p:blipFill>
        <p:spPr>
          <a:xfrm>
            <a:off x="2807738" y="1230599"/>
            <a:ext cx="2903384" cy="1153287"/>
          </a:xfrm>
          <a:prstGeom prst="rect">
            <a:avLst/>
          </a:prstGeom>
          <a:noFill/>
          <a:ln cap="flat">
            <a:noFill/>
          </a:ln>
        </p:spPr>
      </p:pic>
      <p:pic>
        <p:nvPicPr>
          <p:cNvPr id="12" name="Kuva 19" descr="Kuva, joka sisältää kohteen teksti&#10;&#10;Kuvaus luotu automaattisesti">
            <a:extLst>
              <a:ext uri="{FF2B5EF4-FFF2-40B4-BE49-F238E27FC236}">
                <a16:creationId xmlns:a16="http://schemas.microsoft.com/office/drawing/2014/main" id="{227E422B-729B-470E-A0C4-B96B745D178A}"/>
              </a:ext>
            </a:extLst>
          </p:cNvPr>
          <p:cNvPicPr>
            <a:picLocks noChangeAspect="1"/>
          </p:cNvPicPr>
          <p:nvPr/>
        </p:nvPicPr>
        <p:blipFill>
          <a:blip r:embed="rId10"/>
          <a:stretch>
            <a:fillRect/>
          </a:stretch>
        </p:blipFill>
        <p:spPr>
          <a:xfrm>
            <a:off x="415201" y="352876"/>
            <a:ext cx="2532065" cy="557052"/>
          </a:xfrm>
          <a:prstGeom prst="rect">
            <a:avLst/>
          </a:prstGeom>
          <a:noFill/>
          <a:ln cap="flat">
            <a:noFill/>
          </a:ln>
        </p:spPr>
      </p:pic>
    </p:spTree>
    <p:extLst>
      <p:ext uri="{BB962C8B-B14F-4D97-AF65-F5344CB8AC3E}">
        <p14:creationId xmlns:p14="http://schemas.microsoft.com/office/powerpoint/2010/main" val="130350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A332D0-8049-AE49-AFD7-6EA080F1D0FD}"/>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3FA97E27-431C-BC43-A0DA-3F0BBF6958D2}"/>
              </a:ext>
            </a:extLst>
          </p:cNvPr>
          <p:cNvSpPr>
            <a:spLocks noGrp="1"/>
          </p:cNvSpPr>
          <p:nvPr>
            <p:ph idx="1"/>
          </p:nvPr>
        </p:nvSpPr>
        <p:spPr/>
        <p:txBody>
          <a:bodyPr/>
          <a:lstStyle>
            <a:lvl1pPr>
              <a:defRPr>
                <a:solidFill>
                  <a:schemeClr val="bg2">
                    <a:lumMod val="50000"/>
                  </a:schemeClr>
                </a:solidFill>
                <a:latin typeface="+mj-lt"/>
              </a:defRPr>
            </a:lvl1pPr>
            <a:lvl2pPr>
              <a:defRPr>
                <a:solidFill>
                  <a:schemeClr val="bg2">
                    <a:lumMod val="50000"/>
                  </a:schemeClr>
                </a:solidFill>
                <a:latin typeface="Calibri" panose="020F0502020204030204" pitchFamily="34" charset="0"/>
                <a:cs typeface="Calibri" panose="020F0502020204030204" pitchFamily="34" charset="0"/>
              </a:defRPr>
            </a:lvl2pPr>
            <a:lvl3pPr>
              <a:defRPr>
                <a:solidFill>
                  <a:schemeClr val="bg2">
                    <a:lumMod val="50000"/>
                  </a:schemeClr>
                </a:solidFill>
                <a:latin typeface="+mj-lt"/>
              </a:defRPr>
            </a:lvl3pPr>
            <a:lvl4pPr>
              <a:defRPr>
                <a:solidFill>
                  <a:schemeClr val="bg2">
                    <a:lumMod val="50000"/>
                  </a:schemeClr>
                </a:solidFill>
                <a:latin typeface="+mj-lt"/>
              </a:defRPr>
            </a:lvl4pPr>
            <a:lvl5pPr>
              <a:defRPr>
                <a:solidFill>
                  <a:schemeClr val="bg2">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F44CA1C6-5111-3F47-A051-F5D9C098BDA2}"/>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Kuva 8" descr="Kuva, joka sisältää kohteen teksti&#10;&#10;Kuvaus luotu automaattisesti">
            <a:extLst>
              <a:ext uri="{FF2B5EF4-FFF2-40B4-BE49-F238E27FC236}">
                <a16:creationId xmlns:a16="http://schemas.microsoft.com/office/drawing/2014/main" id="{A5FA3E96-F215-F149-A2CC-091970F3F8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0" name="Kuva 9">
            <a:extLst>
              <a:ext uri="{FF2B5EF4-FFF2-40B4-BE49-F238E27FC236}">
                <a16:creationId xmlns:a16="http://schemas.microsoft.com/office/drawing/2014/main" id="{BD26FEAF-9EFB-0B4C-98C2-2BA8A7C8D9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70965"/>
            <a:ext cx="445739" cy="461659"/>
          </a:xfrm>
          <a:prstGeom prst="rect">
            <a:avLst/>
          </a:prstGeom>
        </p:spPr>
      </p:pic>
      <p:pic>
        <p:nvPicPr>
          <p:cNvPr id="12" name="Kuva 11">
            <a:extLst>
              <a:ext uri="{FF2B5EF4-FFF2-40B4-BE49-F238E27FC236}">
                <a16:creationId xmlns:a16="http://schemas.microsoft.com/office/drawing/2014/main" id="{6AE95B5C-0777-B74B-B4AC-DD047E0367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38309"/>
            <a:ext cx="586639" cy="414586"/>
          </a:xfrm>
          <a:prstGeom prst="rect">
            <a:avLst/>
          </a:prstGeom>
        </p:spPr>
      </p:pic>
    </p:spTree>
    <p:extLst>
      <p:ext uri="{BB962C8B-B14F-4D97-AF65-F5344CB8AC3E}">
        <p14:creationId xmlns:p14="http://schemas.microsoft.com/office/powerpoint/2010/main" val="1666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9FE3DC-71DB-E74C-8684-0BA48ACDDF00}"/>
              </a:ext>
            </a:extLst>
          </p:cNvPr>
          <p:cNvSpPr>
            <a:spLocks noGrp="1"/>
          </p:cNvSpPr>
          <p:nvPr>
            <p:ph type="title"/>
          </p:nvPr>
        </p:nvSpPr>
        <p:spPr/>
        <p:txBody>
          <a:bodyPr/>
          <a:lstStyle>
            <a:lvl1pPr>
              <a:defRPr b="1">
                <a:solidFill>
                  <a:schemeClr val="bg2">
                    <a:lumMod val="25000"/>
                  </a:schemeClr>
                </a:solidFill>
                <a:latin typeface="+mj-l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F9DAED9-856E-4540-A5EC-9584443067FC}"/>
              </a:ext>
            </a:extLst>
          </p:cNvPr>
          <p:cNvSpPr>
            <a:spLocks noGrp="1"/>
          </p:cNvSpPr>
          <p:nvPr>
            <p:ph sz="half" idx="1"/>
          </p:nvPr>
        </p:nvSpPr>
        <p:spPr>
          <a:xfrm>
            <a:off x="838200" y="1825625"/>
            <a:ext cx="5181600" cy="4351338"/>
          </a:xfrm>
        </p:spPr>
        <p:txBody>
          <a:bodyPr/>
          <a:lstStyle>
            <a:lvl1pPr>
              <a:defRPr>
                <a:solidFill>
                  <a:schemeClr val="bg2">
                    <a:lumMod val="50000"/>
                  </a:schemeClr>
                </a:solidFill>
                <a:latin typeface="+mj-lt"/>
              </a:defRPr>
            </a:lvl1pPr>
            <a:lvl2pPr>
              <a:defRPr>
                <a:solidFill>
                  <a:schemeClr val="bg2">
                    <a:lumMod val="50000"/>
                  </a:schemeClr>
                </a:solidFill>
                <a:latin typeface="+mj-lt"/>
              </a:defRPr>
            </a:lvl2pPr>
            <a:lvl3pPr>
              <a:defRPr>
                <a:solidFill>
                  <a:schemeClr val="bg2">
                    <a:lumMod val="50000"/>
                  </a:schemeClr>
                </a:solidFill>
                <a:latin typeface="+mj-lt"/>
              </a:defRPr>
            </a:lvl3pPr>
            <a:lvl4pPr>
              <a:defRPr>
                <a:solidFill>
                  <a:schemeClr val="bg2">
                    <a:lumMod val="50000"/>
                  </a:schemeClr>
                </a:solidFill>
                <a:latin typeface="+mj-lt"/>
              </a:defRPr>
            </a:lvl4pPr>
            <a:lvl5pPr>
              <a:defRPr>
                <a:solidFill>
                  <a:schemeClr val="bg2">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2F7492D-184D-A948-BDA5-A1DB7C4B8AAA}"/>
              </a:ext>
            </a:extLst>
          </p:cNvPr>
          <p:cNvSpPr>
            <a:spLocks noGrp="1"/>
          </p:cNvSpPr>
          <p:nvPr>
            <p:ph sz="half" idx="2"/>
          </p:nvPr>
        </p:nvSpPr>
        <p:spPr>
          <a:xfrm>
            <a:off x="6172200" y="1825625"/>
            <a:ext cx="5181600" cy="4351338"/>
          </a:xfrm>
        </p:spPr>
        <p:txBody>
          <a:bodyPr/>
          <a:lstStyle>
            <a:lvl1pPr>
              <a:defRPr>
                <a:solidFill>
                  <a:schemeClr val="bg2">
                    <a:lumMod val="50000"/>
                  </a:schemeClr>
                </a:solidFill>
                <a:latin typeface="+mj-lt"/>
              </a:defRPr>
            </a:lvl1pPr>
            <a:lvl2pPr>
              <a:defRPr>
                <a:solidFill>
                  <a:schemeClr val="bg2">
                    <a:lumMod val="50000"/>
                  </a:schemeClr>
                </a:solidFill>
                <a:latin typeface="+mj-lt"/>
              </a:defRPr>
            </a:lvl2pPr>
            <a:lvl3pPr>
              <a:defRPr>
                <a:solidFill>
                  <a:schemeClr val="bg2">
                    <a:lumMod val="50000"/>
                  </a:schemeClr>
                </a:solidFill>
                <a:latin typeface="+mj-lt"/>
              </a:defRPr>
            </a:lvl3pPr>
            <a:lvl4pPr>
              <a:defRPr>
                <a:solidFill>
                  <a:schemeClr val="bg2">
                    <a:lumMod val="50000"/>
                  </a:schemeClr>
                </a:solidFill>
                <a:latin typeface="+mj-lt"/>
              </a:defRPr>
            </a:lvl4pPr>
            <a:lvl5pPr>
              <a:defRPr>
                <a:solidFill>
                  <a:schemeClr val="bg2">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8" name="Suora yhdysviiva 7">
            <a:extLst>
              <a:ext uri="{FF2B5EF4-FFF2-40B4-BE49-F238E27FC236}">
                <a16:creationId xmlns:a16="http://schemas.microsoft.com/office/drawing/2014/main" id="{3588402E-E81A-2146-9486-3C850DD8D241}"/>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teksti&#10;&#10;Kuvaus luotu automaattisesti">
            <a:extLst>
              <a:ext uri="{FF2B5EF4-FFF2-40B4-BE49-F238E27FC236}">
                <a16:creationId xmlns:a16="http://schemas.microsoft.com/office/drawing/2014/main" id="{FBC24D12-455F-1844-B37B-0059080B7B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1" name="Kuva 10">
            <a:extLst>
              <a:ext uri="{FF2B5EF4-FFF2-40B4-BE49-F238E27FC236}">
                <a16:creationId xmlns:a16="http://schemas.microsoft.com/office/drawing/2014/main" id="{AC09A987-BDF0-8B42-BF89-98ED3D47BC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87056"/>
            <a:ext cx="445739" cy="461659"/>
          </a:xfrm>
          <a:prstGeom prst="rect">
            <a:avLst/>
          </a:prstGeom>
        </p:spPr>
      </p:pic>
      <p:pic>
        <p:nvPicPr>
          <p:cNvPr id="12" name="Kuva 11">
            <a:extLst>
              <a:ext uri="{FF2B5EF4-FFF2-40B4-BE49-F238E27FC236}">
                <a16:creationId xmlns:a16="http://schemas.microsoft.com/office/drawing/2014/main" id="{9C537954-4ADF-5640-BB6D-F79C875264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54400"/>
            <a:ext cx="586639" cy="414586"/>
          </a:xfrm>
          <a:prstGeom prst="rect">
            <a:avLst/>
          </a:prstGeom>
        </p:spPr>
      </p:pic>
    </p:spTree>
    <p:extLst>
      <p:ext uri="{BB962C8B-B14F-4D97-AF65-F5344CB8AC3E}">
        <p14:creationId xmlns:p14="http://schemas.microsoft.com/office/powerpoint/2010/main" val="378229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9029A0-91C7-094D-BC77-4E8F5CC12D47}"/>
              </a:ext>
            </a:extLst>
          </p:cNvPr>
          <p:cNvSpPr>
            <a:spLocks noGrp="1"/>
          </p:cNvSpPr>
          <p:nvPr>
            <p:ph type="title"/>
          </p:nvPr>
        </p:nvSpPr>
        <p:spPr>
          <a:xfrm>
            <a:off x="839788" y="365125"/>
            <a:ext cx="10515600" cy="1325563"/>
          </a:xfrm>
        </p:spPr>
        <p:txBody>
          <a:bodyPr/>
          <a:lstStyle>
            <a:lvl1pPr>
              <a:defRPr b="1">
                <a:solidFill>
                  <a:schemeClr val="bg2">
                    <a:lumMod val="25000"/>
                  </a:schemeClr>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67B10E5-8545-344E-AE27-63C375C9126D}"/>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0417E00-95F6-634F-979E-E8040175FE52}"/>
              </a:ext>
            </a:extLst>
          </p:cNvPr>
          <p:cNvSpPr>
            <a:spLocks noGrp="1"/>
          </p:cNvSpPr>
          <p:nvPr>
            <p:ph sz="half" idx="2"/>
          </p:nvPr>
        </p:nvSpPr>
        <p:spPr>
          <a:xfrm>
            <a:off x="839788" y="2505075"/>
            <a:ext cx="5157787" cy="3684588"/>
          </a:xfrm>
        </p:spPr>
        <p:txBody>
          <a:bodyPr/>
          <a:lstStyle>
            <a:lvl1pPr>
              <a:defRPr sz="2400">
                <a:solidFill>
                  <a:schemeClr val="bg2">
                    <a:lumMod val="50000"/>
                  </a:schemeClr>
                </a:solidFill>
                <a:latin typeface="+mj-lt"/>
              </a:defRPr>
            </a:lvl1pPr>
            <a:lvl2pPr>
              <a:defRPr sz="2000">
                <a:solidFill>
                  <a:schemeClr val="bg2">
                    <a:lumMod val="50000"/>
                  </a:schemeClr>
                </a:solidFill>
                <a:latin typeface="+mj-lt"/>
              </a:defRPr>
            </a:lvl2pPr>
            <a:lvl3pPr>
              <a:defRPr sz="18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779FA47-672B-9941-BD23-97400BFE348C}"/>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2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Sisällön paikkamerkki 3">
            <a:extLst>
              <a:ext uri="{FF2B5EF4-FFF2-40B4-BE49-F238E27FC236}">
                <a16:creationId xmlns:a16="http://schemas.microsoft.com/office/drawing/2014/main" id="{20ABC642-B34E-C349-8393-4C88136BBFEA}"/>
              </a:ext>
            </a:extLst>
          </p:cNvPr>
          <p:cNvSpPr>
            <a:spLocks noGrp="1"/>
          </p:cNvSpPr>
          <p:nvPr>
            <p:ph sz="half" idx="13"/>
          </p:nvPr>
        </p:nvSpPr>
        <p:spPr>
          <a:xfrm>
            <a:off x="6172200" y="2505075"/>
            <a:ext cx="5157787" cy="3684588"/>
          </a:xfrm>
        </p:spPr>
        <p:txBody>
          <a:bodyPr/>
          <a:lstStyle>
            <a:lvl1pPr>
              <a:defRPr sz="2400">
                <a:solidFill>
                  <a:schemeClr val="bg2">
                    <a:lumMod val="50000"/>
                  </a:schemeClr>
                </a:solidFill>
                <a:latin typeface="+mj-lt"/>
              </a:defRPr>
            </a:lvl1pPr>
            <a:lvl2pPr>
              <a:defRPr sz="2000">
                <a:solidFill>
                  <a:schemeClr val="bg2">
                    <a:lumMod val="50000"/>
                  </a:schemeClr>
                </a:solidFill>
                <a:latin typeface="+mj-lt"/>
              </a:defRPr>
            </a:lvl2pPr>
            <a:lvl3pPr>
              <a:defRPr sz="1800">
                <a:solidFill>
                  <a:schemeClr val="bg2">
                    <a:lumMod val="50000"/>
                  </a:schemeClr>
                </a:solidFill>
                <a:latin typeface="+mj-lt"/>
              </a:defRPr>
            </a:lvl3pPr>
            <a:lvl4pPr>
              <a:defRPr sz="1400">
                <a:solidFill>
                  <a:schemeClr val="bg2">
                    <a:lumMod val="50000"/>
                  </a:schemeClr>
                </a:solidFill>
                <a:latin typeface="+mj-lt"/>
              </a:defRPr>
            </a:lvl4pPr>
            <a:lvl5pPr>
              <a:defRPr sz="1400">
                <a:solidFill>
                  <a:schemeClr val="bg2">
                    <a:lumMod val="50000"/>
                  </a:schemeClr>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1" name="Suora yhdysviiva 10">
            <a:extLst>
              <a:ext uri="{FF2B5EF4-FFF2-40B4-BE49-F238E27FC236}">
                <a16:creationId xmlns:a16="http://schemas.microsoft.com/office/drawing/2014/main" id="{DB6D48FA-CFC2-4B47-887F-6103D02EB56D}"/>
              </a:ext>
            </a:extLst>
          </p:cNvPr>
          <p:cNvCxnSpPr>
            <a:cxnSpLocks/>
          </p:cNvCxnSpPr>
          <p:nvPr userDrawn="1"/>
        </p:nvCxnSpPr>
        <p:spPr>
          <a:xfrm>
            <a:off x="661639" y="6282009"/>
            <a:ext cx="1078694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Kuva 12" descr="Kuva, joka sisältää kohteen teksti&#10;&#10;Kuvaus luotu automaattisesti">
            <a:extLst>
              <a:ext uri="{FF2B5EF4-FFF2-40B4-BE49-F238E27FC236}">
                <a16:creationId xmlns:a16="http://schemas.microsoft.com/office/drawing/2014/main" id="{51AA49D0-1388-5440-B6A7-39D6B3A0D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356350"/>
            <a:ext cx="2164885" cy="476274"/>
          </a:xfrm>
          <a:prstGeom prst="rect">
            <a:avLst/>
          </a:prstGeom>
        </p:spPr>
      </p:pic>
      <p:pic>
        <p:nvPicPr>
          <p:cNvPr id="12" name="Kuva 11">
            <a:extLst>
              <a:ext uri="{FF2B5EF4-FFF2-40B4-BE49-F238E27FC236}">
                <a16:creationId xmlns:a16="http://schemas.microsoft.com/office/drawing/2014/main" id="{362749E7-BFFF-5F45-BEDE-DC1EA1B8ED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061" y="6356350"/>
            <a:ext cx="445739" cy="461659"/>
          </a:xfrm>
          <a:prstGeom prst="rect">
            <a:avLst/>
          </a:prstGeom>
        </p:spPr>
      </p:pic>
      <p:pic>
        <p:nvPicPr>
          <p:cNvPr id="14" name="Kuva 13">
            <a:extLst>
              <a:ext uri="{FF2B5EF4-FFF2-40B4-BE49-F238E27FC236}">
                <a16:creationId xmlns:a16="http://schemas.microsoft.com/office/drawing/2014/main" id="{090CBDB2-4939-EA4E-B9CB-910B762057D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224" y="6323694"/>
            <a:ext cx="586639" cy="414586"/>
          </a:xfrm>
          <a:prstGeom prst="rect">
            <a:avLst/>
          </a:prstGeom>
        </p:spPr>
      </p:pic>
    </p:spTree>
    <p:extLst>
      <p:ext uri="{BB962C8B-B14F-4D97-AF65-F5344CB8AC3E}">
        <p14:creationId xmlns:p14="http://schemas.microsoft.com/office/powerpoint/2010/main" val="282425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279A2F7-E171-194B-8119-D4DE039DF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6F06D6E6-220B-4B48-A90D-745D08895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14A0D36-7AE3-B34A-9320-109B7182AA36}"/>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000">
                <a:solidFill>
                  <a:schemeClr val="bg2">
                    <a:lumMod val="50000"/>
                  </a:schemeClr>
                </a:solidFill>
              </a:defRPr>
            </a:lvl1pPr>
          </a:lstStyle>
          <a:p>
            <a:endParaRPr lang="fi-FI"/>
          </a:p>
        </p:txBody>
      </p:sp>
      <p:sp>
        <p:nvSpPr>
          <p:cNvPr id="6" name="Dian numeron paikkamerkki 5">
            <a:extLst>
              <a:ext uri="{FF2B5EF4-FFF2-40B4-BE49-F238E27FC236}">
                <a16:creationId xmlns:a16="http://schemas.microsoft.com/office/drawing/2014/main" id="{4E468276-9F92-5A45-8CAF-21FC770D4208}"/>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chemeClr val="bg2">
                    <a:lumMod val="50000"/>
                  </a:schemeClr>
                </a:solidFill>
                <a:latin typeface="+mj-lt"/>
              </a:defRPr>
            </a:lvl1pPr>
          </a:lstStyle>
          <a:p>
            <a:fld id="{4BD6CBA3-5AC7-274C-80AE-0C679A856365}" type="slidenum">
              <a:rPr lang="fi-FI" smtClean="0"/>
              <a:pPr/>
              <a:t>‹#›</a:t>
            </a:fld>
            <a:endParaRPr lang="fi-FI"/>
          </a:p>
        </p:txBody>
      </p:sp>
      <p:sp>
        <p:nvSpPr>
          <p:cNvPr id="7" name="Alatunnisteen paikkamerkki 6">
            <a:extLst>
              <a:ext uri="{FF2B5EF4-FFF2-40B4-BE49-F238E27FC236}">
                <a16:creationId xmlns:a16="http://schemas.microsoft.com/office/drawing/2014/main" id="{7F8E0626-365A-2D4C-993F-253B8BC387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98913738"/>
      </p:ext>
    </p:extLst>
  </p:cSld>
  <p:clrMap bg1="lt1" tx1="dk1" bg2="lt2" tx2="dk2" accent1="accent1" accent2="accent2" accent3="accent3" accent4="accent4" accent5="accent5" accent6="accent6" hlink="hlink" folHlink="folHlink"/>
  <p:sldLayoutIdLst>
    <p:sldLayoutId id="2147483704" r:id="rId1"/>
    <p:sldLayoutId id="2147483674" r:id="rId2"/>
    <p:sldLayoutId id="2147483703" r:id="rId3"/>
    <p:sldLayoutId id="2147483685" r:id="rId4"/>
    <p:sldLayoutId id="2147483676" r:id="rId5"/>
    <p:sldLayoutId id="2147483705" r:id="rId6"/>
    <p:sldLayoutId id="2147483675" r:id="rId7"/>
    <p:sldLayoutId id="2147483677" r:id="rId8"/>
    <p:sldLayoutId id="2147483678" r:id="rId9"/>
    <p:sldLayoutId id="2147483679" r:id="rId10"/>
    <p:sldLayoutId id="2147484410" r:id="rId11"/>
    <p:sldLayoutId id="2147483680" r:id="rId12"/>
    <p:sldLayoutId id="2147483681" r:id="rId13"/>
    <p:sldLayoutId id="2147483682" r:id="rId14"/>
    <p:sldLayoutId id="2147483690" r:id="rId15"/>
    <p:sldLayoutId id="2147484407" r:id="rId16"/>
    <p:sldLayoutId id="2147484408" r:id="rId17"/>
    <p:sldLayoutId id="2147483694" r:id="rId18"/>
    <p:sldLayoutId id="2147483688" r:id="rId19"/>
    <p:sldLayoutId id="2147483691" r:id="rId20"/>
    <p:sldLayoutId id="2147484409" r:id="rId21"/>
    <p:sldLayoutId id="2147483695" r:id="rId22"/>
    <p:sldLayoutId id="2147483706" r:id="rId23"/>
  </p:sldLayoutIdLst>
  <p:hf hdr="0" ftr="0"/>
  <p:txStyles>
    <p:titleStyle>
      <a:lvl1pPr algn="l" defTabSz="914400" rtl="0" eaLnBrk="1" latinLnBrk="0" hangingPunct="1">
        <a:lnSpc>
          <a:spcPct val="90000"/>
        </a:lnSpc>
        <a:spcBef>
          <a:spcPct val="0"/>
        </a:spcBef>
        <a:buNone/>
        <a:defRPr sz="4400" b="1"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279A2F7-E171-194B-8119-D4DE039DF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6F06D6E6-220B-4B48-A90D-745D08895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14A0D36-7AE3-B34A-9320-109B7182AA36}"/>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000">
                <a:solidFill>
                  <a:schemeClr val="bg2">
                    <a:lumMod val="50000"/>
                  </a:schemeClr>
                </a:solidFill>
              </a:defRPr>
            </a:lvl1pPr>
          </a:lstStyle>
          <a:p>
            <a:endParaRPr lang="fi-FI"/>
          </a:p>
        </p:txBody>
      </p:sp>
      <p:sp>
        <p:nvSpPr>
          <p:cNvPr id="6" name="Dian numeron paikkamerkki 5">
            <a:extLst>
              <a:ext uri="{FF2B5EF4-FFF2-40B4-BE49-F238E27FC236}">
                <a16:creationId xmlns:a16="http://schemas.microsoft.com/office/drawing/2014/main" id="{4E468276-9F92-5A45-8CAF-21FC770D4208}"/>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chemeClr val="bg2">
                    <a:lumMod val="50000"/>
                  </a:schemeClr>
                </a:solidFill>
                <a:latin typeface="+mj-lt"/>
              </a:defRPr>
            </a:lvl1pPr>
          </a:lstStyle>
          <a:p>
            <a:fld id="{4BD6CBA3-5AC7-274C-80AE-0C679A856365}" type="slidenum">
              <a:rPr lang="fi-FI" smtClean="0"/>
              <a:pPr/>
              <a:t>‹#›</a:t>
            </a:fld>
            <a:endParaRPr lang="fi-FI"/>
          </a:p>
        </p:txBody>
      </p:sp>
      <p:sp>
        <p:nvSpPr>
          <p:cNvPr id="7" name="Alatunnisteen paikkamerkki 6">
            <a:extLst>
              <a:ext uri="{FF2B5EF4-FFF2-40B4-BE49-F238E27FC236}">
                <a16:creationId xmlns:a16="http://schemas.microsoft.com/office/drawing/2014/main" id="{7F8E0626-365A-2D4C-993F-253B8BC387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702740014"/>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 id="2147484451" r:id="rId16"/>
    <p:sldLayoutId id="2147484452" r:id="rId17"/>
    <p:sldLayoutId id="2147484453" r:id="rId18"/>
    <p:sldLayoutId id="2147484454" r:id="rId19"/>
    <p:sldLayoutId id="2147484455" r:id="rId20"/>
    <p:sldLayoutId id="2147484456" r:id="rId21"/>
    <p:sldLayoutId id="2147484457" r:id="rId22"/>
    <p:sldLayoutId id="2147484458" r:id="rId23"/>
  </p:sldLayoutIdLst>
  <p:hf hdr="0" ftr="0"/>
  <p:txStyles>
    <p:titleStyle>
      <a:lvl1pPr algn="l" defTabSz="914400" rtl="0" eaLnBrk="1" latinLnBrk="0" hangingPunct="1">
        <a:lnSpc>
          <a:spcPct val="90000"/>
        </a:lnSpc>
        <a:spcBef>
          <a:spcPct val="0"/>
        </a:spcBef>
        <a:buNone/>
        <a:defRPr sz="4400" b="1" kern="1200">
          <a:solidFill>
            <a:srgbClr val="26272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CB215C8-1E49-4AD0-87A1-F4BB089B2E20}"/>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fi-FI"/>
              <a:t>Muokkaa ots. perustyyl. napsautt.</a:t>
            </a:r>
          </a:p>
        </p:txBody>
      </p:sp>
      <p:sp>
        <p:nvSpPr>
          <p:cNvPr id="3" name="Tekstin paikkamerkki 2">
            <a:extLst>
              <a:ext uri="{FF2B5EF4-FFF2-40B4-BE49-F238E27FC236}">
                <a16:creationId xmlns:a16="http://schemas.microsoft.com/office/drawing/2014/main" id="{64B83CB3-1B84-48E9-A270-49EBF396ACAF}"/>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99ACDA1-594C-4D66-B810-0F0927C385C9}"/>
              </a:ext>
            </a:extLst>
          </p:cNvPr>
          <p:cNvSpPr txBox="1">
            <a:spLocks noGrp="1"/>
          </p:cNvSpPr>
          <p:nvPr>
            <p:ph type="dt" sz="half" idx="2"/>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i-FI" sz="1000" b="0" i="0" u="none" strike="noStrike" kern="1200" cap="none" spc="0" baseline="0">
                <a:solidFill>
                  <a:srgbClr val="4D4E50"/>
                </a:solidFill>
                <a:uFillTx/>
                <a:latin typeface="Calibri"/>
              </a:defRPr>
            </a:lvl1pPr>
          </a:lstStyle>
          <a:p>
            <a:pPr lvl="0"/>
            <a:endParaRPr lang="fi-FI"/>
          </a:p>
        </p:txBody>
      </p:sp>
      <p:sp>
        <p:nvSpPr>
          <p:cNvPr id="5" name="Dian numeron paikkamerkki 5">
            <a:extLst>
              <a:ext uri="{FF2B5EF4-FFF2-40B4-BE49-F238E27FC236}">
                <a16:creationId xmlns:a16="http://schemas.microsoft.com/office/drawing/2014/main" id="{CBC394D1-7592-4D69-B66C-B075C582012F}"/>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i-FI" sz="1200" b="0" i="0" u="none" strike="noStrike" kern="1200" cap="none" spc="0" baseline="0">
                <a:solidFill>
                  <a:srgbClr val="4D4E50"/>
                </a:solidFill>
                <a:uFillTx/>
                <a:latin typeface="Calibri"/>
              </a:defRPr>
            </a:lvl1pPr>
          </a:lstStyle>
          <a:p>
            <a:pPr lvl="0"/>
            <a:fld id="{DA9F1700-4C21-4A0A-8635-FFF883B6A50E}" type="slidenum">
              <a:t>‹#›</a:t>
            </a:fld>
            <a:endParaRPr lang="fi-FI"/>
          </a:p>
        </p:txBody>
      </p:sp>
      <p:sp>
        <p:nvSpPr>
          <p:cNvPr id="6" name="Alatunnisteen paikkamerkki 6">
            <a:extLst>
              <a:ext uri="{FF2B5EF4-FFF2-40B4-BE49-F238E27FC236}">
                <a16:creationId xmlns:a16="http://schemas.microsoft.com/office/drawing/2014/main" id="{85EAFDF2-ADDA-4129-97A3-202AF56F28D0}"/>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i-FI" sz="1200" b="0" i="0" u="none" strike="noStrike" kern="1200" cap="none" spc="0" baseline="0">
                <a:solidFill>
                  <a:srgbClr val="909191"/>
                </a:solidFill>
                <a:uFillTx/>
                <a:latin typeface="Calibri"/>
              </a:defRPr>
            </a:lvl1pPr>
          </a:lstStyle>
          <a:p>
            <a:pPr lvl="0"/>
            <a:endParaRPr lang="fi-FI"/>
          </a:p>
        </p:txBody>
      </p:sp>
    </p:spTree>
    <p:extLst>
      <p:ext uri="{BB962C8B-B14F-4D97-AF65-F5344CB8AC3E}">
        <p14:creationId xmlns:p14="http://schemas.microsoft.com/office/powerpoint/2010/main" val="3584833835"/>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 id="2147484430" r:id="rId19"/>
    <p:sldLayoutId id="2147484431" r:id="rId20"/>
    <p:sldLayoutId id="2147484432" r:id="rId21"/>
    <p:sldLayoutId id="2147484433" r:id="rId22"/>
    <p:sldLayoutId id="2147484434" r:id="rId23"/>
  </p:sldLayoutIdLst>
  <p:txStyles>
    <p:titleStyle>
      <a:lvl1pPr marL="0" marR="0" lvl="0" indent="0" algn="l" defTabSz="914400" rtl="0" fontAlgn="auto" hangingPunct="1">
        <a:lnSpc>
          <a:spcPct val="90000"/>
        </a:lnSpc>
        <a:spcBef>
          <a:spcPts val="0"/>
        </a:spcBef>
        <a:spcAft>
          <a:spcPts val="0"/>
        </a:spcAft>
        <a:buNone/>
        <a:tabLst/>
        <a:defRPr lang="fi-FI" sz="4400" b="1" i="0" u="none" strike="noStrike" kern="1200" cap="none" spc="0" baseline="0">
          <a:solidFill>
            <a:srgbClr val="262728"/>
          </a:solidFill>
          <a:uFillTx/>
          <a:latin typeface="Calibri"/>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i-FI" sz="3200" b="0" i="0" u="none" strike="noStrike" kern="1200" cap="none" spc="0" baseline="0">
          <a:solidFill>
            <a:srgbClr val="1D1D1E"/>
          </a:solidFill>
          <a:uFillTx/>
          <a:latin typeface="Open Sans Light" pitchFamily="34"/>
          <a:ea typeface="Open Sans Light" pitchFamily="34"/>
          <a:cs typeface="Open Sans Light"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i-FI" sz="2800" b="0" i="0" u="none" strike="noStrike" kern="1200" cap="none" spc="0" baseline="0">
          <a:solidFill>
            <a:srgbClr val="1D1D1E"/>
          </a:solidFill>
          <a:uFillTx/>
          <a:latin typeface="Open Sans Light" pitchFamily="34"/>
          <a:ea typeface="Open Sans Light" pitchFamily="34"/>
          <a:cs typeface="Open Sans Light"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i-FI" sz="2400" b="0" i="0" u="none" strike="noStrike" kern="1200" cap="none" spc="0" baseline="0">
          <a:solidFill>
            <a:srgbClr val="1D1D1E"/>
          </a:solidFill>
          <a:uFillTx/>
          <a:latin typeface="Open Sans Light" pitchFamily="34"/>
          <a:ea typeface="Open Sans Light" pitchFamily="34"/>
          <a:cs typeface="Open Sans Light"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i-FI" sz="2000" b="0" i="0" u="none" strike="noStrike" kern="1200" cap="none" spc="0" baseline="0">
          <a:solidFill>
            <a:srgbClr val="1D1D1E"/>
          </a:solidFill>
          <a:uFillTx/>
          <a:latin typeface="Open Sans Light" pitchFamily="34"/>
          <a:ea typeface="Open Sans Light" pitchFamily="34"/>
          <a:cs typeface="Open Sans Light"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i-FI" sz="1800" b="0" i="0" u="none" strike="noStrike" kern="1200" cap="none" spc="0" baseline="0">
          <a:solidFill>
            <a:srgbClr val="1D1D1E"/>
          </a:solidFill>
          <a:uFillTx/>
          <a:latin typeface="Open Sans Light" pitchFamily="34"/>
          <a:ea typeface="Open Sans Light" pitchFamily="34"/>
          <a:cs typeface="Open Sans Light"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image" Target="../media/image42.jp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hyperlink" Target="https://erilainensamanlainen.wordpress.com/"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70.jpeg"/><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mparistoahdistus.fi/" TargetMode="External"/><Relationship Id="rId2" Type="http://schemas.openxmlformats.org/officeDocument/2006/relationships/hyperlink" Target="https://mieli.fi/"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VZcYqJ8nJ4"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image" Target="../media/image48.jpeg"/><Relationship Id="rId16" Type="http://schemas.openxmlformats.org/officeDocument/2006/relationships/image" Target="../media/image62.jpeg"/><Relationship Id="rId1" Type="http://schemas.openxmlformats.org/officeDocument/2006/relationships/slideLayout" Target="../slideLayouts/slideLayout58.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Suorakulmio: Pyöristetyt kulmat 24">
            <a:extLst>
              <a:ext uri="{FF2B5EF4-FFF2-40B4-BE49-F238E27FC236}">
                <a16:creationId xmlns:a16="http://schemas.microsoft.com/office/drawing/2014/main" id="{4AE41F24-3728-F82C-6B6A-FFC2CB08AC65}"/>
              </a:ext>
              <a:ext uri="{C183D7F6-B498-43B3-948B-1728B52AA6E4}">
                <adec:decorative xmlns:adec="http://schemas.microsoft.com/office/drawing/2017/decorative" val="1"/>
              </a:ext>
            </a:extLst>
          </p:cNvPr>
          <p:cNvSpPr>
            <a:spLocks noChangeAspect="1"/>
          </p:cNvSpPr>
          <p:nvPr/>
        </p:nvSpPr>
        <p:spPr>
          <a:xfrm>
            <a:off x="141042" y="81000"/>
            <a:ext cx="11904000" cy="6696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393A3C"/>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8A88BA5A-AEB2-FEC3-B235-97028DF8A388}"/>
              </a:ext>
            </a:extLst>
          </p:cNvPr>
          <p:cNvSpPr>
            <a:spLocks noGrp="1"/>
          </p:cNvSpPr>
          <p:nvPr>
            <p:ph type="ctrTitle"/>
          </p:nvPr>
        </p:nvSpPr>
        <p:spPr>
          <a:xfrm>
            <a:off x="2144485" y="1982622"/>
            <a:ext cx="7903029" cy="1093262"/>
          </a:xfrm>
        </p:spPr>
        <p:txBody>
          <a:bodyPr>
            <a:normAutofit/>
          </a:bodyPr>
          <a:lstStyle/>
          <a:p>
            <a:r>
              <a:rPr lang="fi-FI" dirty="0"/>
              <a:t>Sosiaalinen kestävyys</a:t>
            </a:r>
          </a:p>
        </p:txBody>
      </p:sp>
      <p:grpSp>
        <p:nvGrpSpPr>
          <p:cNvPr id="24" name="Ryhmä 23">
            <a:extLst>
              <a:ext uri="{FF2B5EF4-FFF2-40B4-BE49-F238E27FC236}">
                <a16:creationId xmlns:a16="http://schemas.microsoft.com/office/drawing/2014/main" id="{E7E865A6-E274-19B3-9D09-5C0007C9BBA8}"/>
              </a:ext>
              <a:ext uri="{C183D7F6-B498-43B3-948B-1728B52AA6E4}">
                <adec:decorative xmlns:adec="http://schemas.microsoft.com/office/drawing/2017/decorative" val="1"/>
              </a:ext>
            </a:extLst>
          </p:cNvPr>
          <p:cNvGrpSpPr>
            <a:grpSpLocks noChangeAspect="1"/>
          </p:cNvGrpSpPr>
          <p:nvPr/>
        </p:nvGrpSpPr>
        <p:grpSpPr>
          <a:xfrm>
            <a:off x="998859" y="3429000"/>
            <a:ext cx="10194281" cy="1080000"/>
            <a:chOff x="1738877" y="3677929"/>
            <a:chExt cx="8714243" cy="923202"/>
          </a:xfrm>
        </p:grpSpPr>
        <p:pic>
          <p:nvPicPr>
            <p:cNvPr id="5" name="Kuva 4" descr="Kuva, joka sisältää kohteen clipart, Grafiikka, logo, kuvitus&#10;&#10;Kuvaus luotu automaattisesti">
              <a:extLst>
                <a:ext uri="{FF2B5EF4-FFF2-40B4-BE49-F238E27FC236}">
                  <a16:creationId xmlns:a16="http://schemas.microsoft.com/office/drawing/2014/main" id="{A78D5BE9-36E0-9E18-4280-950706C20A2E}"/>
                </a:ext>
              </a:extLst>
            </p:cNvPr>
            <p:cNvPicPr>
              <a:picLocks noChangeAspect="1"/>
            </p:cNvPicPr>
            <p:nvPr/>
          </p:nvPicPr>
          <p:blipFill>
            <a:blip r:embed="rId2">
              <a:duotone>
                <a:schemeClr val="accent6">
                  <a:shade val="45000"/>
                  <a:satMod val="135000"/>
                </a:schemeClr>
                <a:prstClr val="white"/>
              </a:duotone>
            </a:blip>
            <a:stretch>
              <a:fillRect/>
            </a:stretch>
          </p:blipFill>
          <p:spPr>
            <a:xfrm>
              <a:off x="9580563" y="3728010"/>
              <a:ext cx="872557" cy="811477"/>
            </a:xfrm>
            <a:prstGeom prst="rect">
              <a:avLst/>
            </a:prstGeom>
          </p:spPr>
        </p:pic>
        <p:pic>
          <p:nvPicPr>
            <p:cNvPr id="7" name="Kuva 6" descr="Kuva, joka sisältää kohteen Grafiikka, clipart, ympyrä, symboli&#10;&#10;Kuvaus luotu automaattisesti">
              <a:extLst>
                <a:ext uri="{FF2B5EF4-FFF2-40B4-BE49-F238E27FC236}">
                  <a16:creationId xmlns:a16="http://schemas.microsoft.com/office/drawing/2014/main" id="{75B359D0-D5A9-015F-15BE-447A9EA0F1BB}"/>
                </a:ext>
              </a:extLst>
            </p:cNvPr>
            <p:cNvPicPr>
              <a:picLocks noChangeAspect="1"/>
            </p:cNvPicPr>
            <p:nvPr/>
          </p:nvPicPr>
          <p:blipFill>
            <a:blip r:embed="rId3">
              <a:duotone>
                <a:schemeClr val="accent6">
                  <a:shade val="45000"/>
                  <a:satMod val="135000"/>
                </a:schemeClr>
                <a:prstClr val="white"/>
              </a:duotone>
            </a:blip>
            <a:stretch>
              <a:fillRect/>
            </a:stretch>
          </p:blipFill>
          <p:spPr>
            <a:xfrm>
              <a:off x="6657678" y="3684485"/>
              <a:ext cx="896365" cy="896365"/>
            </a:xfrm>
            <a:prstGeom prst="rect">
              <a:avLst/>
            </a:prstGeom>
          </p:spPr>
        </p:pic>
        <p:pic>
          <p:nvPicPr>
            <p:cNvPr id="9" name="Kuva 8" descr="Kuva, joka sisältää kohteen clipart, Grafiikka, Fontti, logo&#10;&#10;Kuvaus luotu automaattisesti">
              <a:extLst>
                <a:ext uri="{FF2B5EF4-FFF2-40B4-BE49-F238E27FC236}">
                  <a16:creationId xmlns:a16="http://schemas.microsoft.com/office/drawing/2014/main" id="{0CF74A0F-3F3C-D9B3-2FF6-DC900D21DD58}"/>
                </a:ext>
              </a:extLst>
            </p:cNvPr>
            <p:cNvPicPr>
              <a:picLocks noChangeAspect="1"/>
            </p:cNvPicPr>
            <p:nvPr/>
          </p:nvPicPr>
          <p:blipFill>
            <a:blip r:embed="rId4"/>
            <a:stretch>
              <a:fillRect/>
            </a:stretch>
          </p:blipFill>
          <p:spPr>
            <a:xfrm>
              <a:off x="7642945" y="3677929"/>
              <a:ext cx="896364" cy="896364"/>
            </a:xfrm>
            <a:prstGeom prst="rect">
              <a:avLst/>
            </a:prstGeom>
          </p:spPr>
        </p:pic>
        <p:pic>
          <p:nvPicPr>
            <p:cNvPr id="11" name="Kuva 10" descr="Kuva, joka sisältää kohteen clipart, Grafiikka, logo, Fontti&#10;&#10;Kuvaus luotu automaattisesti">
              <a:extLst>
                <a:ext uri="{FF2B5EF4-FFF2-40B4-BE49-F238E27FC236}">
                  <a16:creationId xmlns:a16="http://schemas.microsoft.com/office/drawing/2014/main" id="{C0FD2872-EEAE-116B-A738-313D664F5F50}"/>
                </a:ext>
              </a:extLst>
            </p:cNvPr>
            <p:cNvPicPr>
              <a:picLocks noChangeAspect="1"/>
            </p:cNvPicPr>
            <p:nvPr/>
          </p:nvPicPr>
          <p:blipFill>
            <a:blip r:embed="rId5">
              <a:duotone>
                <a:schemeClr val="accent6">
                  <a:shade val="45000"/>
                  <a:satMod val="135000"/>
                </a:schemeClr>
                <a:prstClr val="white"/>
              </a:duotone>
            </a:blip>
            <a:stretch>
              <a:fillRect/>
            </a:stretch>
          </p:blipFill>
          <p:spPr>
            <a:xfrm>
              <a:off x="5645288" y="3704766"/>
              <a:ext cx="896365" cy="896365"/>
            </a:xfrm>
            <a:prstGeom prst="rect">
              <a:avLst/>
            </a:prstGeom>
          </p:spPr>
        </p:pic>
        <p:pic>
          <p:nvPicPr>
            <p:cNvPr id="13" name="Kuva 12" descr="Kuva, joka sisältää kohteen clipart, piirros, kuvitus, animaatio&#10;&#10;Kuvaus luotu automaattisesti">
              <a:extLst>
                <a:ext uri="{FF2B5EF4-FFF2-40B4-BE49-F238E27FC236}">
                  <a16:creationId xmlns:a16="http://schemas.microsoft.com/office/drawing/2014/main" id="{FBBF2E8B-E3CF-BE8A-31D7-EEA5423F2B5B}"/>
                </a:ext>
              </a:extLst>
            </p:cNvPr>
            <p:cNvPicPr>
              <a:picLocks noChangeAspect="1"/>
            </p:cNvPicPr>
            <p:nvPr/>
          </p:nvPicPr>
          <p:blipFill>
            <a:blip r:embed="rId6">
              <a:duotone>
                <a:schemeClr val="accent6">
                  <a:shade val="45000"/>
                  <a:satMod val="135000"/>
                </a:schemeClr>
                <a:prstClr val="white"/>
              </a:duotone>
            </a:blip>
            <a:stretch>
              <a:fillRect/>
            </a:stretch>
          </p:blipFill>
          <p:spPr>
            <a:xfrm>
              <a:off x="2711502" y="3711748"/>
              <a:ext cx="882400" cy="882400"/>
            </a:xfrm>
            <a:prstGeom prst="rect">
              <a:avLst/>
            </a:prstGeom>
          </p:spPr>
        </p:pic>
        <p:pic>
          <p:nvPicPr>
            <p:cNvPr id="15" name="Kuva 14" descr="Kuva, joka sisältää kohteen clipart, Grafiikka, ympyrä, piirros&#10;&#10;Kuvaus luotu automaattisesti">
              <a:extLst>
                <a:ext uri="{FF2B5EF4-FFF2-40B4-BE49-F238E27FC236}">
                  <a16:creationId xmlns:a16="http://schemas.microsoft.com/office/drawing/2014/main" id="{9DFD0A21-868D-1AF2-55D7-627BE49F47BF}"/>
                </a:ext>
              </a:extLst>
            </p:cNvPr>
            <p:cNvPicPr>
              <a:picLocks noChangeAspect="1"/>
            </p:cNvPicPr>
            <p:nvPr/>
          </p:nvPicPr>
          <p:blipFill>
            <a:blip r:embed="rId7">
              <a:duotone>
                <a:schemeClr val="accent6">
                  <a:shade val="45000"/>
                  <a:satMod val="135000"/>
                </a:schemeClr>
                <a:prstClr val="white"/>
              </a:duotone>
            </a:blip>
            <a:stretch>
              <a:fillRect/>
            </a:stretch>
          </p:blipFill>
          <p:spPr>
            <a:xfrm>
              <a:off x="1738877" y="3704766"/>
              <a:ext cx="896365" cy="896365"/>
            </a:xfrm>
            <a:prstGeom prst="rect">
              <a:avLst/>
            </a:prstGeom>
          </p:spPr>
        </p:pic>
        <p:pic>
          <p:nvPicPr>
            <p:cNvPr id="17" name="Kuva 16" descr="Kuva, joka sisältää kohteen clipart, animaatio, Grafiikka, luovuus&#10;&#10;Kuvaus luotu automaattisesti">
              <a:extLst>
                <a:ext uri="{FF2B5EF4-FFF2-40B4-BE49-F238E27FC236}">
                  <a16:creationId xmlns:a16="http://schemas.microsoft.com/office/drawing/2014/main" id="{3E54A641-A783-3292-F071-74787A9A6C7C}"/>
                </a:ext>
              </a:extLst>
            </p:cNvPr>
            <p:cNvPicPr>
              <a:picLocks noChangeAspect="1"/>
            </p:cNvPicPr>
            <p:nvPr/>
          </p:nvPicPr>
          <p:blipFill>
            <a:blip r:embed="rId8">
              <a:duotone>
                <a:schemeClr val="accent6">
                  <a:shade val="45000"/>
                  <a:satMod val="135000"/>
                </a:schemeClr>
                <a:prstClr val="white"/>
              </a:duotone>
            </a:blip>
            <a:stretch>
              <a:fillRect/>
            </a:stretch>
          </p:blipFill>
          <p:spPr>
            <a:xfrm>
              <a:off x="8624439" y="3720372"/>
              <a:ext cx="871775" cy="811477"/>
            </a:xfrm>
            <a:prstGeom prst="rect">
              <a:avLst/>
            </a:prstGeom>
          </p:spPr>
        </p:pic>
        <p:pic>
          <p:nvPicPr>
            <p:cNvPr id="19" name="Kuva 18" descr="Kuva, joka sisältää kohteen symboli, clipart, Grafiikka, logo&#10;&#10;Kuvaus luotu automaattisesti">
              <a:extLst>
                <a:ext uri="{FF2B5EF4-FFF2-40B4-BE49-F238E27FC236}">
                  <a16:creationId xmlns:a16="http://schemas.microsoft.com/office/drawing/2014/main" id="{7E177F68-6FDF-1246-2795-1D5F8E8C034B}"/>
                </a:ext>
              </a:extLst>
            </p:cNvPr>
            <p:cNvPicPr>
              <a:picLocks noChangeAspect="1"/>
            </p:cNvPicPr>
            <p:nvPr/>
          </p:nvPicPr>
          <p:blipFill>
            <a:blip r:embed="rId9">
              <a:duotone>
                <a:schemeClr val="accent6">
                  <a:shade val="45000"/>
                  <a:satMod val="135000"/>
                </a:schemeClr>
                <a:prstClr val="white"/>
              </a:duotone>
            </a:blip>
            <a:stretch>
              <a:fillRect/>
            </a:stretch>
          </p:blipFill>
          <p:spPr>
            <a:xfrm>
              <a:off x="3674937" y="3723407"/>
              <a:ext cx="871538" cy="814888"/>
            </a:xfrm>
            <a:prstGeom prst="rect">
              <a:avLst/>
            </a:prstGeom>
          </p:spPr>
        </p:pic>
        <p:pic>
          <p:nvPicPr>
            <p:cNvPr id="21" name="Kuva 20" descr="Kuva, joka sisältää kohteen clipart, Grafiikka, kuvitus, Sabluuna&#10;&#10;Kuvaus luotu automaattisesti">
              <a:extLst>
                <a:ext uri="{FF2B5EF4-FFF2-40B4-BE49-F238E27FC236}">
                  <a16:creationId xmlns:a16="http://schemas.microsoft.com/office/drawing/2014/main" id="{60AF0B00-FE3E-B08C-7D80-E71B58BE71B1}"/>
                </a:ext>
              </a:extLst>
            </p:cNvPr>
            <p:cNvPicPr>
              <a:picLocks noChangeAspect="1"/>
            </p:cNvPicPr>
            <p:nvPr/>
          </p:nvPicPr>
          <p:blipFill>
            <a:blip r:embed="rId10">
              <a:duotone>
                <a:schemeClr val="accent6">
                  <a:shade val="45000"/>
                  <a:satMod val="135000"/>
                </a:schemeClr>
                <a:prstClr val="white"/>
              </a:duotone>
            </a:blip>
            <a:stretch>
              <a:fillRect/>
            </a:stretch>
          </p:blipFill>
          <p:spPr>
            <a:xfrm>
              <a:off x="4657725" y="3727038"/>
              <a:ext cx="871538" cy="811257"/>
            </a:xfrm>
            <a:prstGeom prst="rect">
              <a:avLst/>
            </a:prstGeom>
          </p:spPr>
        </p:pic>
      </p:grpSp>
      <p:pic>
        <p:nvPicPr>
          <p:cNvPr id="27" name="Kuva 26">
            <a:extLst>
              <a:ext uri="{FF2B5EF4-FFF2-40B4-BE49-F238E27FC236}">
                <a16:creationId xmlns:a16="http://schemas.microsoft.com/office/drawing/2014/main" id="{160E7BDC-F9E2-D042-7A20-213C192EA00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993112" y="5806550"/>
            <a:ext cx="3912569" cy="970450"/>
          </a:xfrm>
          <a:prstGeom prst="rect">
            <a:avLst/>
          </a:prstGeom>
        </p:spPr>
      </p:pic>
      <p:sp>
        <p:nvSpPr>
          <p:cNvPr id="37" name="Tekstiruutu 36">
            <a:extLst>
              <a:ext uri="{FF2B5EF4-FFF2-40B4-BE49-F238E27FC236}">
                <a16:creationId xmlns:a16="http://schemas.microsoft.com/office/drawing/2014/main" id="{974D9C06-CEA2-BF64-A15B-5579F361E839}"/>
              </a:ext>
            </a:extLst>
          </p:cNvPr>
          <p:cNvSpPr txBox="1"/>
          <p:nvPr/>
        </p:nvSpPr>
        <p:spPr>
          <a:xfrm>
            <a:off x="7854294" y="4598905"/>
            <a:ext cx="1242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393A3C"/>
                </a:solidFill>
                <a:effectLst/>
                <a:uLnTx/>
                <a:uFillTx/>
                <a:latin typeface="Calibri" panose="020F0502020204030204"/>
                <a:ea typeface="+mn-ea"/>
                <a:cs typeface="+mn-cs"/>
              </a:rPr>
              <a:t>Sosiaalinen kestävyys</a:t>
            </a:r>
          </a:p>
        </p:txBody>
      </p:sp>
    </p:spTree>
    <p:extLst>
      <p:ext uri="{BB962C8B-B14F-4D97-AF65-F5344CB8AC3E}">
        <p14:creationId xmlns:p14="http://schemas.microsoft.com/office/powerpoint/2010/main" val="806164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BBE7-F470-84AA-1777-0B455A9D5E7B}"/>
              </a:ext>
            </a:extLst>
          </p:cNvPr>
          <p:cNvSpPr>
            <a:spLocks noGrp="1"/>
          </p:cNvSpPr>
          <p:nvPr>
            <p:ph type="title"/>
          </p:nvPr>
        </p:nvSpPr>
        <p:spPr>
          <a:xfrm>
            <a:off x="838200" y="365125"/>
            <a:ext cx="5862639" cy="1325563"/>
          </a:xfrm>
        </p:spPr>
        <p:txBody>
          <a:bodyPr/>
          <a:lstStyle/>
          <a:p>
            <a:r>
              <a:rPr lang="fi-FI" dirty="0"/>
              <a:t>Sosiaaliseen kestävyyteen kuuluu</a:t>
            </a:r>
          </a:p>
        </p:txBody>
      </p:sp>
      <p:graphicFrame>
        <p:nvGraphicFramePr>
          <p:cNvPr id="10" name="Content Placeholder 3" descr="Ensimmäisessä laatikossa yksilön hyvinvointi ja toisessa yhteinen hyvinvointi, kuinka kohtelemme toisiamme ja toimimme yhteisönä.">
            <a:extLst>
              <a:ext uri="{FF2B5EF4-FFF2-40B4-BE49-F238E27FC236}">
                <a16:creationId xmlns:a16="http://schemas.microsoft.com/office/drawing/2014/main" id="{59AD0C9A-1FB3-DA83-2627-2246537A16DE}"/>
              </a:ext>
            </a:extLst>
          </p:cNvPr>
          <p:cNvGraphicFramePr>
            <a:graphicFrameLocks noGrp="1"/>
          </p:cNvGraphicFramePr>
          <p:nvPr>
            <p:ph sz="half" idx="1"/>
            <p:extLst>
              <p:ext uri="{D42A27DB-BD31-4B8C-83A1-F6EECF244321}">
                <p14:modId xmlns:p14="http://schemas.microsoft.com/office/powerpoint/2010/main" val="4130830794"/>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a:extLst>
              <a:ext uri="{FF2B5EF4-FFF2-40B4-BE49-F238E27FC236}">
                <a16:creationId xmlns:a16="http://schemas.microsoft.com/office/drawing/2014/main" id="{58000106-E082-3C31-7197-750E872B77D5}"/>
              </a:ext>
              <a:ext uri="{C183D7F6-B498-43B3-948B-1728B52AA6E4}">
                <adec:decorative xmlns:adec="http://schemas.microsoft.com/office/drawing/2017/decorative" val="1"/>
              </a:ext>
            </a:extLst>
          </p:cNvPr>
          <p:cNvPicPr>
            <a:picLocks noGrp="1" noChangeAspect="1"/>
          </p:cNvPicPr>
          <p:nvPr>
            <p:ph sz="half" idx="2"/>
          </p:nvPr>
        </p:nvPicPr>
        <p:blipFill>
          <a:blip r:embed="rId8"/>
          <a:stretch>
            <a:fillRect/>
          </a:stretch>
        </p:blipFill>
        <p:spPr>
          <a:xfrm>
            <a:off x="6700839" y="328614"/>
            <a:ext cx="4386261" cy="5848349"/>
          </a:xfrm>
        </p:spPr>
      </p:pic>
    </p:spTree>
    <p:extLst>
      <p:ext uri="{BB962C8B-B14F-4D97-AF65-F5344CB8AC3E}">
        <p14:creationId xmlns:p14="http://schemas.microsoft.com/office/powerpoint/2010/main" val="402073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31ADB-0601-4797-AEE5-E2D186568D65}"/>
              </a:ext>
            </a:extLst>
          </p:cNvPr>
          <p:cNvSpPr>
            <a:spLocks noGrp="1"/>
          </p:cNvSpPr>
          <p:nvPr>
            <p:ph type="title"/>
          </p:nvPr>
        </p:nvSpPr>
        <p:spPr/>
        <p:txBody>
          <a:bodyPr/>
          <a:lstStyle/>
          <a:p>
            <a:r>
              <a:rPr lang="fi-FI"/>
              <a:t>Sosiaalisen kestävyyden osatekijöitä</a:t>
            </a:r>
          </a:p>
        </p:txBody>
      </p:sp>
      <p:sp>
        <p:nvSpPr>
          <p:cNvPr id="3" name="Text Placeholder 2">
            <a:extLst>
              <a:ext uri="{FF2B5EF4-FFF2-40B4-BE49-F238E27FC236}">
                <a16:creationId xmlns:a16="http://schemas.microsoft.com/office/drawing/2014/main" id="{988247BF-BBB9-4596-9F2D-1315136E2DCA}"/>
              </a:ext>
            </a:extLst>
          </p:cNvPr>
          <p:cNvSpPr>
            <a:spLocks noGrp="1"/>
          </p:cNvSpPr>
          <p:nvPr>
            <p:ph type="body" sz="quarter" idx="10"/>
          </p:nvPr>
        </p:nvSpPr>
        <p:spPr/>
        <p:txBody>
          <a:bodyPr>
            <a:normAutofit/>
          </a:bodyPr>
          <a:lstStyle/>
          <a:p>
            <a:pPr marL="914400" lvl="1" indent="-457200">
              <a:buFont typeface="Arial" panose="020B0604020202020204" pitchFamily="34" charset="0"/>
              <a:buChar char="•"/>
            </a:pPr>
            <a:r>
              <a:rPr lang="fi-FI" sz="2800">
                <a:solidFill>
                  <a:schemeClr val="tx1"/>
                </a:solidFill>
                <a:cs typeface="Calibri"/>
              </a:rPr>
              <a:t>Yhteiskunnallinen oikeudenmukaisuus ja osallisuus</a:t>
            </a:r>
          </a:p>
          <a:p>
            <a:pPr marL="914400" lvl="1" indent="-457200">
              <a:buFont typeface="Arial" panose="020B0604020202020204" pitchFamily="34" charset="0"/>
              <a:buChar char="•"/>
            </a:pPr>
            <a:r>
              <a:rPr lang="fi-FI" sz="2800">
                <a:solidFill>
                  <a:schemeClr val="tx1"/>
                </a:solidFill>
                <a:ea typeface="+mn-lt"/>
                <a:cs typeface="+mn-lt"/>
              </a:rPr>
              <a:t>Resurssien ja toimintamahdollisuuksien oikeudenmukainen jakautuminen </a:t>
            </a:r>
          </a:p>
          <a:p>
            <a:pPr marL="914400" lvl="1" indent="-457200">
              <a:buFont typeface="Arial" panose="020B0604020202020204" pitchFamily="34" charset="0"/>
              <a:buChar char="•"/>
            </a:pPr>
            <a:r>
              <a:rPr lang="fi-FI" sz="2800">
                <a:solidFill>
                  <a:schemeClr val="tx1"/>
                </a:solidFill>
                <a:ea typeface="+mn-lt"/>
                <a:cs typeface="+mn-lt"/>
              </a:rPr>
              <a:t>Riittävä toimeentulo</a:t>
            </a:r>
          </a:p>
          <a:p>
            <a:pPr marL="914400" lvl="1" indent="-457200">
              <a:buFont typeface="Arial" panose="020B0604020202020204" pitchFamily="34" charset="0"/>
              <a:buChar char="•"/>
            </a:pPr>
            <a:r>
              <a:rPr lang="fi-FI" sz="2800">
                <a:solidFill>
                  <a:schemeClr val="tx1"/>
                </a:solidFill>
                <a:ea typeface="+mn-lt"/>
                <a:cs typeface="+mn-lt"/>
              </a:rPr>
              <a:t>Riittävät hyvinvointipalvelut</a:t>
            </a:r>
          </a:p>
          <a:p>
            <a:pPr marL="914400" lvl="1" indent="-457200">
              <a:buFont typeface="Arial" panose="020B0604020202020204" pitchFamily="34" charset="0"/>
              <a:buChar char="•"/>
            </a:pPr>
            <a:r>
              <a:rPr lang="fi-FI" sz="2800">
                <a:solidFill>
                  <a:schemeClr val="tx1"/>
                </a:solidFill>
                <a:ea typeface="+mn-lt"/>
                <a:cs typeface="+mn-lt"/>
              </a:rPr>
              <a:t>Turvallisuus</a:t>
            </a:r>
          </a:p>
          <a:p>
            <a:pPr marL="914400" lvl="1" indent="-457200">
              <a:buFont typeface="Arial" panose="020B0604020202020204" pitchFamily="34" charset="0"/>
              <a:buChar char="•"/>
            </a:pPr>
            <a:r>
              <a:rPr lang="fi-FI" sz="2800">
                <a:solidFill>
                  <a:schemeClr val="tx1"/>
                </a:solidFill>
                <a:ea typeface="+mn-lt"/>
                <a:cs typeface="+mn-lt"/>
              </a:rPr>
              <a:t>Yksilön mahdollisuus vaikuttaa omaan elämäänsä</a:t>
            </a:r>
          </a:p>
          <a:p>
            <a:pPr marL="914400" lvl="1" indent="-457200">
              <a:buFont typeface="Arial" panose="020B0604020202020204" pitchFamily="34" charset="0"/>
              <a:buChar char="•"/>
            </a:pPr>
            <a:r>
              <a:rPr lang="fi-FI" sz="2800">
                <a:solidFill>
                  <a:schemeClr val="tx1"/>
                </a:solidFill>
                <a:ea typeface="+mn-lt"/>
                <a:cs typeface="+mn-lt"/>
              </a:rPr>
              <a:t>Yhteisöllisyys</a:t>
            </a:r>
          </a:p>
          <a:p>
            <a:pPr marL="914400" lvl="1" indent="-457200">
              <a:buFont typeface="Arial" panose="020B0604020202020204" pitchFamily="34" charset="0"/>
              <a:buChar char="•"/>
            </a:pPr>
            <a:r>
              <a:rPr lang="fi-FI" sz="2800">
                <a:solidFill>
                  <a:schemeClr val="tx1"/>
                </a:solidFill>
                <a:cs typeface="Calibri"/>
              </a:rPr>
              <a:t>Kiinnittyminen yhteiskuntaan</a:t>
            </a:r>
          </a:p>
          <a:p>
            <a:endParaRPr lang="en-GB"/>
          </a:p>
        </p:txBody>
      </p:sp>
    </p:spTree>
    <p:extLst>
      <p:ext uri="{BB962C8B-B14F-4D97-AF65-F5344CB8AC3E}">
        <p14:creationId xmlns:p14="http://schemas.microsoft.com/office/powerpoint/2010/main" val="3757922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208D58-D457-4D48-424D-7603FB2F019E}"/>
              </a:ext>
            </a:extLst>
          </p:cNvPr>
          <p:cNvSpPr>
            <a:spLocks noGrp="1"/>
          </p:cNvSpPr>
          <p:nvPr>
            <p:ph type="title"/>
          </p:nvPr>
        </p:nvSpPr>
        <p:spPr/>
        <p:txBody>
          <a:bodyPr/>
          <a:lstStyle/>
          <a:p>
            <a:r>
              <a:rPr lang="fi-FI" dirty="0">
                <a:solidFill>
                  <a:schemeClr val="bg1"/>
                </a:solidFill>
              </a:rPr>
              <a:t>Tehtävä 1. Asetu janalle</a:t>
            </a:r>
          </a:p>
        </p:txBody>
      </p:sp>
      <p:sp>
        <p:nvSpPr>
          <p:cNvPr id="3" name="Tekstin paikkamerkki 2">
            <a:extLst>
              <a:ext uri="{FF2B5EF4-FFF2-40B4-BE49-F238E27FC236}">
                <a16:creationId xmlns:a16="http://schemas.microsoft.com/office/drawing/2014/main" id="{65695C99-81B1-C798-960D-5B5045C762CF}"/>
              </a:ext>
            </a:extLst>
          </p:cNvPr>
          <p:cNvSpPr>
            <a:spLocks noGrp="1"/>
          </p:cNvSpPr>
          <p:nvPr>
            <p:ph type="body" sz="quarter" idx="4294967295"/>
          </p:nvPr>
        </p:nvSpPr>
        <p:spPr>
          <a:xfrm>
            <a:off x="571500" y="1771650"/>
            <a:ext cx="11620500" cy="4376738"/>
          </a:xfrm>
        </p:spPr>
        <p:txBody>
          <a:bodyPr vert="horz" lIns="91440" tIns="45720" rIns="91440" bIns="45720" rtlCol="0" anchor="t">
            <a:normAutofit/>
          </a:bodyPr>
          <a:lstStyle/>
          <a:p>
            <a:pPr marL="514350" indent="-514350">
              <a:buAutoNum type="arabicPeriod"/>
            </a:pPr>
            <a:r>
              <a:rPr lang="fi-FI" dirty="0">
                <a:solidFill>
                  <a:schemeClr val="bg1"/>
                </a:solidFill>
                <a:latin typeface="+mn-lt"/>
                <a:ea typeface="Open Sans Light"/>
                <a:cs typeface="Open Sans Light"/>
              </a:rPr>
              <a:t>Olen käynyt tänä vuonna kirjastossa ja/ tai uimahallissa (kyllä/en)</a:t>
            </a:r>
          </a:p>
          <a:p>
            <a:pPr marL="514350" indent="-514350">
              <a:buAutoNum type="arabicPeriod"/>
            </a:pPr>
            <a:r>
              <a:rPr lang="fi-FI" dirty="0">
                <a:solidFill>
                  <a:schemeClr val="bg1"/>
                </a:solidFill>
                <a:latin typeface="+mn-lt"/>
                <a:ea typeface="Open Sans Light"/>
                <a:cs typeface="Open Sans Light"/>
              </a:rPr>
              <a:t>Voin tarvittaessa käyttää julkisia liikennevälineitä, esimerkiksi tulla bussilla kouluun </a:t>
            </a:r>
            <a:r>
              <a:rPr lang="fi-FI" dirty="0">
                <a:solidFill>
                  <a:schemeClr val="bg1"/>
                </a:solidFill>
                <a:latin typeface="+mn-lt"/>
                <a:ea typeface="+mn-lt"/>
                <a:cs typeface="+mn-lt"/>
              </a:rPr>
              <a:t>(kyllä/en)</a:t>
            </a:r>
            <a:endParaRPr lang="fi-FI" dirty="0">
              <a:solidFill>
                <a:schemeClr val="bg1"/>
              </a:solidFill>
              <a:latin typeface="+mn-lt"/>
            </a:endParaRPr>
          </a:p>
          <a:p>
            <a:pPr marL="514350" indent="-514350">
              <a:buAutoNum type="arabicPeriod"/>
            </a:pPr>
            <a:r>
              <a:rPr lang="fi-FI" dirty="0">
                <a:solidFill>
                  <a:schemeClr val="bg1"/>
                </a:solidFill>
                <a:latin typeface="+mn-lt"/>
                <a:ea typeface="Open Sans Light"/>
                <a:cs typeface="Open Sans Light"/>
              </a:rPr>
              <a:t>Minusta tuntuu, että nuoria kuunnellaan </a:t>
            </a:r>
            <a:r>
              <a:rPr lang="fi-FI" dirty="0">
                <a:solidFill>
                  <a:schemeClr val="bg1"/>
                </a:solidFill>
                <a:latin typeface="+mn-lt"/>
                <a:ea typeface="+mn-lt"/>
                <a:cs typeface="+mn-lt"/>
              </a:rPr>
              <a:t>(kyllä/ei)</a:t>
            </a:r>
            <a:endParaRPr lang="fi-FI" dirty="0">
              <a:solidFill>
                <a:schemeClr val="bg1"/>
              </a:solidFill>
              <a:latin typeface="+mn-lt"/>
            </a:endParaRPr>
          </a:p>
          <a:p>
            <a:pPr marL="514350" indent="-514350">
              <a:buFontTx/>
              <a:buAutoNum type="arabicPeriod"/>
            </a:pPr>
            <a:r>
              <a:rPr lang="fi-FI" dirty="0">
                <a:solidFill>
                  <a:schemeClr val="bg1"/>
                </a:solidFill>
                <a:latin typeface="+mn-lt"/>
                <a:ea typeface="Open Sans Light"/>
                <a:cs typeface="Open Sans Light"/>
              </a:rPr>
              <a:t>Suomessa lääkäriin pääsy on helppoa ja sairaat saavat tarvitsemaansa hoitoa (kyllä/ei) </a:t>
            </a:r>
            <a:endParaRPr lang="fi-FI" dirty="0">
              <a:solidFill>
                <a:schemeClr val="bg1"/>
              </a:solidFill>
              <a:latin typeface="+mn-lt"/>
            </a:endParaRPr>
          </a:p>
          <a:p>
            <a:pPr marL="514350" indent="-514350">
              <a:buAutoNum type="arabicPeriod"/>
            </a:pPr>
            <a:r>
              <a:rPr lang="fi-FI" dirty="0">
                <a:solidFill>
                  <a:schemeClr val="bg1"/>
                </a:solidFill>
                <a:latin typeface="+mn-lt"/>
                <a:ea typeface="Open Sans Light"/>
                <a:cs typeface="Open Sans Light"/>
              </a:rPr>
              <a:t>Suomessa kenenkään ei tarvitse nähdä nälkää (kyllä/ei) </a:t>
            </a:r>
            <a:endParaRPr lang="fi-FI" dirty="0">
              <a:solidFill>
                <a:schemeClr val="bg1"/>
              </a:solidFill>
              <a:latin typeface="+mn-lt"/>
            </a:endParaRPr>
          </a:p>
          <a:p>
            <a:pPr marL="514350" indent="-514350">
              <a:buAutoNum type="arabicPeriod"/>
            </a:pPr>
            <a:r>
              <a:rPr lang="fi-FI" dirty="0">
                <a:solidFill>
                  <a:schemeClr val="bg1"/>
                </a:solidFill>
                <a:latin typeface="+mn-lt"/>
                <a:ea typeface="Open Sans Light"/>
                <a:cs typeface="Open Sans Light"/>
              </a:rPr>
              <a:t>Suomessa naiset ja miehet ovat tasa-arvoisia keskenään (kyllä/ei)</a:t>
            </a:r>
          </a:p>
        </p:txBody>
      </p:sp>
      <p:pic>
        <p:nvPicPr>
          <p:cNvPr id="4" name="Picture 4" descr="Bubble chart&#10;&#10;Description automatically generated">
            <a:extLst>
              <a:ext uri="{FF2B5EF4-FFF2-40B4-BE49-F238E27FC236}">
                <a16:creationId xmlns:a16="http://schemas.microsoft.com/office/drawing/2014/main" id="{5E8C8F86-1A27-82BA-1F1E-128C04D44F5B}"/>
              </a:ext>
            </a:extLst>
          </p:cNvPr>
          <p:cNvPicPr>
            <a:picLocks noChangeAspect="1"/>
          </p:cNvPicPr>
          <p:nvPr/>
        </p:nvPicPr>
        <p:blipFill>
          <a:blip r:embed="rId3"/>
          <a:stretch>
            <a:fillRect/>
          </a:stretch>
        </p:blipFill>
        <p:spPr>
          <a:xfrm>
            <a:off x="7230956" y="352706"/>
            <a:ext cx="4738436" cy="1348008"/>
          </a:xfrm>
          <a:prstGeom prst="rect">
            <a:avLst/>
          </a:prstGeom>
        </p:spPr>
      </p:pic>
    </p:spTree>
    <p:extLst>
      <p:ext uri="{BB962C8B-B14F-4D97-AF65-F5344CB8AC3E}">
        <p14:creationId xmlns:p14="http://schemas.microsoft.com/office/powerpoint/2010/main" val="71193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5F794-DA40-278E-7514-966B47C2DB74}"/>
              </a:ext>
            </a:extLst>
          </p:cNvPr>
          <p:cNvSpPr>
            <a:spLocks noGrp="1"/>
          </p:cNvSpPr>
          <p:nvPr>
            <p:ph type="title"/>
          </p:nvPr>
        </p:nvSpPr>
        <p:spPr/>
        <p:txBody>
          <a:bodyPr>
            <a:normAutofit/>
          </a:bodyPr>
          <a:lstStyle/>
          <a:p>
            <a:r>
              <a:rPr lang="fi-FI" sz="3600" dirty="0"/>
              <a:t>Yhdenvertaisuus 1/2</a:t>
            </a:r>
          </a:p>
        </p:txBody>
      </p:sp>
      <p:pic>
        <p:nvPicPr>
          <p:cNvPr id="5" name="Picture Placeholder 5" descr="Sarjakuva, jossa ensimmäisessä kuvassa lapsi sanoo &quot;Äiti kato, mikä toi on?&quot;. Seuraavassa kuvassa äiti vastaa &quot;Ei saa tuijottaa ihmisiä. Puhutaan sitten autossa&quot;">
            <a:extLst>
              <a:ext uri="{FF2B5EF4-FFF2-40B4-BE49-F238E27FC236}">
                <a16:creationId xmlns:a16="http://schemas.microsoft.com/office/drawing/2014/main" id="{50D73C40-558F-1F2F-EEC8-3333D07FEDB6}"/>
              </a:ext>
            </a:extLst>
          </p:cNvPr>
          <p:cNvPicPr>
            <a:picLocks noChangeAspect="1"/>
          </p:cNvPicPr>
          <p:nvPr/>
        </p:nvPicPr>
        <p:blipFill rotWithShape="1">
          <a:blip r:embed="rId2"/>
          <a:srcRect b="2598"/>
          <a:stretch/>
        </p:blipFill>
        <p:spPr>
          <a:xfrm>
            <a:off x="1872283" y="1375898"/>
            <a:ext cx="8447434" cy="4751406"/>
          </a:xfrm>
          <a:prstGeom prst="rect">
            <a:avLst/>
          </a:prstGeom>
        </p:spPr>
      </p:pic>
    </p:spTree>
    <p:extLst>
      <p:ext uri="{BB962C8B-B14F-4D97-AF65-F5344CB8AC3E}">
        <p14:creationId xmlns:p14="http://schemas.microsoft.com/office/powerpoint/2010/main" val="82627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2220-8D38-4AF2-BD7F-0EE08F28D5BF}"/>
              </a:ext>
            </a:extLst>
          </p:cNvPr>
          <p:cNvSpPr>
            <a:spLocks noGrp="1"/>
          </p:cNvSpPr>
          <p:nvPr>
            <p:ph type="title"/>
          </p:nvPr>
        </p:nvSpPr>
        <p:spPr/>
        <p:txBody>
          <a:bodyPr>
            <a:normAutofit/>
          </a:bodyPr>
          <a:lstStyle/>
          <a:p>
            <a:r>
              <a:rPr lang="en-GB" sz="3600" dirty="0" err="1"/>
              <a:t>Yhdenvertaisuus</a:t>
            </a:r>
            <a:r>
              <a:rPr lang="en-GB" sz="3600" dirty="0"/>
              <a:t> 2/2</a:t>
            </a:r>
          </a:p>
        </p:txBody>
      </p:sp>
      <p:sp>
        <p:nvSpPr>
          <p:cNvPr id="3" name="Tekstin paikkamerkki 2">
            <a:extLst>
              <a:ext uri="{FF2B5EF4-FFF2-40B4-BE49-F238E27FC236}">
                <a16:creationId xmlns:a16="http://schemas.microsoft.com/office/drawing/2014/main" id="{6B463A14-EE2D-5DC0-F575-95EFEC018694}"/>
              </a:ext>
            </a:extLst>
          </p:cNvPr>
          <p:cNvSpPr>
            <a:spLocks noGrp="1"/>
          </p:cNvSpPr>
          <p:nvPr>
            <p:ph type="body" sz="quarter" idx="10"/>
          </p:nvPr>
        </p:nvSpPr>
        <p:spPr>
          <a:xfrm>
            <a:off x="838200" y="5649238"/>
            <a:ext cx="10515600" cy="499149"/>
          </a:xfrm>
        </p:spPr>
        <p:txBody>
          <a:bodyPr>
            <a:normAutofit/>
          </a:bodyPr>
          <a:lstStyle/>
          <a:p>
            <a:r>
              <a:rPr lang="en-GB" sz="2400" dirty="0" err="1"/>
              <a:t>Kuvat</a:t>
            </a:r>
            <a:r>
              <a:rPr lang="en-GB" sz="2400" dirty="0"/>
              <a:t>: </a:t>
            </a:r>
            <a:r>
              <a:rPr lang="en-GB" sz="2400" dirty="0">
                <a:hlinkClick r:id="rId3"/>
              </a:rPr>
              <a:t>https://erilainensamanlainen.wordpress.com/</a:t>
            </a:r>
            <a:r>
              <a:rPr lang="en-GB" sz="2400" dirty="0"/>
              <a:t> (</a:t>
            </a:r>
            <a:r>
              <a:rPr lang="en-GB" sz="2400" dirty="0" err="1"/>
              <a:t>sarjakuvatyöpajojen</a:t>
            </a:r>
            <a:r>
              <a:rPr lang="en-GB" sz="2400" dirty="0"/>
              <a:t> </a:t>
            </a:r>
            <a:r>
              <a:rPr lang="en-GB" sz="2400" dirty="0" err="1"/>
              <a:t>satoa</a:t>
            </a:r>
            <a:r>
              <a:rPr lang="en-GB" sz="2400" dirty="0"/>
              <a:t>)</a:t>
            </a:r>
            <a:endParaRPr lang="fi-FI" sz="2400" dirty="0"/>
          </a:p>
        </p:txBody>
      </p:sp>
      <p:pic>
        <p:nvPicPr>
          <p:cNvPr id="6" name="Content Placeholder 5" descr="Sarjakuva, jossa lapset pohtivat omaa ulkonäköään suhteessa muihin.">
            <a:extLst>
              <a:ext uri="{FF2B5EF4-FFF2-40B4-BE49-F238E27FC236}">
                <a16:creationId xmlns:a16="http://schemas.microsoft.com/office/drawing/2014/main" id="{228FF578-D8D3-4908-86DB-CFAAD5B5C012}"/>
              </a:ext>
            </a:extLst>
          </p:cNvPr>
          <p:cNvPicPr>
            <a:picLocks noGrp="1" noChangeAspect="1"/>
          </p:cNvPicPr>
          <p:nvPr>
            <p:ph sz="half" idx="4294967295"/>
          </p:nvPr>
        </p:nvPicPr>
        <p:blipFill>
          <a:blip r:embed="rId4"/>
          <a:stretch>
            <a:fillRect/>
          </a:stretch>
        </p:blipFill>
        <p:spPr>
          <a:xfrm>
            <a:off x="3945700" y="1191053"/>
            <a:ext cx="3244240" cy="4475894"/>
          </a:xfrm>
        </p:spPr>
      </p:pic>
      <p:pic>
        <p:nvPicPr>
          <p:cNvPr id="8" name="Content Placeholder 7" descr="Sarjakuva, jossa lapset pelaavat yhdessä.">
            <a:extLst>
              <a:ext uri="{FF2B5EF4-FFF2-40B4-BE49-F238E27FC236}">
                <a16:creationId xmlns:a16="http://schemas.microsoft.com/office/drawing/2014/main" id="{2A02F696-A666-41DF-B920-2608522064DE}"/>
              </a:ext>
            </a:extLst>
          </p:cNvPr>
          <p:cNvPicPr>
            <a:picLocks noGrp="1" noChangeAspect="1"/>
          </p:cNvPicPr>
          <p:nvPr>
            <p:ph sz="half" idx="4294967295"/>
          </p:nvPr>
        </p:nvPicPr>
        <p:blipFill>
          <a:blip r:embed="rId5"/>
          <a:stretch>
            <a:fillRect/>
          </a:stretch>
        </p:blipFill>
        <p:spPr>
          <a:xfrm>
            <a:off x="7411145" y="230947"/>
            <a:ext cx="3942655" cy="5418291"/>
          </a:xfrm>
        </p:spPr>
      </p:pic>
    </p:spTree>
    <p:extLst>
      <p:ext uri="{BB962C8B-B14F-4D97-AF65-F5344CB8AC3E}">
        <p14:creationId xmlns:p14="http://schemas.microsoft.com/office/powerpoint/2010/main" val="256349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FD4E-8027-DBD3-E791-80BBDB9BF956}"/>
              </a:ext>
            </a:extLst>
          </p:cNvPr>
          <p:cNvSpPr>
            <a:spLocks noGrp="1"/>
          </p:cNvSpPr>
          <p:nvPr>
            <p:ph type="title"/>
          </p:nvPr>
        </p:nvSpPr>
        <p:spPr/>
        <p:txBody>
          <a:bodyPr/>
          <a:lstStyle/>
          <a:p>
            <a:r>
              <a:rPr lang="fi-FI" sz="4400" dirty="0">
                <a:solidFill>
                  <a:schemeClr val="tx1"/>
                </a:solidFill>
              </a:rPr>
              <a:t>Syrjintä ja rasismi</a:t>
            </a:r>
            <a:endParaRPr lang="en-GB" dirty="0"/>
          </a:p>
        </p:txBody>
      </p:sp>
      <p:sp>
        <p:nvSpPr>
          <p:cNvPr id="3" name="Content Placeholder 2">
            <a:extLst>
              <a:ext uri="{FF2B5EF4-FFF2-40B4-BE49-F238E27FC236}">
                <a16:creationId xmlns:a16="http://schemas.microsoft.com/office/drawing/2014/main" id="{C0C9D119-4CA8-D4DE-7871-FD3B4864750A}"/>
              </a:ext>
            </a:extLst>
          </p:cNvPr>
          <p:cNvSpPr>
            <a:spLocks noGrp="1"/>
          </p:cNvSpPr>
          <p:nvPr>
            <p:ph type="body" sz="quarter" idx="10"/>
          </p:nvPr>
        </p:nvSpPr>
        <p:spPr>
          <a:xfrm>
            <a:off x="838200" y="1623828"/>
            <a:ext cx="9327078" cy="4376738"/>
          </a:xfrm>
        </p:spPr>
        <p:txBody>
          <a:bodyPr>
            <a:noAutofit/>
          </a:bodyPr>
          <a:lstStyle/>
          <a:p>
            <a:pPr marL="285750" indent="-285750">
              <a:buFont typeface="Arial" panose="020B0604020202020204" pitchFamily="34" charset="0"/>
              <a:buChar char="•"/>
            </a:pPr>
            <a:r>
              <a:rPr lang="fi-FI" sz="1900" dirty="0"/>
              <a:t>Vaikka erilaisuuteen suhtaudutaan aiempaa hyväksyvämmin, yhteiskunta toimii pitkälti enemmistön ehdoilla </a:t>
            </a:r>
          </a:p>
          <a:p>
            <a:pPr marL="285750" indent="-285750">
              <a:buFont typeface="Arial" panose="020B0604020202020204" pitchFamily="34" charset="0"/>
              <a:buChar char="•"/>
            </a:pPr>
            <a:r>
              <a:rPr lang="fi-FI" sz="1900" dirty="0"/>
              <a:t>Syrjintää tapahtuu eri elämänalueilla ja sen muodot kytkeytyvät usein toisiinsa (esim. sukupuoli + ihonväri + tulotaso)</a:t>
            </a:r>
          </a:p>
          <a:p>
            <a:pPr marL="285750" indent="-285750">
              <a:buFont typeface="Arial" panose="020B0604020202020204" pitchFamily="34" charset="0"/>
              <a:buChar char="•"/>
            </a:pPr>
            <a:r>
              <a:rPr lang="fi-FI" sz="1900" dirty="0"/>
              <a:t>Enemmistöön kuuluvat (esim. valkoihoiset) eivät yleensä havaitse syrjiviä rakenteita, koska ne eivät näy heidän arjessaan.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900" dirty="0"/>
              <a:t>Rasismi = </a:t>
            </a:r>
            <a:r>
              <a:rPr lang="fi-FI" sz="1900" dirty="0" err="1"/>
              <a:t>Rodullistettujen</a:t>
            </a:r>
            <a:r>
              <a:rPr lang="fi-FI" sz="1900" dirty="0"/>
              <a:t> (ei-valkoisten) ihmisten syrjintä politiikassa, kulttuurissa ja arkisissa käytännöissä</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900" dirty="0"/>
              <a:t>Suomessa kohdistuu esimerkiksi saamelaisiin, romaneihin, ja ei-valkoisiin maahanmuuttajiin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900" dirty="0"/>
              <a:t>Syvällä yhteiskunnan valta-asetelmissa ja rakenteissa </a:t>
            </a:r>
          </a:p>
          <a:p>
            <a:pPr lvl="1">
              <a:lnSpc>
                <a:spcPct val="100000"/>
              </a:lnSpc>
              <a:spcBef>
                <a:spcPts val="0"/>
              </a:spcBef>
              <a:buFontTx/>
              <a:buChar char="-"/>
              <a:defRPr/>
            </a:pPr>
            <a:r>
              <a:rPr lang="fi-FI" sz="1900" dirty="0"/>
              <a:t>Tahalliset ja tietoiset teot (vihapuhe, väkivalta)</a:t>
            </a:r>
          </a:p>
          <a:p>
            <a:pPr lvl="1">
              <a:lnSpc>
                <a:spcPct val="100000"/>
              </a:lnSpc>
              <a:spcBef>
                <a:spcPts val="0"/>
              </a:spcBef>
              <a:buFontTx/>
              <a:buChar char="-"/>
              <a:defRPr/>
            </a:pPr>
            <a:r>
              <a:rPr lang="fi-FI" sz="1900" dirty="0"/>
              <a:t>Tahattomat pelot ja ennakkoluulot</a:t>
            </a:r>
          </a:p>
          <a:p>
            <a:pPr lvl="1">
              <a:lnSpc>
                <a:spcPct val="100000"/>
              </a:lnSpc>
              <a:spcBef>
                <a:spcPts val="0"/>
              </a:spcBef>
              <a:buFontTx/>
              <a:buChar char="-"/>
              <a:defRPr/>
            </a:pPr>
            <a:r>
              <a:rPr lang="fi-FI" sz="1900" dirty="0"/>
              <a:t>Syrjivät toimintatavat ja prosessit työelämässä, koulutuksessa ja palveluissa</a:t>
            </a:r>
          </a:p>
          <a:p>
            <a:pPr>
              <a:spcBef>
                <a:spcPts val="0"/>
              </a:spcBef>
              <a:defRPr/>
            </a:pPr>
            <a:r>
              <a:rPr lang="fi-FI" sz="1900" dirty="0"/>
              <a:t>Kuva: stop-racism-concept_23-2148578339.avif</a:t>
            </a:r>
            <a:endParaRPr lang="en-GB" sz="1900" dirty="0"/>
          </a:p>
        </p:txBody>
      </p:sp>
      <p:pic>
        <p:nvPicPr>
          <p:cNvPr id="6" name="Content Placeholder 5">
            <a:extLst>
              <a:ext uri="{FF2B5EF4-FFF2-40B4-BE49-F238E27FC236}">
                <a16:creationId xmlns:a16="http://schemas.microsoft.com/office/drawing/2014/main" id="{ABD8A85F-8686-2E8F-882E-966588C2C0C8}"/>
              </a:ext>
              <a:ext uri="{C183D7F6-B498-43B3-948B-1728B52AA6E4}">
                <adec:decorative xmlns:adec="http://schemas.microsoft.com/office/drawing/2017/decorative" val="1"/>
              </a:ext>
            </a:extLst>
          </p:cNvPr>
          <p:cNvPicPr>
            <a:picLocks noGrp="1" noChangeAspect="1"/>
          </p:cNvPicPr>
          <p:nvPr>
            <p:ph sz="half" idx="4294967295"/>
          </p:nvPr>
        </p:nvPicPr>
        <p:blipFill>
          <a:blip r:embed="rId3"/>
          <a:stretch>
            <a:fillRect/>
          </a:stretch>
        </p:blipFill>
        <p:spPr>
          <a:xfrm>
            <a:off x="9729870" y="7938"/>
            <a:ext cx="2462130" cy="2462130"/>
          </a:xfrm>
        </p:spPr>
      </p:pic>
    </p:spTree>
    <p:extLst>
      <p:ext uri="{BB962C8B-B14F-4D97-AF65-F5344CB8AC3E}">
        <p14:creationId xmlns:p14="http://schemas.microsoft.com/office/powerpoint/2010/main" val="188704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73B1-096B-4062-9810-EE6D38CDC0B0}"/>
              </a:ext>
            </a:extLst>
          </p:cNvPr>
          <p:cNvSpPr>
            <a:spLocks noGrp="1"/>
          </p:cNvSpPr>
          <p:nvPr>
            <p:ph type="title"/>
          </p:nvPr>
        </p:nvSpPr>
        <p:spPr>
          <a:xfrm>
            <a:off x="5523722" y="249382"/>
            <a:ext cx="5828490" cy="1065068"/>
          </a:xfrm>
        </p:spPr>
        <p:txBody>
          <a:bodyPr>
            <a:normAutofit fontScale="90000"/>
          </a:bodyPr>
          <a:lstStyle/>
          <a:p>
            <a:r>
              <a:rPr lang="fi-FI" sz="4000" dirty="0"/>
              <a:t>Yhdenvertaisuus </a:t>
            </a:r>
            <a:r>
              <a:rPr lang="fi-FI" sz="4000" b="1" i="0" dirty="0">
                <a:solidFill>
                  <a:srgbClr val="000000"/>
                </a:solidFill>
                <a:effectLst/>
                <a:latin typeface="calibri" panose="020F0502020204030204" pitchFamily="34" charset="0"/>
              </a:rPr>
              <a:t>= kaikki ihmiset ovat samanarvoisia</a:t>
            </a:r>
            <a:endParaRPr lang="fi-FI" sz="4400" dirty="0"/>
          </a:p>
        </p:txBody>
      </p:sp>
      <p:pic>
        <p:nvPicPr>
          <p:cNvPr id="10" name="Content Placeholder 9" descr="Kuva, jossa erilaisia ihmisiä ja lukee &quot;Ei haittaa jos on erilainen&quot;">
            <a:extLst>
              <a:ext uri="{FF2B5EF4-FFF2-40B4-BE49-F238E27FC236}">
                <a16:creationId xmlns:a16="http://schemas.microsoft.com/office/drawing/2014/main" id="{84BF8F2D-569A-4528-A4E1-ADFB88AD9BDD}"/>
              </a:ext>
            </a:extLst>
          </p:cNvPr>
          <p:cNvPicPr>
            <a:picLocks noGrp="1" noChangeAspect="1"/>
          </p:cNvPicPr>
          <p:nvPr>
            <p:ph idx="1"/>
          </p:nvPr>
        </p:nvPicPr>
        <p:blipFill>
          <a:blip r:embed="rId3"/>
          <a:stretch>
            <a:fillRect/>
          </a:stretch>
        </p:blipFill>
        <p:spPr>
          <a:xfrm>
            <a:off x="439573" y="775854"/>
            <a:ext cx="4725483" cy="4789054"/>
          </a:xfrm>
        </p:spPr>
      </p:pic>
      <p:sp>
        <p:nvSpPr>
          <p:cNvPr id="4" name="Text Placeholder 3">
            <a:extLst>
              <a:ext uri="{FF2B5EF4-FFF2-40B4-BE49-F238E27FC236}">
                <a16:creationId xmlns:a16="http://schemas.microsoft.com/office/drawing/2014/main" id="{EB89F440-37EB-4CD0-8307-BB643176D805}"/>
              </a:ext>
            </a:extLst>
          </p:cNvPr>
          <p:cNvSpPr>
            <a:spLocks noGrp="1"/>
          </p:cNvSpPr>
          <p:nvPr>
            <p:ph type="body" sz="half" idx="2"/>
          </p:nvPr>
        </p:nvSpPr>
        <p:spPr>
          <a:xfrm>
            <a:off x="5523721" y="1314450"/>
            <a:ext cx="6502023" cy="4892386"/>
          </a:xfrm>
        </p:spPr>
        <p:txBody>
          <a:bodyPr>
            <a:normAutofit fontScale="92500" lnSpcReduction="20000"/>
          </a:bodyPr>
          <a:lstStyle/>
          <a:p>
            <a:pPr marL="457200" indent="-457200">
              <a:buFont typeface="Arial" panose="020B0604020202020204" pitchFamily="34" charset="0"/>
              <a:buChar char="•"/>
            </a:pPr>
            <a:r>
              <a:rPr lang="fi-FI" sz="2800" i="0" dirty="0">
                <a:solidFill>
                  <a:srgbClr val="000000"/>
                </a:solidFill>
                <a:effectLst/>
                <a:latin typeface="calibri" panose="020F0502020204030204" pitchFamily="34" charset="0"/>
              </a:rPr>
              <a:t>sukupuolesta</a:t>
            </a:r>
          </a:p>
          <a:p>
            <a:pPr marL="457200" indent="-457200">
              <a:buFont typeface="Arial" panose="020B0604020202020204" pitchFamily="34" charset="0"/>
              <a:buChar char="•"/>
            </a:pPr>
            <a:r>
              <a:rPr lang="fi-FI" sz="2800" dirty="0">
                <a:solidFill>
                  <a:srgbClr val="000000"/>
                </a:solidFill>
                <a:latin typeface="calibri" panose="020F0502020204030204" pitchFamily="34" charset="0"/>
              </a:rPr>
              <a:t>i</a:t>
            </a:r>
            <a:r>
              <a:rPr lang="fi-FI" sz="2800" i="0" dirty="0">
                <a:solidFill>
                  <a:srgbClr val="000000"/>
                </a:solidFill>
                <a:effectLst/>
                <a:latin typeface="calibri" panose="020F0502020204030204" pitchFamily="34" charset="0"/>
              </a:rPr>
              <a:t>ästä</a:t>
            </a:r>
          </a:p>
          <a:p>
            <a:pPr marL="457200" indent="-457200">
              <a:buFont typeface="Arial" panose="020B0604020202020204" pitchFamily="34" charset="0"/>
              <a:buChar char="•"/>
            </a:pPr>
            <a:r>
              <a:rPr lang="fi-FI" sz="2800" i="0" dirty="0">
                <a:solidFill>
                  <a:srgbClr val="000000"/>
                </a:solidFill>
                <a:effectLst/>
                <a:latin typeface="calibri" panose="020F0502020204030204" pitchFamily="34" charset="0"/>
              </a:rPr>
              <a:t>etnisestä tai kansallisesta alkuperästä</a:t>
            </a:r>
            <a:endParaRPr lang="fi-FI" sz="2800" dirty="0">
              <a:solidFill>
                <a:srgbClr val="000000"/>
              </a:solidFill>
              <a:latin typeface="calibri" panose="020F0502020204030204" pitchFamily="34" charset="0"/>
            </a:endParaRPr>
          </a:p>
          <a:p>
            <a:pPr marL="457200" indent="-457200">
              <a:buFont typeface="Arial" panose="020B0604020202020204" pitchFamily="34" charset="0"/>
              <a:buChar char="•"/>
            </a:pPr>
            <a:r>
              <a:rPr lang="fi-FI" sz="2800" dirty="0">
                <a:solidFill>
                  <a:srgbClr val="000000"/>
                </a:solidFill>
                <a:latin typeface="calibri" panose="020F0502020204030204" pitchFamily="34" charset="0"/>
              </a:rPr>
              <a:t>k</a:t>
            </a:r>
            <a:r>
              <a:rPr lang="fi-FI" sz="2800" i="0" dirty="0">
                <a:solidFill>
                  <a:srgbClr val="000000"/>
                </a:solidFill>
                <a:effectLst/>
                <a:latin typeface="calibri" panose="020F0502020204030204" pitchFamily="34" charset="0"/>
              </a:rPr>
              <a:t>ansalaisuudesta</a:t>
            </a:r>
          </a:p>
          <a:p>
            <a:pPr marL="457200" indent="-457200">
              <a:buFont typeface="Arial" panose="020B0604020202020204" pitchFamily="34" charset="0"/>
              <a:buChar char="•"/>
            </a:pPr>
            <a:r>
              <a:rPr lang="fi-FI" sz="2800" dirty="0">
                <a:solidFill>
                  <a:srgbClr val="000000"/>
                </a:solidFill>
                <a:latin typeface="calibri" panose="020F0502020204030204" pitchFamily="34" charset="0"/>
              </a:rPr>
              <a:t>k</a:t>
            </a:r>
            <a:r>
              <a:rPr lang="fi-FI" sz="2800" i="0" dirty="0">
                <a:solidFill>
                  <a:srgbClr val="000000"/>
                </a:solidFill>
                <a:effectLst/>
                <a:latin typeface="calibri" panose="020F0502020204030204" pitchFamily="34" charset="0"/>
              </a:rPr>
              <a:t>ielestä</a:t>
            </a:r>
          </a:p>
          <a:p>
            <a:pPr marL="457200" indent="-457200">
              <a:buFont typeface="Arial" panose="020B0604020202020204" pitchFamily="34" charset="0"/>
              <a:buChar char="•"/>
            </a:pPr>
            <a:r>
              <a:rPr lang="fi-FI" sz="2800" i="0" dirty="0">
                <a:solidFill>
                  <a:srgbClr val="000000"/>
                </a:solidFill>
                <a:effectLst/>
                <a:latin typeface="calibri" panose="020F0502020204030204" pitchFamily="34" charset="0"/>
              </a:rPr>
              <a:t>uskonnosta ja vakaumuksesta</a:t>
            </a:r>
          </a:p>
          <a:p>
            <a:pPr marL="457200" indent="-457200">
              <a:buFont typeface="Arial" panose="020B0604020202020204" pitchFamily="34" charset="0"/>
              <a:buChar char="•"/>
            </a:pPr>
            <a:r>
              <a:rPr lang="fi-FI" sz="2800" i="0" dirty="0">
                <a:solidFill>
                  <a:srgbClr val="000000"/>
                </a:solidFill>
                <a:effectLst/>
                <a:latin typeface="calibri" panose="020F0502020204030204" pitchFamily="34" charset="0"/>
              </a:rPr>
              <a:t>mielipiteestä</a:t>
            </a:r>
          </a:p>
          <a:p>
            <a:pPr marL="457200" indent="-457200">
              <a:buFont typeface="Arial" panose="020B0604020202020204" pitchFamily="34" charset="0"/>
              <a:buChar char="•"/>
            </a:pPr>
            <a:r>
              <a:rPr lang="fi-FI" sz="2800" dirty="0">
                <a:solidFill>
                  <a:srgbClr val="000000"/>
                </a:solidFill>
                <a:latin typeface="calibri" panose="020F0502020204030204" pitchFamily="34" charset="0"/>
              </a:rPr>
              <a:t>v</a:t>
            </a:r>
            <a:r>
              <a:rPr lang="fi-FI" sz="2800" i="0" dirty="0">
                <a:solidFill>
                  <a:srgbClr val="000000"/>
                </a:solidFill>
                <a:effectLst/>
                <a:latin typeface="calibri" panose="020F0502020204030204" pitchFamily="34" charset="0"/>
              </a:rPr>
              <a:t>ammasta</a:t>
            </a:r>
          </a:p>
          <a:p>
            <a:pPr marL="457200" indent="-457200">
              <a:buFont typeface="Arial" panose="020B0604020202020204" pitchFamily="34" charset="0"/>
              <a:buChar char="•"/>
            </a:pPr>
            <a:r>
              <a:rPr lang="fi-FI" sz="2800" dirty="0">
                <a:solidFill>
                  <a:srgbClr val="000000"/>
                </a:solidFill>
                <a:latin typeface="calibri" panose="020F0502020204030204" pitchFamily="34" charset="0"/>
              </a:rPr>
              <a:t>t</a:t>
            </a:r>
            <a:r>
              <a:rPr lang="fi-FI" sz="2800" i="0" dirty="0">
                <a:solidFill>
                  <a:srgbClr val="000000"/>
                </a:solidFill>
                <a:effectLst/>
                <a:latin typeface="calibri" panose="020F0502020204030204" pitchFamily="34" charset="0"/>
              </a:rPr>
              <a:t>erveydentilasta</a:t>
            </a:r>
          </a:p>
          <a:p>
            <a:pPr marL="457200" indent="-457200">
              <a:buFont typeface="Arial" panose="020B0604020202020204" pitchFamily="34" charset="0"/>
              <a:buChar char="•"/>
            </a:pPr>
            <a:r>
              <a:rPr lang="fi-FI" sz="2800" i="0" dirty="0">
                <a:solidFill>
                  <a:srgbClr val="000000"/>
                </a:solidFill>
                <a:effectLst/>
                <a:latin typeface="calibri" panose="020F0502020204030204" pitchFamily="34" charset="0"/>
              </a:rPr>
              <a:t>seksuaalisesta suuntautumisesta </a:t>
            </a:r>
          </a:p>
          <a:p>
            <a:pPr marL="457200" indent="-457200">
              <a:buFont typeface="Arial" panose="020B0604020202020204" pitchFamily="34" charset="0"/>
              <a:buChar char="•"/>
            </a:pPr>
            <a:r>
              <a:rPr lang="fi-FI" sz="2800" i="0" dirty="0">
                <a:solidFill>
                  <a:srgbClr val="000000"/>
                </a:solidFill>
                <a:effectLst/>
                <a:latin typeface="calibri" panose="020F0502020204030204" pitchFamily="34" charset="0"/>
              </a:rPr>
              <a:t>tai muusta henkilöön liittyvästä syystä riippu</a:t>
            </a:r>
            <a:r>
              <a:rPr lang="fi-FI" sz="2800" dirty="0">
                <a:solidFill>
                  <a:srgbClr val="000000"/>
                </a:solidFill>
                <a:latin typeface="calibri" panose="020F0502020204030204" pitchFamily="34" charset="0"/>
              </a:rPr>
              <a:t>m</a:t>
            </a:r>
            <a:r>
              <a:rPr lang="fi-FI" sz="2800" i="0" dirty="0">
                <a:solidFill>
                  <a:srgbClr val="000000"/>
                </a:solidFill>
                <a:effectLst/>
                <a:latin typeface="calibri" panose="020F0502020204030204" pitchFamily="34" charset="0"/>
              </a:rPr>
              <a:t>atta</a:t>
            </a:r>
          </a:p>
          <a:p>
            <a:endParaRPr lang="en-GB" sz="2400" dirty="0"/>
          </a:p>
        </p:txBody>
      </p:sp>
    </p:spTree>
    <p:extLst>
      <p:ext uri="{BB962C8B-B14F-4D97-AF65-F5344CB8AC3E}">
        <p14:creationId xmlns:p14="http://schemas.microsoft.com/office/powerpoint/2010/main" val="106146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208D58-D457-4D48-424D-7603FB2F019E}"/>
              </a:ext>
            </a:extLst>
          </p:cNvPr>
          <p:cNvSpPr>
            <a:spLocks noGrp="1"/>
          </p:cNvSpPr>
          <p:nvPr>
            <p:ph type="title"/>
          </p:nvPr>
        </p:nvSpPr>
        <p:spPr/>
        <p:txBody>
          <a:bodyPr/>
          <a:lstStyle/>
          <a:p>
            <a:r>
              <a:rPr lang="fi-FI"/>
              <a:t>Lähteitä ja linkkejä</a:t>
            </a:r>
          </a:p>
        </p:txBody>
      </p:sp>
      <p:sp>
        <p:nvSpPr>
          <p:cNvPr id="3" name="Tekstin paikkamerkki 2">
            <a:extLst>
              <a:ext uri="{FF2B5EF4-FFF2-40B4-BE49-F238E27FC236}">
                <a16:creationId xmlns:a16="http://schemas.microsoft.com/office/drawing/2014/main" id="{65695C99-81B1-C798-960D-5B5045C762CF}"/>
              </a:ext>
            </a:extLst>
          </p:cNvPr>
          <p:cNvSpPr>
            <a:spLocks noGrp="1"/>
          </p:cNvSpPr>
          <p:nvPr>
            <p:ph type="body" sz="quarter" idx="10"/>
          </p:nvPr>
        </p:nvSpPr>
        <p:spPr/>
        <p:txBody>
          <a:bodyPr vert="horz" lIns="91440" tIns="45720" rIns="91440" bIns="45720" rtlCol="0" anchor="t">
            <a:normAutofit fontScale="77500" lnSpcReduction="20000"/>
          </a:bodyPr>
          <a:lstStyle/>
          <a:p>
            <a:r>
              <a:rPr lang="en-US" b="1" dirty="0">
                <a:solidFill>
                  <a:schemeClr val="tx1"/>
                </a:solidFill>
                <a:ea typeface="+mn-lt"/>
                <a:cs typeface="+mn-lt"/>
              </a:rPr>
              <a:t>Eddo-Lodge</a:t>
            </a:r>
            <a:r>
              <a:rPr lang="en-US" dirty="0">
                <a:solidFill>
                  <a:schemeClr val="tx1"/>
                </a:solidFill>
                <a:ea typeface="+mn-lt"/>
                <a:cs typeface="+mn-lt"/>
              </a:rPr>
              <a:t>, Reni (2017) </a:t>
            </a:r>
            <a:r>
              <a:rPr lang="en-US" dirty="0" err="1">
                <a:solidFill>
                  <a:schemeClr val="tx1"/>
                </a:solidFill>
                <a:ea typeface="+mn-lt"/>
                <a:cs typeface="+mn-lt"/>
              </a:rPr>
              <a:t>Miksi</a:t>
            </a:r>
            <a:r>
              <a:rPr lang="en-US" dirty="0">
                <a:solidFill>
                  <a:schemeClr val="tx1"/>
                </a:solidFill>
                <a:ea typeface="+mn-lt"/>
                <a:cs typeface="+mn-lt"/>
              </a:rPr>
              <a:t> </a:t>
            </a:r>
            <a:r>
              <a:rPr lang="en-US" dirty="0" err="1">
                <a:solidFill>
                  <a:schemeClr val="tx1"/>
                </a:solidFill>
                <a:ea typeface="+mn-lt"/>
                <a:cs typeface="+mn-lt"/>
              </a:rPr>
              <a:t>en</a:t>
            </a:r>
            <a:r>
              <a:rPr lang="en-US" dirty="0">
                <a:solidFill>
                  <a:schemeClr val="tx1"/>
                </a:solidFill>
                <a:ea typeface="+mn-lt"/>
                <a:cs typeface="+mn-lt"/>
              </a:rPr>
              <a:t> </a:t>
            </a:r>
            <a:r>
              <a:rPr lang="en-US" dirty="0" err="1">
                <a:solidFill>
                  <a:schemeClr val="tx1"/>
                </a:solidFill>
                <a:ea typeface="+mn-lt"/>
                <a:cs typeface="+mn-lt"/>
              </a:rPr>
              <a:t>enää</a:t>
            </a:r>
            <a:r>
              <a:rPr lang="en-US" dirty="0">
                <a:solidFill>
                  <a:schemeClr val="tx1"/>
                </a:solidFill>
                <a:ea typeface="+mn-lt"/>
                <a:cs typeface="+mn-lt"/>
              </a:rPr>
              <a:t> </a:t>
            </a:r>
            <a:r>
              <a:rPr lang="en-US" dirty="0" err="1">
                <a:solidFill>
                  <a:schemeClr val="tx1"/>
                </a:solidFill>
                <a:ea typeface="+mn-lt"/>
                <a:cs typeface="+mn-lt"/>
              </a:rPr>
              <a:t>puhu</a:t>
            </a:r>
            <a:r>
              <a:rPr lang="en-US" dirty="0">
                <a:solidFill>
                  <a:schemeClr val="tx1"/>
                </a:solidFill>
                <a:ea typeface="+mn-lt"/>
                <a:cs typeface="+mn-lt"/>
              </a:rPr>
              <a:t> </a:t>
            </a:r>
            <a:r>
              <a:rPr lang="en-US" dirty="0" err="1">
                <a:solidFill>
                  <a:schemeClr val="tx1"/>
                </a:solidFill>
                <a:ea typeface="+mn-lt"/>
                <a:cs typeface="+mn-lt"/>
              </a:rPr>
              <a:t>valkoisille</a:t>
            </a:r>
            <a:r>
              <a:rPr lang="en-US" dirty="0">
                <a:solidFill>
                  <a:schemeClr val="tx1"/>
                </a:solidFill>
                <a:ea typeface="+mn-lt"/>
                <a:cs typeface="+mn-lt"/>
              </a:rPr>
              <a:t> </a:t>
            </a:r>
            <a:r>
              <a:rPr lang="en-US" dirty="0" err="1">
                <a:solidFill>
                  <a:schemeClr val="tx1"/>
                </a:solidFill>
                <a:ea typeface="+mn-lt"/>
                <a:cs typeface="+mn-lt"/>
              </a:rPr>
              <a:t>rasismista</a:t>
            </a:r>
            <a:r>
              <a:rPr lang="en-US" dirty="0">
                <a:solidFill>
                  <a:schemeClr val="tx1"/>
                </a:solidFill>
                <a:ea typeface="+mn-lt"/>
                <a:cs typeface="+mn-lt"/>
              </a:rPr>
              <a:t>.  </a:t>
            </a:r>
            <a:r>
              <a:rPr lang="en-US" dirty="0" err="1">
                <a:solidFill>
                  <a:schemeClr val="tx1"/>
                </a:solidFill>
                <a:ea typeface="+mn-lt"/>
                <a:cs typeface="+mn-lt"/>
              </a:rPr>
              <a:t>Suomentanut</a:t>
            </a:r>
            <a:r>
              <a:rPr lang="en-US" dirty="0">
                <a:solidFill>
                  <a:schemeClr val="tx1"/>
                </a:solidFill>
                <a:ea typeface="+mn-lt"/>
                <a:cs typeface="+mn-lt"/>
              </a:rPr>
              <a:t> Saana Rusi. Helsinki: </a:t>
            </a:r>
            <a:r>
              <a:rPr lang="en-US" dirty="0" err="1">
                <a:solidFill>
                  <a:schemeClr val="tx1"/>
                </a:solidFill>
                <a:ea typeface="+mn-lt"/>
                <a:cs typeface="+mn-lt"/>
              </a:rPr>
              <a:t>Gummerus</a:t>
            </a:r>
            <a:r>
              <a:rPr lang="en-US" dirty="0">
                <a:solidFill>
                  <a:schemeClr val="tx1"/>
                </a:solidFill>
                <a:ea typeface="+mn-lt"/>
                <a:cs typeface="+mn-lt"/>
              </a:rPr>
              <a:t>.</a:t>
            </a:r>
          </a:p>
          <a:p>
            <a:r>
              <a:rPr lang="en-US" b="1" dirty="0" err="1">
                <a:solidFill>
                  <a:schemeClr val="tx1"/>
                </a:solidFill>
                <a:ea typeface="+mn-lt"/>
                <a:cs typeface="+mn-lt"/>
              </a:rPr>
              <a:t>Helne</a:t>
            </a:r>
            <a:r>
              <a:rPr lang="en-US" b="1" dirty="0">
                <a:solidFill>
                  <a:schemeClr val="tx1"/>
                </a:solidFill>
                <a:ea typeface="+mn-lt"/>
                <a:cs typeface="+mn-lt"/>
              </a:rPr>
              <a:t>,</a:t>
            </a:r>
            <a:r>
              <a:rPr lang="en-US" dirty="0">
                <a:solidFill>
                  <a:schemeClr val="tx1"/>
                </a:solidFill>
                <a:ea typeface="+mn-lt"/>
                <a:cs typeface="+mn-lt"/>
              </a:rPr>
              <a:t> </a:t>
            </a:r>
            <a:r>
              <a:rPr lang="en-US" dirty="0" err="1">
                <a:solidFill>
                  <a:schemeClr val="tx1"/>
                </a:solidFill>
                <a:ea typeface="+mn-lt"/>
                <a:cs typeface="+mn-lt"/>
              </a:rPr>
              <a:t>Tuula</a:t>
            </a:r>
            <a:r>
              <a:rPr lang="en-US" dirty="0">
                <a:solidFill>
                  <a:schemeClr val="tx1"/>
                </a:solidFill>
                <a:ea typeface="+mn-lt"/>
                <a:cs typeface="+mn-lt"/>
              </a:rPr>
              <a:t> &amp; </a:t>
            </a:r>
            <a:r>
              <a:rPr lang="en-US" b="1" dirty="0" err="1">
                <a:solidFill>
                  <a:schemeClr val="tx1"/>
                </a:solidFill>
                <a:ea typeface="+mn-lt"/>
                <a:cs typeface="+mn-lt"/>
              </a:rPr>
              <a:t>Hirvilammi</a:t>
            </a:r>
            <a:r>
              <a:rPr lang="en-US" dirty="0">
                <a:solidFill>
                  <a:schemeClr val="tx1"/>
                </a:solidFill>
                <a:ea typeface="+mn-lt"/>
                <a:cs typeface="+mn-lt"/>
              </a:rPr>
              <a:t>, </a:t>
            </a:r>
            <a:r>
              <a:rPr lang="en-US" dirty="0" err="1">
                <a:solidFill>
                  <a:schemeClr val="tx1"/>
                </a:solidFill>
                <a:ea typeface="+mn-lt"/>
                <a:cs typeface="+mn-lt"/>
              </a:rPr>
              <a:t>Tuuli</a:t>
            </a:r>
            <a:r>
              <a:rPr lang="en-US" dirty="0">
                <a:solidFill>
                  <a:schemeClr val="tx1"/>
                </a:solidFill>
                <a:ea typeface="+mn-lt"/>
                <a:cs typeface="+mn-lt"/>
              </a:rPr>
              <a:t>. (2021) </a:t>
            </a:r>
            <a:r>
              <a:rPr lang="en-US" dirty="0" err="1">
                <a:solidFill>
                  <a:schemeClr val="tx1"/>
                </a:solidFill>
                <a:ea typeface="+mn-lt"/>
                <a:cs typeface="+mn-lt"/>
              </a:rPr>
              <a:t>Puristuksissa</a:t>
            </a:r>
            <a:r>
              <a:rPr lang="en-US" dirty="0">
                <a:solidFill>
                  <a:schemeClr val="tx1"/>
                </a:solidFill>
                <a:ea typeface="+mn-lt"/>
                <a:cs typeface="+mn-lt"/>
              </a:rPr>
              <a:t>? </a:t>
            </a:r>
            <a:r>
              <a:rPr lang="en-US" dirty="0" err="1">
                <a:solidFill>
                  <a:schemeClr val="tx1"/>
                </a:solidFill>
                <a:ea typeface="+mn-lt"/>
                <a:cs typeface="+mn-lt"/>
              </a:rPr>
              <a:t>Nuoret</a:t>
            </a:r>
            <a:r>
              <a:rPr lang="en-US" dirty="0">
                <a:solidFill>
                  <a:schemeClr val="tx1"/>
                </a:solidFill>
                <a:ea typeface="+mn-lt"/>
                <a:cs typeface="+mn-lt"/>
              </a:rPr>
              <a:t> ja </a:t>
            </a:r>
            <a:r>
              <a:rPr lang="en-US" dirty="0" err="1">
                <a:solidFill>
                  <a:schemeClr val="tx1"/>
                </a:solidFill>
                <a:ea typeface="+mn-lt"/>
                <a:cs typeface="+mn-lt"/>
              </a:rPr>
              <a:t>kestävän</a:t>
            </a:r>
            <a:r>
              <a:rPr lang="en-US" dirty="0">
                <a:solidFill>
                  <a:schemeClr val="tx1"/>
                </a:solidFill>
                <a:ea typeface="+mn-lt"/>
                <a:cs typeface="+mn-lt"/>
              </a:rPr>
              <a:t> </a:t>
            </a:r>
            <a:r>
              <a:rPr lang="en-US" dirty="0" err="1">
                <a:solidFill>
                  <a:schemeClr val="tx1"/>
                </a:solidFill>
                <a:ea typeface="+mn-lt"/>
                <a:cs typeface="+mn-lt"/>
              </a:rPr>
              <a:t>hyvinvoinnin</a:t>
            </a:r>
            <a:r>
              <a:rPr lang="en-US" dirty="0">
                <a:solidFill>
                  <a:schemeClr val="tx1"/>
                </a:solidFill>
                <a:ea typeface="+mn-lt"/>
                <a:cs typeface="+mn-lt"/>
              </a:rPr>
              <a:t> </a:t>
            </a:r>
            <a:r>
              <a:rPr lang="en-US" dirty="0" err="1">
                <a:solidFill>
                  <a:schemeClr val="tx1"/>
                </a:solidFill>
                <a:ea typeface="+mn-lt"/>
                <a:cs typeface="+mn-lt"/>
              </a:rPr>
              <a:t>ehdot</a:t>
            </a:r>
            <a:r>
              <a:rPr lang="en-US" dirty="0">
                <a:solidFill>
                  <a:schemeClr val="tx1"/>
                </a:solidFill>
                <a:ea typeface="+mn-lt"/>
                <a:cs typeface="+mn-lt"/>
              </a:rPr>
              <a:t>. Kelan </a:t>
            </a:r>
            <a:r>
              <a:rPr lang="en-US" dirty="0" err="1">
                <a:solidFill>
                  <a:schemeClr val="tx1"/>
                </a:solidFill>
                <a:ea typeface="+mn-lt"/>
                <a:cs typeface="+mn-lt"/>
              </a:rPr>
              <a:t>tutkimus</a:t>
            </a:r>
            <a:r>
              <a:rPr lang="en-US" dirty="0">
                <a:solidFill>
                  <a:schemeClr val="tx1"/>
                </a:solidFill>
                <a:ea typeface="+mn-lt"/>
                <a:cs typeface="+mn-lt"/>
              </a:rPr>
              <a:t>. Helsinki.</a:t>
            </a:r>
            <a:r>
              <a:rPr lang="en-US" dirty="0">
                <a:ea typeface="+mn-lt"/>
                <a:cs typeface="+mn-lt"/>
              </a:rPr>
              <a:t> </a:t>
            </a:r>
            <a:endParaRPr lang="en-US" dirty="0"/>
          </a:p>
          <a:p>
            <a:r>
              <a:rPr lang="en-US" sz="2800" b="1" dirty="0">
                <a:ea typeface="Open Sans Light"/>
                <a:cs typeface="Open Sans Light"/>
                <a:hlinkClick r:id="rId2"/>
              </a:rPr>
              <a:t>https://mieli.fi/</a:t>
            </a:r>
            <a:endParaRPr lang="en-US" sz="2800" b="1" dirty="0">
              <a:ea typeface="Open Sans Light"/>
              <a:cs typeface="Open Sans Light"/>
            </a:endParaRPr>
          </a:p>
          <a:p>
            <a:r>
              <a:rPr lang="en-US" sz="2800" b="1" dirty="0" err="1">
                <a:solidFill>
                  <a:schemeClr val="tx1"/>
                </a:solidFill>
                <a:ea typeface="Open Sans Light"/>
                <a:cs typeface="Open Sans Light"/>
              </a:rPr>
              <a:t>Pihkala</a:t>
            </a:r>
            <a:r>
              <a:rPr lang="en-US" sz="2800" dirty="0">
                <a:solidFill>
                  <a:schemeClr val="tx1"/>
                </a:solidFill>
                <a:ea typeface="Open Sans Light"/>
                <a:cs typeface="Open Sans Light"/>
              </a:rPr>
              <a:t>, </a:t>
            </a:r>
            <a:r>
              <a:rPr lang="en-US" sz="2800" dirty="0" err="1">
                <a:solidFill>
                  <a:schemeClr val="tx1"/>
                </a:solidFill>
                <a:ea typeface="Open Sans Light"/>
                <a:cs typeface="Open Sans Light"/>
              </a:rPr>
              <a:t>Panu</a:t>
            </a:r>
            <a:r>
              <a:rPr lang="en-US" sz="2800" dirty="0">
                <a:solidFill>
                  <a:schemeClr val="tx1"/>
                </a:solidFill>
                <a:ea typeface="Open Sans Light"/>
                <a:cs typeface="Open Sans Light"/>
              </a:rPr>
              <a:t> (2017) </a:t>
            </a:r>
            <a:r>
              <a:rPr lang="en-US" sz="2800" dirty="0" err="1">
                <a:solidFill>
                  <a:schemeClr val="tx1"/>
                </a:solidFill>
                <a:ea typeface="Open Sans Light"/>
                <a:cs typeface="Open Sans Light"/>
              </a:rPr>
              <a:t>Päin</a:t>
            </a:r>
            <a:r>
              <a:rPr lang="en-US" sz="2800" dirty="0">
                <a:solidFill>
                  <a:schemeClr val="tx1"/>
                </a:solidFill>
                <a:ea typeface="Open Sans Light"/>
                <a:cs typeface="Open Sans Light"/>
              </a:rPr>
              <a:t> </a:t>
            </a:r>
            <a:r>
              <a:rPr lang="en-US" sz="2800" dirty="0" err="1">
                <a:solidFill>
                  <a:schemeClr val="tx1"/>
                </a:solidFill>
                <a:ea typeface="Open Sans Light"/>
                <a:cs typeface="Open Sans Light"/>
              </a:rPr>
              <a:t>Helvettiä</a:t>
            </a:r>
            <a:r>
              <a:rPr lang="en-US" sz="2800" dirty="0">
                <a:solidFill>
                  <a:schemeClr val="tx1"/>
                </a:solidFill>
                <a:ea typeface="Open Sans Light"/>
                <a:cs typeface="Open Sans Light"/>
              </a:rPr>
              <a:t>? </a:t>
            </a:r>
            <a:r>
              <a:rPr lang="en-US" sz="2800" dirty="0" err="1">
                <a:solidFill>
                  <a:schemeClr val="tx1"/>
                </a:solidFill>
                <a:ea typeface="Open Sans Light"/>
                <a:cs typeface="Open Sans Light"/>
              </a:rPr>
              <a:t>Ympäristöahdistus</a:t>
            </a:r>
            <a:r>
              <a:rPr lang="en-US" sz="2800" dirty="0">
                <a:solidFill>
                  <a:schemeClr val="tx1"/>
                </a:solidFill>
                <a:ea typeface="Open Sans Light"/>
                <a:cs typeface="Open Sans Light"/>
              </a:rPr>
              <a:t> ja </a:t>
            </a:r>
            <a:r>
              <a:rPr lang="en-US" sz="2800" dirty="0" err="1">
                <a:solidFill>
                  <a:schemeClr val="tx1"/>
                </a:solidFill>
                <a:ea typeface="Open Sans Light"/>
                <a:cs typeface="Open Sans Light"/>
              </a:rPr>
              <a:t>toivo</a:t>
            </a:r>
            <a:r>
              <a:rPr lang="en-US" sz="2800" dirty="0">
                <a:solidFill>
                  <a:schemeClr val="tx1"/>
                </a:solidFill>
                <a:ea typeface="Open Sans Light"/>
                <a:cs typeface="Open Sans Light"/>
              </a:rPr>
              <a:t>. Helsinki: </a:t>
            </a:r>
            <a:r>
              <a:rPr lang="en-US" sz="2800" dirty="0" err="1">
                <a:solidFill>
                  <a:schemeClr val="tx1"/>
                </a:solidFill>
                <a:ea typeface="Open Sans Light"/>
                <a:cs typeface="Open Sans Light"/>
              </a:rPr>
              <a:t>Kirjapaja</a:t>
            </a:r>
            <a:r>
              <a:rPr lang="en-US" sz="2800" dirty="0">
                <a:solidFill>
                  <a:schemeClr val="tx1"/>
                </a:solidFill>
                <a:ea typeface="Open Sans Light"/>
                <a:cs typeface="Open Sans Light"/>
              </a:rPr>
              <a:t>.</a:t>
            </a:r>
          </a:p>
          <a:p>
            <a:r>
              <a:rPr lang="fi-FI" sz="2800" b="1" dirty="0">
                <a:solidFill>
                  <a:schemeClr val="tx1"/>
                </a:solidFill>
                <a:effectLst/>
                <a:ea typeface="Calibri" panose="020F0502020204030204" pitchFamily="34" charset="0"/>
                <a:cs typeface="Times New Roman"/>
              </a:rPr>
              <a:t>Pihkala, </a:t>
            </a:r>
            <a:r>
              <a:rPr lang="fi-FI" sz="2800" dirty="0">
                <a:solidFill>
                  <a:schemeClr val="tx1"/>
                </a:solidFill>
                <a:effectLst/>
                <a:ea typeface="Calibri" panose="020F0502020204030204" pitchFamily="34" charset="0"/>
                <a:cs typeface="Times New Roman"/>
              </a:rPr>
              <a:t>Panu, </a:t>
            </a:r>
            <a:r>
              <a:rPr lang="fi-FI" sz="2800" b="1" dirty="0" err="1">
                <a:solidFill>
                  <a:schemeClr val="tx1"/>
                </a:solidFill>
                <a:effectLst/>
                <a:ea typeface="Calibri" panose="020F0502020204030204" pitchFamily="34" charset="0"/>
                <a:cs typeface="Times New Roman"/>
              </a:rPr>
              <a:t>Sangervo</a:t>
            </a:r>
            <a:r>
              <a:rPr lang="fi-FI" sz="2800" b="1" dirty="0">
                <a:solidFill>
                  <a:schemeClr val="tx1"/>
                </a:solidFill>
                <a:effectLst/>
                <a:ea typeface="Calibri" panose="020F0502020204030204" pitchFamily="34" charset="0"/>
                <a:cs typeface="Times New Roman"/>
              </a:rPr>
              <a:t>,</a:t>
            </a:r>
            <a:r>
              <a:rPr lang="fi-FI" sz="2800" dirty="0">
                <a:solidFill>
                  <a:schemeClr val="tx1"/>
                </a:solidFill>
                <a:effectLst/>
                <a:ea typeface="Calibri" panose="020F0502020204030204" pitchFamily="34" charset="0"/>
                <a:cs typeface="Times New Roman"/>
              </a:rPr>
              <a:t> Julia </a:t>
            </a:r>
            <a:r>
              <a:rPr lang="fi-FI" sz="2800" b="1" dirty="0">
                <a:solidFill>
                  <a:schemeClr val="tx1"/>
                </a:solidFill>
                <a:effectLst/>
                <a:ea typeface="Calibri" panose="020F0502020204030204" pitchFamily="34" charset="0"/>
                <a:cs typeface="Times New Roman"/>
              </a:rPr>
              <a:t>&amp; Jylhä,</a:t>
            </a:r>
            <a:r>
              <a:rPr lang="fi-FI" sz="2800" dirty="0">
                <a:solidFill>
                  <a:schemeClr val="tx1"/>
                </a:solidFill>
                <a:effectLst/>
                <a:ea typeface="Calibri" panose="020F0502020204030204" pitchFamily="34" charset="0"/>
                <a:cs typeface="Times New Roman"/>
              </a:rPr>
              <a:t> Kirsti M. (2022</a:t>
            </a:r>
            <a:r>
              <a:rPr lang="fi-FI" sz="2800" b="1" dirty="0">
                <a:solidFill>
                  <a:schemeClr val="tx1"/>
                </a:solidFill>
                <a:effectLst/>
                <a:ea typeface="Calibri" panose="020F0502020204030204" pitchFamily="34" charset="0"/>
                <a:cs typeface="Times New Roman"/>
              </a:rPr>
              <a:t>) </a:t>
            </a:r>
            <a:r>
              <a:rPr lang="fi-FI" sz="2800" dirty="0">
                <a:solidFill>
                  <a:schemeClr val="tx1"/>
                </a:solidFill>
                <a:effectLst/>
                <a:ea typeface="Calibri" panose="020F0502020204030204" pitchFamily="34" charset="0"/>
                <a:cs typeface="Times New Roman"/>
              </a:rPr>
              <a:t>Nuorten ilmastoahdistus ja ympäristötunteet. Teoksessa Tomi Kiilakoski (toim.) Kestävää tekoa. Nuorisbarometri 2021. Helsinki: Valtion nuorisoneuvosto, Nuorisotutkimusseura/Nuorisotutkimusverkosto, ja Opetus. j kulttuuriministeriö, 95-116.</a:t>
            </a:r>
          </a:p>
          <a:p>
            <a:r>
              <a:rPr lang="fi-FI" sz="2800" b="1" dirty="0">
                <a:solidFill>
                  <a:schemeClr val="tx1"/>
                </a:solidFill>
                <a:ea typeface="Open Sans Light"/>
                <a:cs typeface="Open Sans Light"/>
              </a:rPr>
              <a:t>Virtanen</a:t>
            </a:r>
            <a:r>
              <a:rPr lang="fi-FI" sz="2800" dirty="0">
                <a:solidFill>
                  <a:schemeClr val="tx1"/>
                </a:solidFill>
                <a:ea typeface="Open Sans Light"/>
                <a:cs typeface="Open Sans Light"/>
              </a:rPr>
              <a:t>, Harri (2022) Trauma ja luonto: Eli kuinka selviytyä ekoahdistuksesta. Helsinki: SKS Kirjat.</a:t>
            </a:r>
          </a:p>
          <a:p>
            <a:r>
              <a:rPr lang="fi-FI" sz="2800" dirty="0">
                <a:solidFill>
                  <a:schemeClr val="tx1"/>
                </a:solidFill>
                <a:ea typeface="Open Sans Light"/>
                <a:cs typeface="Open Sans Light"/>
                <a:hlinkClick r:id="rId3">
                  <a:extLst>
                    <a:ext uri="{A12FA001-AC4F-418D-AE19-62706E023703}">
                      <ahyp:hlinkClr xmlns:ahyp="http://schemas.microsoft.com/office/drawing/2018/hyperlinkcolor" val="tx"/>
                    </a:ext>
                  </a:extLst>
                </a:hlinkClick>
              </a:rPr>
              <a:t>https://www.ymparistoahdistus.fi/</a:t>
            </a:r>
            <a:endParaRPr lang="fi-FI" sz="2800" dirty="0">
              <a:solidFill>
                <a:schemeClr val="tx1"/>
              </a:solidFill>
              <a:ea typeface="Open Sans Light"/>
              <a:cs typeface="Open Sans Light"/>
            </a:endParaRPr>
          </a:p>
          <a:p>
            <a:endParaRPr lang="fi-FI" sz="2800" dirty="0"/>
          </a:p>
          <a:p>
            <a:endParaRPr lang="en-US" sz="2800" dirty="0"/>
          </a:p>
          <a:p>
            <a:endParaRPr lang="fi-FI" dirty="0"/>
          </a:p>
        </p:txBody>
      </p:sp>
    </p:spTree>
    <p:extLst>
      <p:ext uri="{BB962C8B-B14F-4D97-AF65-F5344CB8AC3E}">
        <p14:creationId xmlns:p14="http://schemas.microsoft.com/office/powerpoint/2010/main" val="71888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8BF5A63-5643-3E17-A2C2-C3879255AAAA}"/>
              </a:ext>
              <a:ext uri="{C183D7F6-B498-43B3-948B-1728B52AA6E4}">
                <adec:decorative xmlns:adec="http://schemas.microsoft.com/office/drawing/2017/decorative" val="1"/>
              </a:ext>
            </a:extLst>
          </p:cNvPr>
          <p:cNvSpPr/>
          <p:nvPr/>
        </p:nvSpPr>
        <p:spPr>
          <a:xfrm>
            <a:off x="1792941" y="2459691"/>
            <a:ext cx="8639735" cy="16024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2A4FB5-1869-ED3D-6F13-928B5FCC0265}"/>
              </a:ext>
            </a:extLst>
          </p:cNvPr>
          <p:cNvSpPr>
            <a:spLocks noGrp="1"/>
          </p:cNvSpPr>
          <p:nvPr>
            <p:ph type="title"/>
          </p:nvPr>
        </p:nvSpPr>
        <p:spPr/>
        <p:txBody>
          <a:bodyPr/>
          <a:lstStyle/>
          <a:p>
            <a:r>
              <a:rPr lang="en-US" err="1">
                <a:cs typeface="Calibri"/>
              </a:rPr>
              <a:t>Lisenssiehdot</a:t>
            </a:r>
          </a:p>
        </p:txBody>
      </p:sp>
      <p:pic>
        <p:nvPicPr>
          <p:cNvPr id="3" name="Picture 2" descr="Creative Commons -lisenssi">
            <a:extLst>
              <a:ext uri="{FF2B5EF4-FFF2-40B4-BE49-F238E27FC236}">
                <a16:creationId xmlns:a16="http://schemas.microsoft.com/office/drawing/2014/main" id="{51AC839C-0D2E-DF0E-A27E-AF087D91B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07" y="2993775"/>
            <a:ext cx="1556106" cy="548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EDB45A-BC8B-0F7C-5D37-3EB3E9D38C60}"/>
              </a:ext>
            </a:extLst>
          </p:cNvPr>
          <p:cNvSpPr txBox="1"/>
          <p:nvPr/>
        </p:nvSpPr>
        <p:spPr>
          <a:xfrm>
            <a:off x="3766770" y="2937746"/>
            <a:ext cx="64228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Tämä teos on lisensoitu </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Creative </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Commons</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Nimeä-</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EiKaupallinen</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a:t>
            </a:r>
            <a:r>
              <a:rPr kumimoji="0" lang="fi-FI" sz="1800" b="1" i="0" u="none" strike="noStrike" kern="1200" cap="none" spc="0" normalizeH="0" baseline="0" noProof="0" err="1">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JaaSamoin</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hlinkClick r:id="rId3">
                  <a:extLst>
                    <a:ext uri="{A12FA001-AC4F-418D-AE19-62706E023703}">
                      <ahyp:hlinkClr xmlns:ahyp="http://schemas.microsoft.com/office/drawing/2018/hyperlinkcolor" val="tx"/>
                    </a:ext>
                  </a:extLst>
                </a:hlinkClick>
              </a:rPr>
              <a:t> 4.0 Kansainvälinen -lisenssillä</a:t>
            </a:r>
            <a:r>
              <a:rPr kumimoji="0" lang="fi-FI" sz="18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a:t>
            </a:r>
            <a:endParaRPr kumimoji="0" lang="fi-FI"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53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581B0C-0313-A548-8437-8F41D579127F}"/>
              </a:ext>
            </a:extLst>
          </p:cNvPr>
          <p:cNvSpPr>
            <a:spLocks noGrp="1"/>
          </p:cNvSpPr>
          <p:nvPr>
            <p:ph type="ctrTitle"/>
          </p:nvPr>
        </p:nvSpPr>
        <p:spPr/>
        <p:txBody>
          <a:bodyPr/>
          <a:lstStyle/>
          <a:p>
            <a:r>
              <a:rPr lang="fi-FI" dirty="0"/>
              <a:t>Sosiaalinen kestävyys</a:t>
            </a:r>
          </a:p>
        </p:txBody>
      </p:sp>
      <p:sp>
        <p:nvSpPr>
          <p:cNvPr id="3" name="Alaotsikko 2">
            <a:extLst>
              <a:ext uri="{FF2B5EF4-FFF2-40B4-BE49-F238E27FC236}">
                <a16:creationId xmlns:a16="http://schemas.microsoft.com/office/drawing/2014/main" id="{9018467E-DFAF-5C46-915A-6C81EB027AE0}"/>
              </a:ext>
            </a:extLst>
          </p:cNvPr>
          <p:cNvSpPr>
            <a:spLocks noGrp="1"/>
          </p:cNvSpPr>
          <p:nvPr>
            <p:ph type="subTitle" idx="1"/>
          </p:nvPr>
        </p:nvSpPr>
        <p:spPr/>
        <p:txBody>
          <a:bodyPr vert="horz" lIns="91440" tIns="45720" rIns="91440" bIns="45720" rtlCol="0" anchor="t">
            <a:normAutofit/>
          </a:bodyPr>
          <a:lstStyle/>
          <a:p>
            <a:r>
              <a:rPr lang="fi-FI" dirty="0"/>
              <a:t>Satu Ranta-Tyrkkö</a:t>
            </a:r>
          </a:p>
        </p:txBody>
      </p:sp>
    </p:spTree>
    <p:extLst>
      <p:ext uri="{BB962C8B-B14F-4D97-AF65-F5344CB8AC3E}">
        <p14:creationId xmlns:p14="http://schemas.microsoft.com/office/powerpoint/2010/main" val="343274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F68C82-C11F-DD38-FAA3-028047C1A733}"/>
              </a:ext>
            </a:extLst>
          </p:cNvPr>
          <p:cNvSpPr>
            <a:spLocks noGrp="1"/>
          </p:cNvSpPr>
          <p:nvPr>
            <p:ph type="title"/>
          </p:nvPr>
        </p:nvSpPr>
        <p:spPr>
          <a:xfrm>
            <a:off x="481013" y="3752849"/>
            <a:ext cx="3290887" cy="2452687"/>
          </a:xfrm>
        </p:spPr>
        <p:txBody>
          <a:bodyPr vert="horz" lIns="91440" tIns="45720" rIns="91440" bIns="45720" rtlCol="0" anchor="t">
            <a:normAutofit/>
          </a:bodyPr>
          <a:lstStyle/>
          <a:p>
            <a:r>
              <a:rPr lang="en-US" sz="3600" dirty="0" err="1">
                <a:solidFill>
                  <a:schemeClr val="tx1"/>
                </a:solidFill>
              </a:rPr>
              <a:t>Sisältö</a:t>
            </a:r>
            <a:endParaRPr lang="en-US" sz="3600" dirty="0">
              <a:solidFill>
                <a:schemeClr val="tx1"/>
              </a:solidFill>
            </a:endParaRPr>
          </a:p>
        </p:txBody>
      </p:sp>
      <p:pic>
        <p:nvPicPr>
          <p:cNvPr id="4" name="Content Placeholder 15">
            <a:extLst>
              <a:ext uri="{FF2B5EF4-FFF2-40B4-BE49-F238E27FC236}">
                <a16:creationId xmlns:a16="http://schemas.microsoft.com/office/drawing/2014/main" id="{6AB866AB-15E0-5E85-EDC0-5B44F582E2FE}"/>
              </a:ext>
              <a:ext uri="{C183D7F6-B498-43B3-948B-1728B52AA6E4}">
                <adec:decorative xmlns:adec="http://schemas.microsoft.com/office/drawing/2017/decorative" val="1"/>
              </a:ext>
            </a:extLst>
          </p:cNvPr>
          <p:cNvPicPr>
            <a:picLocks noChangeAspect="1"/>
          </p:cNvPicPr>
          <p:nvPr/>
        </p:nvPicPr>
        <p:blipFill rotWithShape="1">
          <a:blip r:embed="rId3"/>
          <a:srcRect t="20988" b="3843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FFE8FF25-D926-5C23-FA1C-C6DB308DF742}"/>
              </a:ext>
            </a:extLst>
          </p:cNvPr>
          <p:cNvSpPr>
            <a:spLocks noGrp="1"/>
          </p:cNvSpPr>
          <p:nvPr>
            <p:ph type="body" sz="quarter" idx="10"/>
          </p:nvPr>
        </p:nvSpPr>
        <p:spPr>
          <a:xfrm>
            <a:off x="4223982" y="3752850"/>
            <a:ext cx="7485413" cy="2452687"/>
          </a:xfrm>
        </p:spPr>
        <p:txBody>
          <a:bodyPr vert="horz" lIns="91440" tIns="45720" rIns="91440" bIns="45720" rtlCol="0" anchor="t">
            <a:normAutofit/>
          </a:bodyPr>
          <a:lstStyle/>
          <a:p>
            <a:pPr marL="457200" indent="-228600">
              <a:lnSpc>
                <a:spcPct val="90000"/>
              </a:lnSpc>
              <a:buFont typeface="Arial" panose="020B0604020202020204" pitchFamily="34" charset="0"/>
              <a:buChar char="•"/>
            </a:pPr>
            <a:r>
              <a:rPr lang="en-US" dirty="0" err="1">
                <a:solidFill>
                  <a:schemeClr val="tx1"/>
                </a:solidFill>
                <a:ea typeface="+mn-ea"/>
                <a:cs typeface="+mn-cs"/>
              </a:rPr>
              <a:t>Mitä</a:t>
            </a:r>
            <a:r>
              <a:rPr lang="en-US" dirty="0">
                <a:solidFill>
                  <a:schemeClr val="tx1"/>
                </a:solidFill>
                <a:ea typeface="+mn-ea"/>
                <a:cs typeface="+mn-cs"/>
              </a:rPr>
              <a:t> </a:t>
            </a:r>
            <a:r>
              <a:rPr lang="en-US" dirty="0" err="1">
                <a:solidFill>
                  <a:schemeClr val="tx1"/>
                </a:solidFill>
                <a:ea typeface="+mn-ea"/>
                <a:cs typeface="+mn-cs"/>
              </a:rPr>
              <a:t>sosiaalisella</a:t>
            </a:r>
            <a:r>
              <a:rPr lang="en-US" dirty="0">
                <a:solidFill>
                  <a:schemeClr val="tx1"/>
                </a:solidFill>
                <a:ea typeface="+mn-ea"/>
                <a:cs typeface="+mn-cs"/>
              </a:rPr>
              <a:t> </a:t>
            </a:r>
            <a:r>
              <a:rPr lang="en-US" dirty="0" err="1">
                <a:solidFill>
                  <a:schemeClr val="tx1"/>
                </a:solidFill>
                <a:ea typeface="+mn-ea"/>
                <a:cs typeface="+mn-cs"/>
              </a:rPr>
              <a:t>kestävyydellä</a:t>
            </a:r>
            <a:r>
              <a:rPr lang="en-US" dirty="0">
                <a:solidFill>
                  <a:schemeClr val="tx1"/>
                </a:solidFill>
                <a:ea typeface="+mn-ea"/>
                <a:cs typeface="+mn-cs"/>
              </a:rPr>
              <a:t> </a:t>
            </a:r>
            <a:r>
              <a:rPr lang="en-US" dirty="0" err="1">
                <a:solidFill>
                  <a:schemeClr val="tx1"/>
                </a:solidFill>
                <a:ea typeface="+mn-ea"/>
                <a:cs typeface="+mn-cs"/>
              </a:rPr>
              <a:t>tarkoitetaan</a:t>
            </a:r>
            <a:endParaRPr lang="en-US" dirty="0">
              <a:solidFill>
                <a:schemeClr val="tx1"/>
              </a:solidFill>
              <a:ea typeface="+mn-ea"/>
              <a:cs typeface="+mn-cs"/>
            </a:endParaRPr>
          </a:p>
          <a:p>
            <a:pPr marL="457200" indent="-228600">
              <a:lnSpc>
                <a:spcPct val="90000"/>
              </a:lnSpc>
              <a:buFont typeface="Arial" panose="020B0604020202020204" pitchFamily="34" charset="0"/>
              <a:buChar char="•"/>
            </a:pPr>
            <a:r>
              <a:rPr lang="en-US" dirty="0" err="1">
                <a:solidFill>
                  <a:schemeClr val="tx1"/>
                </a:solidFill>
                <a:ea typeface="+mn-ea"/>
                <a:cs typeface="+mn-cs"/>
              </a:rPr>
              <a:t>Sosiaalisen</a:t>
            </a:r>
            <a:r>
              <a:rPr lang="en-US" dirty="0">
                <a:solidFill>
                  <a:schemeClr val="tx1"/>
                </a:solidFill>
                <a:ea typeface="+mn-ea"/>
                <a:cs typeface="+mn-cs"/>
              </a:rPr>
              <a:t> </a:t>
            </a:r>
            <a:r>
              <a:rPr lang="en-US" dirty="0" err="1">
                <a:solidFill>
                  <a:schemeClr val="tx1"/>
                </a:solidFill>
                <a:ea typeface="+mn-ea"/>
                <a:cs typeface="+mn-cs"/>
              </a:rPr>
              <a:t>kestävyyden</a:t>
            </a:r>
            <a:r>
              <a:rPr lang="en-US" dirty="0">
                <a:solidFill>
                  <a:schemeClr val="tx1"/>
                </a:solidFill>
                <a:ea typeface="+mn-ea"/>
                <a:cs typeface="+mn-cs"/>
              </a:rPr>
              <a:t> </a:t>
            </a:r>
            <a:r>
              <a:rPr lang="en-US" dirty="0" err="1">
                <a:solidFill>
                  <a:schemeClr val="tx1"/>
                </a:solidFill>
                <a:ea typeface="+mn-ea"/>
                <a:cs typeface="+mn-cs"/>
              </a:rPr>
              <a:t>osatekijöitä</a:t>
            </a:r>
            <a:endParaRPr lang="en-US" dirty="0">
              <a:solidFill>
                <a:schemeClr val="tx1"/>
              </a:solidFill>
              <a:ea typeface="+mn-ea"/>
              <a:cs typeface="+mn-cs"/>
            </a:endParaRPr>
          </a:p>
          <a:p>
            <a:pPr marL="914400" lvl="1" indent="-228600">
              <a:lnSpc>
                <a:spcPct val="90000"/>
              </a:lnSpc>
              <a:buFont typeface="Arial" panose="020B0604020202020204" pitchFamily="34" charset="0"/>
              <a:buChar char="•"/>
            </a:pPr>
            <a:r>
              <a:rPr lang="en-US" sz="2800" dirty="0" err="1">
                <a:solidFill>
                  <a:schemeClr val="tx1"/>
                </a:solidFill>
                <a:ea typeface="+mn-ea"/>
                <a:cs typeface="+mn-cs"/>
              </a:rPr>
              <a:t>Yhteenkuuluvuus</a:t>
            </a:r>
            <a:endParaRPr lang="en-US" sz="2800" dirty="0">
              <a:solidFill>
                <a:schemeClr val="tx1"/>
              </a:solidFill>
              <a:ea typeface="+mn-ea"/>
              <a:cs typeface="+mn-cs"/>
            </a:endParaRPr>
          </a:p>
          <a:p>
            <a:pPr marL="914400" lvl="1" indent="-228600">
              <a:lnSpc>
                <a:spcPct val="90000"/>
              </a:lnSpc>
              <a:buFont typeface="Arial" panose="020B0604020202020204" pitchFamily="34" charset="0"/>
              <a:buChar char="•"/>
            </a:pPr>
            <a:r>
              <a:rPr lang="en-US" sz="2800" dirty="0" err="1">
                <a:solidFill>
                  <a:schemeClr val="tx1"/>
                </a:solidFill>
                <a:ea typeface="+mn-ea"/>
                <a:cs typeface="+mn-cs"/>
              </a:rPr>
              <a:t>Yhdenvertaisuus</a:t>
            </a:r>
            <a:endParaRPr lang="en-US" sz="2800" dirty="0">
              <a:solidFill>
                <a:schemeClr val="tx1"/>
              </a:solidFill>
              <a:ea typeface="+mn-ea"/>
              <a:cs typeface="+mn-cs"/>
            </a:endParaRPr>
          </a:p>
        </p:txBody>
      </p:sp>
    </p:spTree>
    <p:extLst>
      <p:ext uri="{BB962C8B-B14F-4D97-AF65-F5344CB8AC3E}">
        <p14:creationId xmlns:p14="http://schemas.microsoft.com/office/powerpoint/2010/main" val="3872581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DC56-A50E-4EA0-B0D6-F80DE6ECBD89}"/>
              </a:ext>
            </a:extLst>
          </p:cNvPr>
          <p:cNvSpPr>
            <a:spLocks noGrp="1"/>
          </p:cNvSpPr>
          <p:nvPr>
            <p:ph type="title"/>
          </p:nvPr>
        </p:nvSpPr>
        <p:spPr/>
        <p:txBody>
          <a:bodyPr vert="horz" lIns="91440" tIns="45720" rIns="91440" bIns="45720" rtlCol="0" anchor="t">
            <a:noAutofit/>
          </a:bodyPr>
          <a:lstStyle/>
          <a:p>
            <a:r>
              <a:rPr lang="fi-FI" sz="4800" kern="1200" dirty="0">
                <a:solidFill>
                  <a:srgbClr val="000000"/>
                </a:solidFill>
                <a:latin typeface="+mj-lt"/>
                <a:ea typeface="+mj-ea"/>
                <a:cs typeface="+mj-cs"/>
              </a:rPr>
              <a:t>Virittäytyminen</a:t>
            </a:r>
            <a:endParaRPr lang="fi-FI" sz="3200" b="0" kern="1200" dirty="0">
              <a:solidFill>
                <a:srgbClr val="000000"/>
              </a:solidFill>
            </a:endParaRPr>
          </a:p>
        </p:txBody>
      </p:sp>
      <p:sp>
        <p:nvSpPr>
          <p:cNvPr id="4" name="Tekstin paikkamerkki 3">
            <a:extLst>
              <a:ext uri="{FF2B5EF4-FFF2-40B4-BE49-F238E27FC236}">
                <a16:creationId xmlns:a16="http://schemas.microsoft.com/office/drawing/2014/main" id="{0284C4FC-FB88-F1AB-8253-0614A86732BC}"/>
              </a:ext>
            </a:extLst>
          </p:cNvPr>
          <p:cNvSpPr>
            <a:spLocks noGrp="1"/>
          </p:cNvSpPr>
          <p:nvPr>
            <p:ph type="body" sz="quarter" idx="10"/>
          </p:nvPr>
        </p:nvSpPr>
        <p:spPr>
          <a:xfrm>
            <a:off x="838200" y="1771650"/>
            <a:ext cx="6120740" cy="4376738"/>
          </a:xfrm>
        </p:spPr>
        <p:txBody>
          <a:bodyPr/>
          <a:lstStyle/>
          <a:p>
            <a:r>
              <a:rPr lang="fi-FI" sz="2800" b="0" kern="1200" dirty="0">
                <a:solidFill>
                  <a:srgbClr val="000000"/>
                </a:solidFill>
              </a:rPr>
              <a:t>Kerro vieruskaverille</a:t>
            </a:r>
            <a:r>
              <a:rPr lang="fi-FI" kern="1200" dirty="0">
                <a:solidFill>
                  <a:srgbClr val="000000"/>
                </a:solidFill>
              </a:rPr>
              <a:t> </a:t>
            </a:r>
            <a:r>
              <a:rPr lang="fi-FI" sz="2800" b="0" dirty="0">
                <a:solidFill>
                  <a:srgbClr val="000000"/>
                </a:solidFill>
              </a:rPr>
              <a:t>jokin sellainen asia, joka on tänään herättänyt hyvää mieltä, iloa, tuntunut mukavalta tai innostanut.</a:t>
            </a:r>
            <a:endParaRPr lang="fi-FI" dirty="0"/>
          </a:p>
        </p:txBody>
      </p:sp>
      <p:sp>
        <p:nvSpPr>
          <p:cNvPr id="5" name="Slide Number Placeholder 4">
            <a:extLst>
              <a:ext uri="{FF2B5EF4-FFF2-40B4-BE49-F238E27FC236}">
                <a16:creationId xmlns:a16="http://schemas.microsoft.com/office/drawing/2014/main" id="{47D23437-07C3-4D83-9AC7-8EEC27111208}"/>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330EA680-D336-4FF7-8B7A-9848BB0A1C32}" type="slidenum">
              <a:rPr lang="en-US" smtClean="0"/>
              <a:pPr>
                <a:spcAft>
                  <a:spcPts val="600"/>
                </a:spcAft>
              </a:pPr>
              <a:t>5</a:t>
            </a:fld>
            <a:endParaRPr lang="en-US" sz="1100">
              <a:solidFill>
                <a:srgbClr val="898989"/>
              </a:solidFill>
            </a:endParaRPr>
          </a:p>
        </p:txBody>
      </p:sp>
      <p:pic>
        <p:nvPicPr>
          <p:cNvPr id="9" name="Kuva 8">
            <a:extLst>
              <a:ext uri="{FF2B5EF4-FFF2-40B4-BE49-F238E27FC236}">
                <a16:creationId xmlns:a16="http://schemas.microsoft.com/office/drawing/2014/main" id="{01917F02-FE78-42B0-A370-74D4F4D80CB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37473" y="0"/>
            <a:ext cx="4954527" cy="6148388"/>
          </a:xfrm>
          <a:prstGeom prst="rect">
            <a:avLst/>
          </a:prstGeom>
        </p:spPr>
      </p:pic>
    </p:spTree>
    <p:extLst>
      <p:ext uri="{BB962C8B-B14F-4D97-AF65-F5344CB8AC3E}">
        <p14:creationId xmlns:p14="http://schemas.microsoft.com/office/powerpoint/2010/main" val="392602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6616502-4709-42C9-8818-6BF8D9114720}"/>
              </a:ext>
            </a:extLst>
          </p:cNvPr>
          <p:cNvSpPr txBox="1">
            <a:spLocks noGrp="1"/>
          </p:cNvSpPr>
          <p:nvPr>
            <p:ph type="title"/>
          </p:nvPr>
        </p:nvSpPr>
        <p:spPr/>
        <p:txBody>
          <a:bodyPr>
            <a:normAutofit/>
          </a:bodyPr>
          <a:lstStyle/>
          <a:p>
            <a:r>
              <a:rPr lang="fi-FI" sz="3200" dirty="0"/>
              <a:t>YK:n kestävän kehityksen tavoitteet, Agenda2030​</a:t>
            </a:r>
          </a:p>
        </p:txBody>
      </p:sp>
      <p:sp>
        <p:nvSpPr>
          <p:cNvPr id="3" name="Content Placeholder 6">
            <a:extLst>
              <a:ext uri="{FF2B5EF4-FFF2-40B4-BE49-F238E27FC236}">
                <a16:creationId xmlns:a16="http://schemas.microsoft.com/office/drawing/2014/main" id="{860C1726-4DE3-42EF-950F-8D81EB9718C9}"/>
              </a:ext>
            </a:extLst>
          </p:cNvPr>
          <p:cNvSpPr txBox="1">
            <a:spLocks noGrp="1"/>
          </p:cNvSpPr>
          <p:nvPr>
            <p:ph type="body" idx="4294967295"/>
          </p:nvPr>
        </p:nvSpPr>
        <p:spPr>
          <a:xfrm>
            <a:off x="838203" y="1771649"/>
            <a:ext cx="4183740" cy="4376739"/>
          </a:xfrm>
        </p:spPr>
        <p:txBody>
          <a:bodyPr>
            <a:noAutofit/>
          </a:bodyPr>
          <a:lstStyle/>
          <a:p>
            <a:pPr marL="0" indent="0">
              <a:buNone/>
            </a:pPr>
            <a:r>
              <a:rPr lang="fi-FI" sz="2400" dirty="0">
                <a:latin typeface="+mn-lt"/>
              </a:rPr>
              <a:t>17:llä kestävän kehityksen tavoitteella pyritään kattamaan ihmisten ja planeetan hyvinvoinnin kannalta kaikki kriittiset kysymykset. Niissä kiinnitetään erityistä huomiota kehityksen perustavanlaatuisiin edellytyksiin: rauhaan ja turvallisuuteen, ympäristön hyvinvointiin ja talouskasvun oikeudenmukaiseen jakautumiseen.</a:t>
            </a:r>
            <a:endParaRPr lang="en-US" sz="2400" dirty="0">
              <a:latin typeface="+mn-lt"/>
            </a:endParaRPr>
          </a:p>
        </p:txBody>
      </p:sp>
      <p:pic>
        <p:nvPicPr>
          <p:cNvPr id="2052" name="Picture 4" descr="Agenda 2030 tavoitteet.">
            <a:extLst>
              <a:ext uri="{FF2B5EF4-FFF2-40B4-BE49-F238E27FC236}">
                <a16:creationId xmlns:a16="http://schemas.microsoft.com/office/drawing/2014/main" id="{C6EB6D08-D5C8-4625-87DC-CF768C8FD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317" y="1327832"/>
            <a:ext cx="6538442"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32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53D7-DCC1-4AF9-A6BD-712C29EBAA3C}"/>
              </a:ext>
            </a:extLst>
          </p:cNvPr>
          <p:cNvSpPr>
            <a:spLocks noGrp="1"/>
          </p:cNvSpPr>
          <p:nvPr>
            <p:ph type="title"/>
          </p:nvPr>
        </p:nvSpPr>
        <p:spPr/>
        <p:txBody>
          <a:bodyPr>
            <a:normAutofit/>
          </a:bodyPr>
          <a:lstStyle/>
          <a:p>
            <a:r>
              <a:rPr lang="fi-FI" dirty="0">
                <a:ea typeface="Calibri Light"/>
                <a:cs typeface="Calibri Light"/>
              </a:rPr>
              <a:t>Sosiaalinen kestävyys/ YK:n kestävyystavoitteet</a:t>
            </a:r>
          </a:p>
        </p:txBody>
      </p:sp>
      <p:sp>
        <p:nvSpPr>
          <p:cNvPr id="3" name="Tekstin paikkamerkki 2">
            <a:extLst>
              <a:ext uri="{FF2B5EF4-FFF2-40B4-BE49-F238E27FC236}">
                <a16:creationId xmlns:a16="http://schemas.microsoft.com/office/drawing/2014/main" id="{2E54BF85-7BFB-DB76-C770-8471D9D37133}"/>
              </a:ext>
            </a:extLst>
          </p:cNvPr>
          <p:cNvSpPr>
            <a:spLocks noGrp="1"/>
          </p:cNvSpPr>
          <p:nvPr>
            <p:ph type="body" sz="quarter" idx="10"/>
          </p:nvPr>
        </p:nvSpPr>
        <p:spPr>
          <a:xfrm>
            <a:off x="838200" y="5749446"/>
            <a:ext cx="10515600" cy="398941"/>
          </a:xfrm>
        </p:spPr>
        <p:txBody>
          <a:bodyPr>
            <a:normAutofit fontScale="85000" lnSpcReduction="20000"/>
          </a:bodyPr>
          <a:lstStyle/>
          <a:p>
            <a:pPr algn="ctr"/>
            <a:r>
              <a:rPr lang="fi-FI" dirty="0">
                <a:ea typeface="Calibri Light"/>
                <a:cs typeface="Calibri Light"/>
                <a:hlinkClick r:id="rId3"/>
              </a:rPr>
              <a:t>https://www.youtube.com/watch?v=OVZcYqJ8nJ4</a:t>
            </a:r>
            <a:endParaRPr lang="fi-FI" dirty="0"/>
          </a:p>
        </p:txBody>
      </p:sp>
      <p:pic>
        <p:nvPicPr>
          <p:cNvPr id="4" name="Picture 4" descr="Diagram&#10;&#10;Description automatically generated">
            <a:extLst>
              <a:ext uri="{FF2B5EF4-FFF2-40B4-BE49-F238E27FC236}">
                <a16:creationId xmlns:a16="http://schemas.microsoft.com/office/drawing/2014/main" id="{196A41B5-E532-415B-AB7F-1734936CC3CF}"/>
              </a:ext>
            </a:extLst>
          </p:cNvPr>
          <p:cNvPicPr>
            <a:picLocks noGrp="1" noChangeAspect="1"/>
          </p:cNvPicPr>
          <p:nvPr>
            <p:ph idx="4294967295"/>
          </p:nvPr>
        </p:nvPicPr>
        <p:blipFill>
          <a:blip r:embed="rId4"/>
          <a:stretch>
            <a:fillRect/>
          </a:stretch>
        </p:blipFill>
        <p:spPr>
          <a:xfrm>
            <a:off x="2225457" y="1690688"/>
            <a:ext cx="7741085" cy="3995218"/>
          </a:xfrm>
        </p:spPr>
      </p:pic>
    </p:spTree>
    <p:extLst>
      <p:ext uri="{BB962C8B-B14F-4D97-AF65-F5344CB8AC3E}">
        <p14:creationId xmlns:p14="http://schemas.microsoft.com/office/powerpoint/2010/main" val="3459507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Agenda 2030 tavoite numero 1: Ei köyhyyttä">
            <a:extLst>
              <a:ext uri="{FF2B5EF4-FFF2-40B4-BE49-F238E27FC236}">
                <a16:creationId xmlns:a16="http://schemas.microsoft.com/office/drawing/2014/main" id="{5147F76E-EFF0-D578-4272-8CC83EEE7869}"/>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502" y="1158118"/>
            <a:ext cx="1473716" cy="14737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Agenda 2030 tavoite numero 2: Ei nälkää">
            <a:extLst>
              <a:ext uri="{FF2B5EF4-FFF2-40B4-BE49-F238E27FC236}">
                <a16:creationId xmlns:a16="http://schemas.microsoft.com/office/drawing/2014/main" id="{EB4E9600-9C7D-3681-8011-19B7B2D56D3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701" y="1175900"/>
            <a:ext cx="1458744" cy="1458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genda 2030 tavoite numero 3: Terveyttä ja hyvinvointia">
            <a:extLst>
              <a:ext uri="{FF2B5EF4-FFF2-40B4-BE49-F238E27FC236}">
                <a16:creationId xmlns:a16="http://schemas.microsoft.com/office/drawing/2014/main" id="{2FFB6EBA-68ED-4CB8-0912-F680D48E73F3}"/>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178" y="1166827"/>
            <a:ext cx="1473716" cy="14737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Agenda 2030 tavoite numero 4: Hyvä koulutus">
            <a:extLst>
              <a:ext uri="{FF2B5EF4-FFF2-40B4-BE49-F238E27FC236}">
                <a16:creationId xmlns:a16="http://schemas.microsoft.com/office/drawing/2014/main" id="{3AD016F3-81CD-9966-8C37-3E401D03A314}"/>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329" y="1183442"/>
            <a:ext cx="1458744" cy="1458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0" descr="Agenda 2030 tavoite numero 5: Sukupuolten tasa-arvo">
            <a:extLst>
              <a:ext uri="{FF2B5EF4-FFF2-40B4-BE49-F238E27FC236}">
                <a16:creationId xmlns:a16="http://schemas.microsoft.com/office/drawing/2014/main" id="{E7258A7E-655F-44F5-58A0-9FD574E2BD37}"/>
              </a:ext>
              <a:ext uri="{C183D7F6-B498-43B3-948B-1728B52AA6E4}">
                <adec:decorative xmlns:adec="http://schemas.microsoft.com/office/drawing/2017/decorative" val="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325" y="1191142"/>
            <a:ext cx="1452262" cy="14522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2">
            <a:extLst>
              <a:ext uri="{FF2B5EF4-FFF2-40B4-BE49-F238E27FC236}">
                <a16:creationId xmlns:a16="http://schemas.microsoft.com/office/drawing/2014/main" id="{01B79205-B48A-7496-B711-B5264C359CE4}"/>
              </a:ext>
              <a:ext uri="{C183D7F6-B498-43B3-948B-1728B52AA6E4}">
                <adec:decorative xmlns:adec="http://schemas.microsoft.com/office/drawing/2017/decorative" val="1"/>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02749" y="1195743"/>
            <a:ext cx="1425998" cy="142599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4" descr="Agenda 2030 tavoite numero 7: Edullista ja puhdasta energiaa">
            <a:extLst>
              <a:ext uri="{FF2B5EF4-FFF2-40B4-BE49-F238E27FC236}">
                <a16:creationId xmlns:a16="http://schemas.microsoft.com/office/drawing/2014/main" id="{88D54945-C16C-96A6-1168-1ADDA3090AD9}"/>
              </a:ext>
              <a:ext uri="{C183D7F6-B498-43B3-948B-1728B52AA6E4}">
                <adec:decorative xmlns:adec="http://schemas.microsoft.com/office/drawing/2017/decorative" val="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457" y="3111045"/>
            <a:ext cx="1473716" cy="147371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6">
            <a:extLst>
              <a:ext uri="{FF2B5EF4-FFF2-40B4-BE49-F238E27FC236}">
                <a16:creationId xmlns:a16="http://schemas.microsoft.com/office/drawing/2014/main" id="{2FC48A01-C522-0EDF-F066-A67E7E5B7A6F}"/>
              </a:ext>
              <a:ext uri="{C183D7F6-B498-43B3-948B-1728B52AA6E4}">
                <adec:decorative xmlns:adec="http://schemas.microsoft.com/office/drawing/2017/decorative" val="1"/>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8812" y="3080129"/>
            <a:ext cx="1499744" cy="1499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8">
            <a:extLst>
              <a:ext uri="{FF2B5EF4-FFF2-40B4-BE49-F238E27FC236}">
                <a16:creationId xmlns:a16="http://schemas.microsoft.com/office/drawing/2014/main" id="{0F66EAC7-0110-87E8-6075-D03A859142A2}"/>
              </a:ext>
              <a:ext uri="{C183D7F6-B498-43B3-948B-1728B52AA6E4}">
                <adec:decorative xmlns:adec="http://schemas.microsoft.com/office/drawing/2017/decorative" val="1"/>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1075" y="3072710"/>
            <a:ext cx="1500063" cy="15131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0">
            <a:extLst>
              <a:ext uri="{FF2B5EF4-FFF2-40B4-BE49-F238E27FC236}">
                <a16:creationId xmlns:a16="http://schemas.microsoft.com/office/drawing/2014/main" id="{CB0631E6-9153-AE69-1CAC-DE05D599C360}"/>
              </a:ext>
              <a:ext uri="{C183D7F6-B498-43B3-948B-1728B52AA6E4}">
                <adec:decorative xmlns:adec="http://schemas.microsoft.com/office/drawing/2017/decorative" val="1"/>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5608" y="3062814"/>
            <a:ext cx="1513151" cy="15131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2" descr="Agenda 2030 tavoite numero 11: Kestävät kaupungit ja yhteisöt">
            <a:extLst>
              <a:ext uri="{FF2B5EF4-FFF2-40B4-BE49-F238E27FC236}">
                <a16:creationId xmlns:a16="http://schemas.microsoft.com/office/drawing/2014/main" id="{11215231-87D4-6555-392C-9A3A27CD8D4A}"/>
              </a:ext>
              <a:ext uri="{C183D7F6-B498-43B3-948B-1728B52AA6E4}">
                <adec:decorative xmlns:adec="http://schemas.microsoft.com/office/drawing/2017/decorative" val="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1101" y="3052428"/>
            <a:ext cx="1493498" cy="15408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4">
            <a:extLst>
              <a:ext uri="{FF2B5EF4-FFF2-40B4-BE49-F238E27FC236}">
                <a16:creationId xmlns:a16="http://schemas.microsoft.com/office/drawing/2014/main" id="{4E5FCC0C-F9CA-CD79-B411-AED989735DB2}"/>
              </a:ext>
              <a:ext uri="{C183D7F6-B498-43B3-948B-1728B52AA6E4}">
                <adec:decorative xmlns:adec="http://schemas.microsoft.com/office/drawing/2017/decorative" val="1"/>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01119" y="3051778"/>
            <a:ext cx="1493499" cy="15677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6">
            <a:extLst>
              <a:ext uri="{FF2B5EF4-FFF2-40B4-BE49-F238E27FC236}">
                <a16:creationId xmlns:a16="http://schemas.microsoft.com/office/drawing/2014/main" id="{3C4EFAE2-AD31-0E97-CCB4-2A473F23822F}"/>
              </a:ext>
              <a:ext uri="{C183D7F6-B498-43B3-948B-1728B52AA6E4}">
                <adec:decorative xmlns:adec="http://schemas.microsoft.com/office/drawing/2017/decorative" val="1"/>
              </a:ext>
            </a:extLst>
          </p:cNvPr>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049" y="5028546"/>
            <a:ext cx="1490617" cy="14906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8">
            <a:extLst>
              <a:ext uri="{FF2B5EF4-FFF2-40B4-BE49-F238E27FC236}">
                <a16:creationId xmlns:a16="http://schemas.microsoft.com/office/drawing/2014/main" id="{2A7574E3-78FE-AC63-BCD9-ED7864322C5A}"/>
              </a:ext>
              <a:ext uri="{C183D7F6-B498-43B3-948B-1728B52AA6E4}">
                <adec:decorative xmlns:adec="http://schemas.microsoft.com/office/drawing/2017/decorative" val="1"/>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30868" y="5049763"/>
            <a:ext cx="1472755" cy="14727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30">
            <a:extLst>
              <a:ext uri="{FF2B5EF4-FFF2-40B4-BE49-F238E27FC236}">
                <a16:creationId xmlns:a16="http://schemas.microsoft.com/office/drawing/2014/main" id="{DBE1047E-5C72-C505-DB09-A81F3D23BA01}"/>
              </a:ext>
              <a:ext uri="{C183D7F6-B498-43B3-948B-1728B52AA6E4}">
                <adec:decorative xmlns:adec="http://schemas.microsoft.com/office/drawing/2017/decorative" val="1"/>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72957" y="5061292"/>
            <a:ext cx="1490617" cy="149061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32" descr="Agenda 2030 tavoite numero 16: Rauha, oikeudenmukaisuus ja hyvä hallinto">
            <a:extLst>
              <a:ext uri="{FF2B5EF4-FFF2-40B4-BE49-F238E27FC236}">
                <a16:creationId xmlns:a16="http://schemas.microsoft.com/office/drawing/2014/main" id="{62E5BC00-0EEB-7387-4C98-A9224ED3E759}"/>
              </a:ext>
              <a:ext uri="{C183D7F6-B498-43B3-948B-1728B52AA6E4}">
                <adec:decorative xmlns:adec="http://schemas.microsoft.com/office/drawing/2017/decorative" val="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76127" y="5060745"/>
            <a:ext cx="1513151" cy="151315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34">
            <a:extLst>
              <a:ext uri="{FF2B5EF4-FFF2-40B4-BE49-F238E27FC236}">
                <a16:creationId xmlns:a16="http://schemas.microsoft.com/office/drawing/2014/main" id="{C63EE52C-3341-5A86-02E7-70FDF57133F5}"/>
              </a:ext>
              <a:ext uri="{C183D7F6-B498-43B3-948B-1728B52AA6E4}">
                <adec:decorative xmlns:adec="http://schemas.microsoft.com/office/drawing/2017/decorative" val="1"/>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8326" y="5061219"/>
            <a:ext cx="1493585" cy="149358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Otsikko 1">
            <a:extLst>
              <a:ext uri="{FF2B5EF4-FFF2-40B4-BE49-F238E27FC236}">
                <a16:creationId xmlns:a16="http://schemas.microsoft.com/office/drawing/2014/main" id="{DAFC7F83-2365-1B23-BE61-6DB049220CC1}"/>
              </a:ext>
            </a:extLst>
          </p:cNvPr>
          <p:cNvSpPr txBox="1">
            <a:spLocks noGrp="1"/>
          </p:cNvSpPr>
          <p:nvPr>
            <p:ph type="title" idx="4294967295"/>
          </p:nvPr>
        </p:nvSpPr>
        <p:spPr>
          <a:xfrm>
            <a:off x="719092" y="452761"/>
            <a:ext cx="11009654" cy="6032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0" marR="0" lvl="0" indent="0" algn="l" defTabSz="914400" rtl="0" fontAlgn="auto" hangingPunct="1">
              <a:lnSpc>
                <a:spcPct val="90000"/>
              </a:lnSpc>
              <a:spcBef>
                <a:spcPts val="0"/>
              </a:spcBef>
              <a:spcAft>
                <a:spcPts val="0"/>
              </a:spcAft>
              <a:buNone/>
              <a:tabLst/>
              <a:defRPr lang="fi-FI" sz="4400" b="1" i="0" u="none" strike="noStrike" kern="1200" cap="none" spc="0" baseline="0">
                <a:solidFill>
                  <a:srgbClr val="262728"/>
                </a:solidFill>
                <a:uFillTx/>
                <a:latin typeface="Calibri"/>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i-FI" sz="4800" b="1" i="0" u="none" strike="noStrike" kern="1200" cap="none" spc="0" normalizeH="0" baseline="0" noProof="0" dirty="0">
                <a:ln>
                  <a:noFill/>
                </a:ln>
                <a:solidFill>
                  <a:srgbClr val="262728"/>
                </a:solidFill>
                <a:effectLst/>
                <a:uLnTx/>
                <a:uFillTx/>
                <a:latin typeface="Calibri"/>
                <a:ea typeface="+mn-ea"/>
                <a:cs typeface="+mn-cs"/>
              </a:rPr>
              <a:t>Agenda 2030 | Sosiaalinen kestävyys </a:t>
            </a:r>
          </a:p>
        </p:txBody>
      </p:sp>
      <p:sp>
        <p:nvSpPr>
          <p:cNvPr id="23" name="Tekstiruutu 22">
            <a:extLst>
              <a:ext uri="{FF2B5EF4-FFF2-40B4-BE49-F238E27FC236}">
                <a16:creationId xmlns:a16="http://schemas.microsoft.com/office/drawing/2014/main" id="{B6D5B8AB-1E9F-1F38-8FF4-A68B5DED3FD4}"/>
              </a:ext>
            </a:extLst>
          </p:cNvPr>
          <p:cNvSpPr txBox="1"/>
          <p:nvPr/>
        </p:nvSpPr>
        <p:spPr>
          <a:xfrm>
            <a:off x="10350114" y="5414800"/>
            <a:ext cx="1710341" cy="830997"/>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effectLst/>
                <a:uLnTx/>
                <a:uFillTx/>
                <a:latin typeface="Calibri" panose="020F0502020204030204"/>
                <a:ea typeface="+mn-ea"/>
                <a:cs typeface="+mn-cs"/>
              </a:rPr>
              <a:t>Sosiaalinen kestävyys</a:t>
            </a:r>
          </a:p>
        </p:txBody>
      </p:sp>
    </p:spTree>
    <p:extLst>
      <p:ext uri="{BB962C8B-B14F-4D97-AF65-F5344CB8AC3E}">
        <p14:creationId xmlns:p14="http://schemas.microsoft.com/office/powerpoint/2010/main" val="1942358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B0BC-A4F3-76FC-45D2-A8C1A55F7E80}"/>
              </a:ext>
            </a:extLst>
          </p:cNvPr>
          <p:cNvSpPr>
            <a:spLocks noGrp="1"/>
          </p:cNvSpPr>
          <p:nvPr>
            <p:ph type="title"/>
          </p:nvPr>
        </p:nvSpPr>
        <p:spPr/>
        <p:txBody>
          <a:bodyPr/>
          <a:lstStyle/>
          <a:p>
            <a:r>
              <a:rPr lang="fi-FI" dirty="0">
                <a:cs typeface="Calibri"/>
              </a:rPr>
              <a:t>Sosiaalinen kestävyys </a:t>
            </a:r>
            <a:r>
              <a:rPr lang="fi-FI" sz="3200" dirty="0">
                <a:cs typeface="Calibri"/>
              </a:rPr>
              <a:t>(Kuntaliitto, THL)</a:t>
            </a:r>
            <a:endParaRPr lang="fi-FI" sz="3200" dirty="0"/>
          </a:p>
        </p:txBody>
      </p:sp>
      <p:sp>
        <p:nvSpPr>
          <p:cNvPr id="4" name="Text Placeholder 3">
            <a:extLst>
              <a:ext uri="{FF2B5EF4-FFF2-40B4-BE49-F238E27FC236}">
                <a16:creationId xmlns:a16="http://schemas.microsoft.com/office/drawing/2014/main" id="{17980CCE-B6E6-4F7D-9E45-E43C833CDB6C}"/>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fi-FI" sz="3200" dirty="0">
                <a:solidFill>
                  <a:schemeClr val="tx1"/>
                </a:solidFill>
                <a:ea typeface="+mn-lt"/>
                <a:cs typeface="+mn-lt"/>
              </a:rPr>
              <a:t>Kokonaisvaltaista fyysistä, psyykkistä ja sosiaalista hyvinvointia </a:t>
            </a:r>
            <a:r>
              <a:rPr lang="fi-FI" sz="3200" dirty="0">
                <a:solidFill>
                  <a:schemeClr val="tx1"/>
                </a:solidFill>
                <a:ea typeface="+mn-lt"/>
                <a:cs typeface="+mn-lt"/>
                <a:sym typeface="Wingdings" panose="05000000000000000000" pitchFamily="2" charset="2"/>
              </a:rPr>
              <a:t> hyvä ja merkityksellinen arki</a:t>
            </a:r>
          </a:p>
          <a:p>
            <a:pPr marL="457200" indent="-457200">
              <a:buFont typeface="Arial" panose="020B0604020202020204" pitchFamily="34" charset="0"/>
              <a:buChar char="•"/>
            </a:pPr>
            <a:r>
              <a:rPr lang="fi-FI" sz="3200" dirty="0">
                <a:solidFill>
                  <a:schemeClr val="tx1"/>
                </a:solidFill>
                <a:ea typeface="+mn-lt"/>
                <a:cs typeface="+mn-lt"/>
              </a:rPr>
              <a:t>Hyvinvoinnin edellytykset siirtyvät sukupolvelta toiselle</a:t>
            </a:r>
          </a:p>
          <a:p>
            <a:pPr marL="457200" indent="-457200">
              <a:buFont typeface="Arial" panose="020B0604020202020204" pitchFamily="34" charset="0"/>
              <a:buChar char="•"/>
            </a:pPr>
            <a:r>
              <a:rPr lang="fi-FI" sz="3200" dirty="0">
                <a:solidFill>
                  <a:schemeClr val="tx1"/>
                </a:solidFill>
                <a:ea typeface="+mn-lt"/>
                <a:cs typeface="+mn-lt"/>
                <a:sym typeface="Wingdings" panose="05000000000000000000" pitchFamily="2" charset="2"/>
              </a:rPr>
              <a:t>Elämän laatu: ”asiat, joita ilman kenenkään ei tulisi olla”</a:t>
            </a:r>
          </a:p>
        </p:txBody>
      </p:sp>
      <p:pic>
        <p:nvPicPr>
          <p:cNvPr id="7" name="Content Placeholder 6">
            <a:extLst>
              <a:ext uri="{FF2B5EF4-FFF2-40B4-BE49-F238E27FC236}">
                <a16:creationId xmlns:a16="http://schemas.microsoft.com/office/drawing/2014/main" id="{97BB97A9-5681-4FB0-9FCD-E76D864B2A45}"/>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b="10624"/>
          <a:stretch/>
        </p:blipFill>
        <p:spPr>
          <a:xfrm>
            <a:off x="6172202" y="1406745"/>
            <a:ext cx="5761676" cy="4630288"/>
          </a:xfrm>
        </p:spPr>
      </p:pic>
    </p:spTree>
    <p:extLst>
      <p:ext uri="{BB962C8B-B14F-4D97-AF65-F5344CB8AC3E}">
        <p14:creationId xmlns:p14="http://schemas.microsoft.com/office/powerpoint/2010/main" val="3562970310"/>
      </p:ext>
    </p:extLst>
  </p:cSld>
  <p:clrMapOvr>
    <a:masterClrMapping/>
  </p:clrMapOvr>
</p:sld>
</file>

<file path=ppt/theme/theme1.xml><?xml version="1.0" encoding="utf-8"?>
<a:theme xmlns:a="http://schemas.openxmlformats.org/drawingml/2006/main" name="1_Mukautettu suunnittelumalli">
  <a:themeElements>
    <a:clrScheme name="POLKUKARTTA VÄRIT">
      <a:dk1>
        <a:srgbClr val="393A3C"/>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ukautettu suunnittelumalli">
  <a:themeElements>
    <a:clrScheme name="Polku-teema">
      <a:dk1>
        <a:srgbClr val="393A3C"/>
      </a:dk1>
      <a:lt1>
        <a:srgbClr val="FFFFFF"/>
      </a:lt1>
      <a:dk2>
        <a:srgbClr val="132658"/>
      </a:dk2>
      <a:lt2>
        <a:srgbClr val="9B9C9F"/>
      </a:lt2>
      <a:accent1>
        <a:srgbClr val="FF007B"/>
      </a:accent1>
      <a:accent2>
        <a:srgbClr val="FFE047"/>
      </a:accent2>
      <a:accent3>
        <a:srgbClr val="132658"/>
      </a:accent3>
      <a:accent4>
        <a:srgbClr val="FF0000"/>
      </a:accent4>
      <a:accent5>
        <a:srgbClr val="9B9C9F"/>
      </a:accent5>
      <a:accent6>
        <a:srgbClr val="FFFFF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8107539-3d8a-449e-a535-c91582e78a7d" xsi:nil="true"/>
    <lcf76f155ced4ddcb4097134ff3c332f xmlns="503b9d93-8403-4a46-a24c-0a6129fcdba3">
      <Terms xmlns="http://schemas.microsoft.com/office/infopath/2007/PartnerControls"/>
    </lcf76f155ced4ddcb4097134ff3c332f>
    <SharedWithUsers xmlns="28107539-3d8a-449e-a535-c91582e78a7d">
      <UserInfo>
        <DisplayName>Kauniskangas, Laura</DisplayName>
        <AccountId>52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30070ADBF961541925812843A26F9DF" ma:contentTypeVersion="16" ma:contentTypeDescription="Luo uusi asiakirja." ma:contentTypeScope="" ma:versionID="4a22706a16ba29488347010baea209b8">
  <xsd:schema xmlns:xsd="http://www.w3.org/2001/XMLSchema" xmlns:xs="http://www.w3.org/2001/XMLSchema" xmlns:p="http://schemas.microsoft.com/office/2006/metadata/properties" xmlns:ns2="503b9d93-8403-4a46-a24c-0a6129fcdba3" xmlns:ns3="28107539-3d8a-449e-a535-c91582e78a7d" targetNamespace="http://schemas.microsoft.com/office/2006/metadata/properties" ma:root="true" ma:fieldsID="96ced80a4c7f77c99013c7192fbbb39d" ns2:_="" ns3:_="">
    <xsd:import namespace="503b9d93-8403-4a46-a24c-0a6129fcdba3"/>
    <xsd:import namespace="28107539-3d8a-449e-a535-c91582e78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3b9d93-8403-4a46-a24c-0a6129fcdb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07539-3d8a-449e-a535-c91582e78a7d" elementFormDefault="qualified">
    <xsd:import namespace="http://schemas.microsoft.com/office/2006/documentManagement/types"/>
    <xsd:import namespace="http://schemas.microsoft.com/office/infopath/2007/PartnerControls"/>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05661c62-8036-41d3-af5d-058d2083e07c}" ma:internalName="TaxCatchAll" ma:showField="CatchAllData" ma:web="28107539-3d8a-449e-a535-c91582e78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FB9775-C465-45E9-BD66-9DA8CF26A522}">
  <ds:schemaRefs>
    <ds:schemaRef ds:uri="http://schemas.microsoft.com/sharepoint/v3/contenttype/forms"/>
  </ds:schemaRefs>
</ds:datastoreItem>
</file>

<file path=customXml/itemProps2.xml><?xml version="1.0" encoding="utf-8"?>
<ds:datastoreItem xmlns:ds="http://schemas.openxmlformats.org/officeDocument/2006/customXml" ds:itemID="{3CBC93C4-2553-4FCD-9AEF-A5B16EAE70FC}">
  <ds:schemaRef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28107539-3d8a-449e-a535-c91582e78a7d"/>
    <ds:schemaRef ds:uri="http://www.w3.org/XML/1998/namespace"/>
    <ds:schemaRef ds:uri="http://purl.org/dc/terms/"/>
    <ds:schemaRef ds:uri="503b9d93-8403-4a46-a24c-0a6129fcdba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AEE3928-F5CF-4F5B-BDEC-CF83D79427CB}">
  <ds:schemaRefs>
    <ds:schemaRef ds:uri="28107539-3d8a-449e-a535-c91582e78a7d"/>
    <ds:schemaRef ds:uri="503b9d93-8403-4a46-a24c-0a6129fcdb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TotalTime>
  <Words>1498</Words>
  <Application>Microsoft Office PowerPoint</Application>
  <PresentationFormat>Laajakuva</PresentationFormat>
  <Paragraphs>143</Paragraphs>
  <Slides>17</Slides>
  <Notes>10</Notes>
  <HiddenSlides>0</HiddenSlides>
  <MMClips>0</MMClips>
  <ScaleCrop>false</ScaleCrop>
  <HeadingPairs>
    <vt:vector size="4" baseType="variant">
      <vt:variant>
        <vt:lpstr>Teema</vt:lpstr>
      </vt:variant>
      <vt:variant>
        <vt:i4>3</vt:i4>
      </vt:variant>
      <vt:variant>
        <vt:lpstr>Dian otsikot</vt:lpstr>
      </vt:variant>
      <vt:variant>
        <vt:i4>17</vt:i4>
      </vt:variant>
    </vt:vector>
  </HeadingPairs>
  <TitlesOfParts>
    <vt:vector size="20" baseType="lpstr">
      <vt:lpstr>1_Mukautettu suunnittelumalli</vt:lpstr>
      <vt:lpstr>2_Mukautettu suunnittelumalli</vt:lpstr>
      <vt:lpstr>2_Mukautettu suunnittelumalli</vt:lpstr>
      <vt:lpstr>Sosiaalinen kestävyys</vt:lpstr>
      <vt:lpstr>Lisenssiehdot</vt:lpstr>
      <vt:lpstr>Sosiaalinen kestävyys</vt:lpstr>
      <vt:lpstr>Sisältö</vt:lpstr>
      <vt:lpstr>Virittäytyminen</vt:lpstr>
      <vt:lpstr>YK:n kestävän kehityksen tavoitteet, Agenda2030​</vt:lpstr>
      <vt:lpstr>Sosiaalinen kestävyys/ YK:n kestävyystavoitteet</vt:lpstr>
      <vt:lpstr>Agenda 2030 | Sosiaalinen kestävyys </vt:lpstr>
      <vt:lpstr>Sosiaalinen kestävyys (Kuntaliitto, THL)</vt:lpstr>
      <vt:lpstr>Sosiaaliseen kestävyyteen kuuluu</vt:lpstr>
      <vt:lpstr>Sosiaalisen kestävyyden osatekijöitä</vt:lpstr>
      <vt:lpstr>Tehtävä 1. Asetu janalle</vt:lpstr>
      <vt:lpstr>Yhdenvertaisuus 1/2</vt:lpstr>
      <vt:lpstr>Yhdenvertaisuus 2/2</vt:lpstr>
      <vt:lpstr>Syrjintä ja rasismi</vt:lpstr>
      <vt:lpstr>Yhdenvertaisuus = kaikki ihmiset ovat samanarvoisia</vt:lpstr>
      <vt:lpstr>Lähteitä ja linkkejä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Lasse Eskola</dc:creator>
  <cp:lastModifiedBy>Alisa Aaltonen</cp:lastModifiedBy>
  <cp:revision>9</cp:revision>
  <dcterms:created xsi:type="dcterms:W3CDTF">2020-12-14T09:47:31Z</dcterms:created>
  <dcterms:modified xsi:type="dcterms:W3CDTF">2023-06-16T11:26:53Z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0x010100730070ADBF961541925812843A26F9DF</vt:lpwstr>
  </property>
  <property fmtid="{D5CDD505-2E9C-101B-9397-08002B2CF9AE}" pid="3" name="MediaServiceImageTags">
    <vt:lpwstr/>
  </property>
  <property fmtid="{D5CDD505-2E9C-101B-9397-08002B2CF9AE}" pid="4" name="MSIP_Label_1da9c32a-bfae-405a-8b24-7b98e9ab8c95_Enabled">
    <vt:lpwstr>true</vt:lpwstr>
  </property>
  <property fmtid="{D5CDD505-2E9C-101B-9397-08002B2CF9AE}" pid="5" name="MSIP_Label_1da9c32a-bfae-405a-8b24-7b98e9ab8c95_SetDate">
    <vt:lpwstr>2023-06-08T17:26:55Z</vt:lpwstr>
  </property>
  <property fmtid="{D5CDD505-2E9C-101B-9397-08002B2CF9AE}" pid="6" name="MSIP_Label_1da9c32a-bfae-405a-8b24-7b98e9ab8c95_Method">
    <vt:lpwstr>Standard</vt:lpwstr>
  </property>
  <property fmtid="{D5CDD505-2E9C-101B-9397-08002B2CF9AE}" pid="7" name="MSIP_Label_1da9c32a-bfae-405a-8b24-7b98e9ab8c95_Name">
    <vt:lpwstr>Poke oletus</vt:lpwstr>
  </property>
  <property fmtid="{D5CDD505-2E9C-101B-9397-08002B2CF9AE}" pid="8" name="MSIP_Label_1da9c32a-bfae-405a-8b24-7b98e9ab8c95_SiteId">
    <vt:lpwstr>d9b5edb3-7859-4978-89c3-cadf9e5176b7</vt:lpwstr>
  </property>
  <property fmtid="{D5CDD505-2E9C-101B-9397-08002B2CF9AE}" pid="9" name="MSIP_Label_1da9c32a-bfae-405a-8b24-7b98e9ab8c95_ActionId">
    <vt:lpwstr>4a01354c-1cf5-4d03-b7ea-d09c63d2eab1</vt:lpwstr>
  </property>
  <property fmtid="{D5CDD505-2E9C-101B-9397-08002B2CF9AE}" pid="10" name="MSIP_Label_1da9c32a-bfae-405a-8b24-7b98e9ab8c95_ContentBits">
    <vt:lpwstr>0</vt:lpwstr>
  </property>
</Properties>
</file>