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5926-D084-4CF1-84A6-0C992B2AB071}" type="datetimeFigureOut">
              <a:rPr lang="fi-FI" smtClean="0"/>
              <a:t>4.5.2022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735A281-F716-436C-A1B1-BF0A8BD5405A}" type="slidenum">
              <a:rPr lang="fi-FI" smtClean="0"/>
              <a:t>‹#›</a:t>
            </a:fld>
            <a:endParaRPr lang="fi-FI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509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5926-D084-4CF1-84A6-0C992B2AB071}" type="datetimeFigureOut">
              <a:rPr lang="fi-FI" smtClean="0"/>
              <a:t>4.5.2022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A281-F716-436C-A1B1-BF0A8BD5405A}" type="slidenum">
              <a:rPr lang="fi-FI" smtClean="0"/>
              <a:t>‹#›</a:t>
            </a:fld>
            <a:endParaRPr lang="fi-FI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766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5926-D084-4CF1-84A6-0C992B2AB071}" type="datetimeFigureOut">
              <a:rPr lang="fi-FI" smtClean="0"/>
              <a:t>4.5.2022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A281-F716-436C-A1B1-BF0A8BD5405A}" type="slidenum">
              <a:rPr lang="fi-FI" smtClean="0"/>
              <a:t>‹#›</a:t>
            </a:fld>
            <a:endParaRPr lang="fi-FI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8291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5926-D084-4CF1-84A6-0C992B2AB071}" type="datetimeFigureOut">
              <a:rPr lang="fi-FI" smtClean="0"/>
              <a:t>4.5.2022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A281-F716-436C-A1B1-BF0A8BD5405A}" type="slidenum">
              <a:rPr lang="fi-FI" smtClean="0"/>
              <a:t>‹#›</a:t>
            </a:fld>
            <a:endParaRPr lang="fi-FI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7549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5926-D084-4CF1-84A6-0C992B2AB071}" type="datetimeFigureOut">
              <a:rPr lang="fi-FI" smtClean="0"/>
              <a:t>4.5.2022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A281-F716-436C-A1B1-BF0A8BD5405A}" type="slidenum">
              <a:rPr lang="fi-FI" smtClean="0"/>
              <a:t>‹#›</a:t>
            </a:fld>
            <a:endParaRPr lang="fi-FI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96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5926-D084-4CF1-84A6-0C992B2AB071}" type="datetimeFigureOut">
              <a:rPr lang="fi-FI" smtClean="0"/>
              <a:t>4.5.2022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A281-F716-436C-A1B1-BF0A8BD5405A}" type="slidenum">
              <a:rPr lang="fi-FI" smtClean="0"/>
              <a:t>‹#›</a:t>
            </a:fld>
            <a:endParaRPr lang="fi-FI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463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5926-D084-4CF1-84A6-0C992B2AB071}" type="datetimeFigureOut">
              <a:rPr lang="fi-FI" smtClean="0"/>
              <a:t>4.5.2022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A281-F716-436C-A1B1-BF0A8BD5405A}" type="slidenum">
              <a:rPr lang="fi-FI" smtClean="0"/>
              <a:t>‹#›</a:t>
            </a:fld>
            <a:endParaRPr lang="fi-FI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6321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5926-D084-4CF1-84A6-0C992B2AB071}" type="datetimeFigureOut">
              <a:rPr lang="fi-FI" smtClean="0"/>
              <a:t>4.5.2022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A281-F716-436C-A1B1-BF0A8BD5405A}" type="slidenum">
              <a:rPr lang="fi-FI" smtClean="0"/>
              <a:t>‹#›</a:t>
            </a:fld>
            <a:endParaRPr lang="fi-FI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903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5926-D084-4CF1-84A6-0C992B2AB071}" type="datetimeFigureOut">
              <a:rPr lang="fi-FI" smtClean="0"/>
              <a:t>4.5.2022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A281-F716-436C-A1B1-BF0A8BD540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581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5926-D084-4CF1-84A6-0C992B2AB071}" type="datetimeFigureOut">
              <a:rPr lang="fi-FI" smtClean="0"/>
              <a:t>4.5.2022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A281-F716-436C-A1B1-BF0A8BD5405A}" type="slidenum">
              <a:rPr lang="fi-FI" smtClean="0"/>
              <a:t>‹#›</a:t>
            </a:fld>
            <a:endParaRPr lang="fi-FI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544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3445926-D084-4CF1-84A6-0C992B2AB071}" type="datetimeFigureOut">
              <a:rPr lang="fi-FI" smtClean="0"/>
              <a:t>4.5.2022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A281-F716-436C-A1B1-BF0A8BD5405A}" type="slidenum">
              <a:rPr lang="fi-FI" smtClean="0"/>
              <a:t>‹#›</a:t>
            </a:fld>
            <a:endParaRPr lang="fi-FI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6279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45926-D084-4CF1-84A6-0C992B2AB071}" type="datetimeFigureOut">
              <a:rPr lang="fi-FI" smtClean="0"/>
              <a:t>4.5.2022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735A281-F716-436C-A1B1-BF0A8BD5405A}" type="slidenum">
              <a:rPr lang="fi-FI" smtClean="0"/>
              <a:t>‹#›</a:t>
            </a:fld>
            <a:endParaRPr lang="fi-FI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172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jp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2E6606-A3D3-471C-9311-46FDC0822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7040" y="365125"/>
            <a:ext cx="9936759" cy="1845415"/>
          </a:xfrm>
        </p:spPr>
        <p:txBody>
          <a:bodyPr/>
          <a:lstStyle/>
          <a:p>
            <a:r>
              <a:rPr lang="fi-FI" dirty="0"/>
              <a:t>Opiskelijakunnan </a:t>
            </a:r>
            <a:r>
              <a:rPr lang="fi-FI" dirty="0" err="1"/>
              <a:t>vuosikello</a:t>
            </a:r>
            <a:br>
              <a:rPr lang="fi-FI" dirty="0"/>
            </a:br>
            <a:r>
              <a:rPr lang="fi-FI" dirty="0"/>
              <a:t>Saarijärvi 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ECE96E10-488F-4F64-AE14-9B043A725C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10777" y="2024108"/>
            <a:ext cx="1780186" cy="1944209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9F656BCC-456F-45D2-9E2D-E98DE8C3DC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109" y="2024109"/>
            <a:ext cx="1780186" cy="1944208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08623574-F35C-4721-A5F8-8E1190CCE6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3441" y="2012701"/>
            <a:ext cx="1780186" cy="1944208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B4B38825-A3C8-4AE7-9561-9F19EEEC27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94773" y="2012701"/>
            <a:ext cx="1780186" cy="1944208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243A087A-D2CE-43A7-9DE9-E2BE4BD10D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62975" y="4336742"/>
            <a:ext cx="1780186" cy="1929982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870F9CFD-76EA-46B1-ABA1-45A4C335050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10777" y="4336741"/>
            <a:ext cx="1780186" cy="1929982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EC82E7BE-BE65-49E6-85CE-2F19646CA79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72109" y="4336741"/>
            <a:ext cx="1780186" cy="1929981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72E8FDBF-923F-4864-850C-05720B647A7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33441" y="4336741"/>
            <a:ext cx="1780186" cy="1929981"/>
          </a:xfrm>
          <a:prstGeom prst="rect">
            <a:avLst/>
          </a:prstGeom>
        </p:spPr>
      </p:pic>
      <p:pic>
        <p:nvPicPr>
          <p:cNvPr id="13" name="Kuva 12">
            <a:extLst>
              <a:ext uri="{FF2B5EF4-FFF2-40B4-BE49-F238E27FC236}">
                <a16:creationId xmlns:a16="http://schemas.microsoft.com/office/drawing/2014/main" id="{AA7FFF0A-097D-45B8-854B-395BE40AA5F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94773" y="4336742"/>
            <a:ext cx="1780186" cy="1929980"/>
          </a:xfrm>
          <a:prstGeom prst="rect">
            <a:avLst/>
          </a:prstGeom>
          <a:scene3d>
            <a:camera prst="obliqueBottomRight"/>
            <a:lightRig rig="threePt" dir="t"/>
          </a:scene3d>
        </p:spPr>
      </p:pic>
      <p:pic>
        <p:nvPicPr>
          <p:cNvPr id="15" name="Kuva 14">
            <a:extLst>
              <a:ext uri="{FF2B5EF4-FFF2-40B4-BE49-F238E27FC236}">
                <a16:creationId xmlns:a16="http://schemas.microsoft.com/office/drawing/2014/main" id="{1EF4ED19-D8D4-4090-BF11-E203B9F14E3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2" y="170881"/>
            <a:ext cx="1429674" cy="907041"/>
          </a:xfrm>
          <a:prstGeom prst="rect">
            <a:avLst/>
          </a:prstGeom>
        </p:spPr>
      </p:pic>
      <p:sp>
        <p:nvSpPr>
          <p:cNvPr id="16" name="Tekstiruutu 15">
            <a:extLst>
              <a:ext uri="{FF2B5EF4-FFF2-40B4-BE49-F238E27FC236}">
                <a16:creationId xmlns:a16="http://schemas.microsoft.com/office/drawing/2014/main" id="{49F9617C-53CA-403C-AAF4-2A91E660DD33}"/>
              </a:ext>
            </a:extLst>
          </p:cNvPr>
          <p:cNvSpPr txBox="1"/>
          <p:nvPr/>
        </p:nvSpPr>
        <p:spPr>
          <a:xfrm>
            <a:off x="3232354" y="2069362"/>
            <a:ext cx="160029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u="sng" dirty="0"/>
              <a:t>Syyskuu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000" dirty="0"/>
              <a:t>Biljarditurnaus, pingis, elokuva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000" dirty="0"/>
              <a:t>Uudet leikit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000" dirty="0"/>
              <a:t>Laavu/kotailta (kysy, mitä </a:t>
            </a:r>
            <a:r>
              <a:rPr lang="fi-FI" sz="1000" dirty="0" err="1"/>
              <a:t>haluu</a:t>
            </a:r>
            <a:r>
              <a:rPr lang="fi-FI" sz="1000" dirty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000" b="1" u="sng" dirty="0"/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A157F700-B918-4D72-9F59-7D0F9CBFE133}"/>
              </a:ext>
            </a:extLst>
          </p:cNvPr>
          <p:cNvSpPr txBox="1"/>
          <p:nvPr/>
        </p:nvSpPr>
        <p:spPr>
          <a:xfrm>
            <a:off x="5167036" y="2066832"/>
            <a:ext cx="14269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u="sng" dirty="0"/>
              <a:t>Lokakuu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000" dirty="0"/>
              <a:t>Halloween (Luola)</a:t>
            </a:r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E4596A04-E208-434A-8F20-A2C88FC808AA}"/>
              </a:ext>
            </a:extLst>
          </p:cNvPr>
          <p:cNvSpPr txBox="1"/>
          <p:nvPr/>
        </p:nvSpPr>
        <p:spPr>
          <a:xfrm>
            <a:off x="7128368" y="2038335"/>
            <a:ext cx="133177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u="sng" dirty="0"/>
              <a:t>Marraskuu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000" dirty="0"/>
              <a:t>Pikkujoulu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000" dirty="0"/>
              <a:t>2. biljarditurnaus</a:t>
            </a:r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id="{8ACA0CD6-2489-4031-ABEC-8C8B3B7065F3}"/>
              </a:ext>
            </a:extLst>
          </p:cNvPr>
          <p:cNvSpPr txBox="1"/>
          <p:nvPr/>
        </p:nvSpPr>
        <p:spPr>
          <a:xfrm>
            <a:off x="9113280" y="2038335"/>
            <a:ext cx="1524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u="sng" dirty="0"/>
              <a:t>Joulukuu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000" dirty="0"/>
              <a:t>Koulun oma joulujuhla</a:t>
            </a:r>
          </a:p>
        </p:txBody>
      </p:sp>
      <p:pic>
        <p:nvPicPr>
          <p:cNvPr id="20" name="Kuva 19">
            <a:extLst>
              <a:ext uri="{FF2B5EF4-FFF2-40B4-BE49-F238E27FC236}">
                <a16:creationId xmlns:a16="http://schemas.microsoft.com/office/drawing/2014/main" id="{AA3B9572-86A5-4C7C-8A36-E970FD46345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40967" y="2038335"/>
            <a:ext cx="1802194" cy="1953843"/>
          </a:xfrm>
          <a:prstGeom prst="rect">
            <a:avLst/>
          </a:prstGeom>
        </p:spPr>
      </p:pic>
      <p:sp>
        <p:nvSpPr>
          <p:cNvPr id="21" name="Tekstiruutu 20">
            <a:extLst>
              <a:ext uri="{FF2B5EF4-FFF2-40B4-BE49-F238E27FC236}">
                <a16:creationId xmlns:a16="http://schemas.microsoft.com/office/drawing/2014/main" id="{5378A8D2-06ED-41BE-B895-986C875B7024}"/>
              </a:ext>
            </a:extLst>
          </p:cNvPr>
          <p:cNvSpPr txBox="1"/>
          <p:nvPr/>
        </p:nvSpPr>
        <p:spPr>
          <a:xfrm>
            <a:off x="1296140" y="2038335"/>
            <a:ext cx="152907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u="sng" dirty="0"/>
              <a:t>Elokuu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000" dirty="0"/>
              <a:t>Ohjeistaminen asuntoloihin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000" dirty="0"/>
              <a:t>Kierrätystä tiluksilla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000" dirty="0"/>
              <a:t>Ryhmäytymistä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000" dirty="0"/>
              <a:t>Luolaan tutustuminen (pelejä)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000" dirty="0"/>
              <a:t>Jäsenrekrytointi </a:t>
            </a:r>
          </a:p>
        </p:txBody>
      </p:sp>
      <p:sp>
        <p:nvSpPr>
          <p:cNvPr id="22" name="Tekstiruutu 21">
            <a:extLst>
              <a:ext uri="{FF2B5EF4-FFF2-40B4-BE49-F238E27FC236}">
                <a16:creationId xmlns:a16="http://schemas.microsoft.com/office/drawing/2014/main" id="{CAD1A46B-FE3F-410E-B7C7-5C867708F3E9}"/>
              </a:ext>
            </a:extLst>
          </p:cNvPr>
          <p:cNvSpPr txBox="1"/>
          <p:nvPr/>
        </p:nvSpPr>
        <p:spPr>
          <a:xfrm>
            <a:off x="1448532" y="4336741"/>
            <a:ext cx="1180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u="sng" dirty="0"/>
              <a:t>Tammikuu</a:t>
            </a:r>
          </a:p>
        </p:txBody>
      </p:sp>
      <p:sp>
        <p:nvSpPr>
          <p:cNvPr id="23" name="Tekstiruutu 22">
            <a:extLst>
              <a:ext uri="{FF2B5EF4-FFF2-40B4-BE49-F238E27FC236}">
                <a16:creationId xmlns:a16="http://schemas.microsoft.com/office/drawing/2014/main" id="{C5064DE8-1628-4011-A487-C8ADAC5DCCB6}"/>
              </a:ext>
            </a:extLst>
          </p:cNvPr>
          <p:cNvSpPr txBox="1"/>
          <p:nvPr/>
        </p:nvSpPr>
        <p:spPr>
          <a:xfrm>
            <a:off x="3211509" y="4346527"/>
            <a:ext cx="17235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u="sng" dirty="0"/>
              <a:t>Helmikuu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000" dirty="0"/>
              <a:t>Söpöysjuhla (ystävänpäivä)</a:t>
            </a:r>
          </a:p>
        </p:txBody>
      </p:sp>
      <p:sp>
        <p:nvSpPr>
          <p:cNvPr id="24" name="Tekstiruutu 23">
            <a:extLst>
              <a:ext uri="{FF2B5EF4-FFF2-40B4-BE49-F238E27FC236}">
                <a16:creationId xmlns:a16="http://schemas.microsoft.com/office/drawing/2014/main" id="{E6AD6B79-284C-4B7D-9F22-5223FC96A346}"/>
              </a:ext>
            </a:extLst>
          </p:cNvPr>
          <p:cNvSpPr txBox="1"/>
          <p:nvPr/>
        </p:nvSpPr>
        <p:spPr>
          <a:xfrm>
            <a:off x="5181837" y="4346527"/>
            <a:ext cx="1250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u="sng" dirty="0"/>
              <a:t>Maaliskuu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000" dirty="0" err="1"/>
              <a:t>Kesäjaksoinfo</a:t>
            </a:r>
            <a:endParaRPr lang="fi-FI" sz="1000" dirty="0"/>
          </a:p>
        </p:txBody>
      </p:sp>
      <p:sp>
        <p:nvSpPr>
          <p:cNvPr id="25" name="Tekstiruutu 24">
            <a:extLst>
              <a:ext uri="{FF2B5EF4-FFF2-40B4-BE49-F238E27FC236}">
                <a16:creationId xmlns:a16="http://schemas.microsoft.com/office/drawing/2014/main" id="{4C102819-33C8-4CBF-A25F-32581BB28F72}"/>
              </a:ext>
            </a:extLst>
          </p:cNvPr>
          <p:cNvSpPr txBox="1"/>
          <p:nvPr/>
        </p:nvSpPr>
        <p:spPr>
          <a:xfrm>
            <a:off x="7158254" y="4380307"/>
            <a:ext cx="13035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u="sng" dirty="0"/>
              <a:t>Huhtikuu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000" dirty="0"/>
              <a:t>Pääsiäisjuttu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000" dirty="0"/>
              <a:t>Munkkien leivonta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000" dirty="0"/>
          </a:p>
        </p:txBody>
      </p:sp>
      <p:sp>
        <p:nvSpPr>
          <p:cNvPr id="26" name="Tekstiruutu 25">
            <a:extLst>
              <a:ext uri="{FF2B5EF4-FFF2-40B4-BE49-F238E27FC236}">
                <a16:creationId xmlns:a16="http://schemas.microsoft.com/office/drawing/2014/main" id="{47AEA942-91E5-497D-8CB6-67B9F9CA58F6}"/>
              </a:ext>
            </a:extLst>
          </p:cNvPr>
          <p:cNvSpPr txBox="1"/>
          <p:nvPr/>
        </p:nvSpPr>
        <p:spPr>
          <a:xfrm>
            <a:off x="9300732" y="4336741"/>
            <a:ext cx="1107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u="sng" dirty="0"/>
              <a:t>Toukokuu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D1D599E3-C51B-41FD-AE6E-1ABAB01516F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936" y="147221"/>
            <a:ext cx="1429673" cy="1429673"/>
          </a:xfrm>
          <a:prstGeom prst="rect">
            <a:avLst/>
          </a:prstGeom>
        </p:spPr>
      </p:pic>
      <p:pic>
        <p:nvPicPr>
          <p:cNvPr id="27" name="Kuva 26">
            <a:extLst>
              <a:ext uri="{FF2B5EF4-FFF2-40B4-BE49-F238E27FC236}">
                <a16:creationId xmlns:a16="http://schemas.microsoft.com/office/drawing/2014/main" id="{ACDE32CA-63C9-40BD-992F-C2A2076CDE7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469" y="154865"/>
            <a:ext cx="1845415" cy="1845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99820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ia">
  <a:themeElements>
    <a:clrScheme name="Gal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FC92B3676D91349B4D44F5DF48AAEFD" ma:contentTypeVersion="37" ma:contentTypeDescription="Luo uusi asiakirja." ma:contentTypeScope="" ma:versionID="5e4af50a737185acc820305272c96158">
  <xsd:schema xmlns:xsd="http://www.w3.org/2001/XMLSchema" xmlns:xs="http://www.w3.org/2001/XMLSchema" xmlns:p="http://schemas.microsoft.com/office/2006/metadata/properties" xmlns:ns3="55f4c152-f38f-467f-8909-5bc70fe8df21" xmlns:ns4="ee3e76eb-b70d-4c98-b66b-b297c8dbb33c" targetNamespace="http://schemas.microsoft.com/office/2006/metadata/properties" ma:root="true" ma:fieldsID="940064879854fe42019d51bad0fcb222" ns3:_="" ns4:_="">
    <xsd:import namespace="55f4c152-f38f-467f-8909-5bc70fe8df21"/>
    <xsd:import namespace="ee3e76eb-b70d-4c98-b66b-b297c8dbb33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CultureName" minOccurs="0"/>
                <xsd:element ref="ns4:TeamsChannelId" minOccurs="0"/>
                <xsd:element ref="ns4:Math_Settings" minOccurs="0"/>
                <xsd:element ref="ns4:Templates" minOccurs="0"/>
                <xsd:element ref="ns4:Distribution_Groups" minOccurs="0"/>
                <xsd:element ref="ns4:LMS_Mappings" minOccurs="0"/>
                <xsd:element ref="ns4:Self_Registration_Enabled0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f4c152-f38f-467f-8909-5bc70fe8df2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Jakamisvihjeen hajautus" ma:internalName="SharingHintHash" ma:readOnly="true">
      <xsd:simpleType>
        <xsd:restriction base="dms:Text"/>
      </xsd:simpleType>
    </xsd:element>
    <xsd:element name="SharedWithDetails" ma:index="10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22" nillable="true" ma:displayName="Käyttäjä jakanut viimeksi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23" nillable="true" ma:displayName="Jaettu viimeksi ajankohtana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3e76eb-b70d-4c98-b66b-b297c8dbb33c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MediaServiceMetadata" ma:index="2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6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7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28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CultureName" ma:index="34" nillable="true" ma:displayName="Culture Name" ma:internalName="CultureName">
      <xsd:simpleType>
        <xsd:restriction base="dms:Text"/>
      </xsd:simpleType>
    </xsd:element>
    <xsd:element name="TeamsChannelId" ma:index="35" nillable="true" ma:displayName="Teams Channel Id" ma:internalName="TeamsChannelId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Templates" ma:index="37" nillable="true" ma:displayName="Templates" ma:internalName="Templates">
      <xsd:simpleType>
        <xsd:restriction base="dms:Note">
          <xsd:maxLength value="255"/>
        </xsd:restriction>
      </xsd:simpleType>
    </xsd:element>
    <xsd:element name="Distribution_Groups" ma:index="38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9" nillable="true" ma:displayName="LMS Mappings" ma:internalName="LMS_Mappings">
      <xsd:simpleType>
        <xsd:restriction base="dms:Note">
          <xsd:maxLength value="255"/>
        </xsd:restriction>
      </xsd:simpleType>
    </xsd:element>
    <xsd:element name="Self_Registration_Enabled0" ma:index="40" nillable="true" ma:displayName="Self Registration Enabled" ma:internalName="Self_Registration_Enabled0">
      <xsd:simpleType>
        <xsd:restriction base="dms:Boolean"/>
      </xsd:simpleType>
    </xsd:element>
    <xsd:element name="Has_Teacher_Only_SectionGroup" ma:index="41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42" nillable="true" ma:displayName="Is Collaboration Space Locked" ma:internalName="Is_Collaboration_Space_Locked">
      <xsd:simpleType>
        <xsd:restriction base="dms:Boolean"/>
      </xsd:simpleType>
    </xsd:element>
    <xsd:element name="IsNotebookLocked" ma:index="43" nillable="true" ma:displayName="Is Notebook Locked" ma:internalName="IsNotebookLocked">
      <xsd:simpleType>
        <xsd:restriction base="dms:Boolean"/>
      </xsd:simpleType>
    </xsd:element>
    <xsd:element name="MediaLengthInSeconds" ma:index="44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as_Teacher_Only_SectionGroup xmlns="ee3e76eb-b70d-4c98-b66b-b297c8dbb33c" xsi:nil="true"/>
    <FolderType xmlns="ee3e76eb-b70d-4c98-b66b-b297c8dbb33c" xsi:nil="true"/>
    <Students xmlns="ee3e76eb-b70d-4c98-b66b-b297c8dbb33c">
      <UserInfo>
        <DisplayName/>
        <AccountId xsi:nil="true"/>
        <AccountType/>
      </UserInfo>
    </Students>
    <CultureName xmlns="ee3e76eb-b70d-4c98-b66b-b297c8dbb33c" xsi:nil="true"/>
    <Is_Collaboration_Space_Locked xmlns="ee3e76eb-b70d-4c98-b66b-b297c8dbb33c" xsi:nil="true"/>
    <Self_Registration_Enabled xmlns="ee3e76eb-b70d-4c98-b66b-b297c8dbb33c" xsi:nil="true"/>
    <Templates xmlns="ee3e76eb-b70d-4c98-b66b-b297c8dbb33c" xsi:nil="true"/>
    <Distribution_Groups xmlns="ee3e76eb-b70d-4c98-b66b-b297c8dbb33c" xsi:nil="true"/>
    <Invited_Teachers xmlns="ee3e76eb-b70d-4c98-b66b-b297c8dbb33c" xsi:nil="true"/>
    <LMS_Mappings xmlns="ee3e76eb-b70d-4c98-b66b-b297c8dbb33c" xsi:nil="true"/>
    <IsNotebookLocked xmlns="ee3e76eb-b70d-4c98-b66b-b297c8dbb33c" xsi:nil="true"/>
    <Math_Settings xmlns="ee3e76eb-b70d-4c98-b66b-b297c8dbb33c" xsi:nil="true"/>
    <Self_Registration_Enabled0 xmlns="ee3e76eb-b70d-4c98-b66b-b297c8dbb33c" xsi:nil="true"/>
    <NotebookType xmlns="ee3e76eb-b70d-4c98-b66b-b297c8dbb33c" xsi:nil="true"/>
    <Owner xmlns="ee3e76eb-b70d-4c98-b66b-b297c8dbb33c">
      <UserInfo>
        <DisplayName/>
        <AccountId xsi:nil="true"/>
        <AccountType/>
      </UserInfo>
    </Owner>
    <Student_Groups xmlns="ee3e76eb-b70d-4c98-b66b-b297c8dbb33c">
      <UserInfo>
        <DisplayName/>
        <AccountId xsi:nil="true"/>
        <AccountType/>
      </UserInfo>
    </Student_Groups>
    <AppVersion xmlns="ee3e76eb-b70d-4c98-b66b-b297c8dbb33c" xsi:nil="true"/>
    <Invited_Students xmlns="ee3e76eb-b70d-4c98-b66b-b297c8dbb33c" xsi:nil="true"/>
    <Teachers xmlns="ee3e76eb-b70d-4c98-b66b-b297c8dbb33c">
      <UserInfo>
        <DisplayName/>
        <AccountId xsi:nil="true"/>
        <AccountType/>
      </UserInfo>
    </Teachers>
    <TeamsChannelId xmlns="ee3e76eb-b70d-4c98-b66b-b297c8dbb33c" xsi:nil="true"/>
    <DefaultSectionNames xmlns="ee3e76eb-b70d-4c98-b66b-b297c8dbb33c" xsi:nil="true"/>
  </documentManagement>
</p:properties>
</file>

<file path=customXml/itemProps1.xml><?xml version="1.0" encoding="utf-8"?>
<ds:datastoreItem xmlns:ds="http://schemas.openxmlformats.org/officeDocument/2006/customXml" ds:itemID="{6DBD7C9A-08A5-4C9F-8944-BB0459E8AA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f4c152-f38f-467f-8909-5bc70fe8df21"/>
    <ds:schemaRef ds:uri="ee3e76eb-b70d-4c98-b66b-b297c8dbb3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5D4A7F-F99A-47DB-BFF8-5B2893268E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6E1061-9DBC-4947-BFD0-434E52E7CAD6}">
  <ds:schemaRefs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ee3e76eb-b70d-4c98-b66b-b297c8dbb33c"/>
    <ds:schemaRef ds:uri="http://purl.org/dc/terms/"/>
    <ds:schemaRef ds:uri="http://schemas.openxmlformats.org/package/2006/metadata/core-properties"/>
    <ds:schemaRef ds:uri="55f4c152-f38f-467f-8909-5bc70fe8df21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48</TotalTime>
  <Words>60</Words>
  <Application>Microsoft Office PowerPoint</Application>
  <PresentationFormat>Laajakuva</PresentationFormat>
  <Paragraphs>28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Galleria</vt:lpstr>
      <vt:lpstr>Opiskelijakunnan vuosikello Saarijärvi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Mervi Makkula</dc:creator>
  <cp:lastModifiedBy>Iikka Minkkinen</cp:lastModifiedBy>
  <cp:revision>7</cp:revision>
  <dcterms:created xsi:type="dcterms:W3CDTF">2022-02-21T10:46:08Z</dcterms:created>
  <dcterms:modified xsi:type="dcterms:W3CDTF">2022-05-04T10:39:44Z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0x0101007FC92B3676D91349B4D44F5DF48AAEFD</vt:lpwstr>
  </property>
</Properties>
</file>