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91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01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285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69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69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464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156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09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158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79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269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0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76138"/>
          </a:xfrm>
        </p:spPr>
        <p:txBody>
          <a:bodyPr/>
          <a:lstStyle/>
          <a:p>
            <a:r>
              <a:rPr lang="fi-FI" dirty="0"/>
              <a:t>VAAHTOTAIKINAT</a:t>
            </a: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58" y="2902777"/>
            <a:ext cx="3918282" cy="2194238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512" y="3999896"/>
            <a:ext cx="2820258" cy="2112471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943" y="2640169"/>
            <a:ext cx="3014005" cy="2005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30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Vaahtotaikinan paistaminen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Kun kakku on kypsä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sz="3200" dirty="0">
                <a:sym typeface="Wingdings" panose="05000000000000000000" pitchFamily="2" charset="2"/>
              </a:rPr>
              <a:t>Tikkuun ei  tartu taikinaa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sz="3200" dirty="0">
                <a:sym typeface="Wingdings" panose="05000000000000000000" pitchFamily="2" charset="2"/>
              </a:rPr>
              <a:t>Pinta on kauniin ruskea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sz="3200" dirty="0">
                <a:sym typeface="Wingdings" panose="05000000000000000000" pitchFamily="2" charset="2"/>
              </a:rPr>
              <a:t>Kakku irtoaa </a:t>
            </a:r>
            <a:r>
              <a:rPr lang="fi-FI" sz="3200" dirty="0" err="1">
                <a:sym typeface="Wingdings" panose="05000000000000000000" pitchFamily="2" charset="2"/>
              </a:rPr>
              <a:t>vuuan</a:t>
            </a:r>
            <a:r>
              <a:rPr lang="fi-FI" sz="3200" dirty="0">
                <a:sym typeface="Wingdings" panose="05000000000000000000" pitchFamily="2" charset="2"/>
              </a:rPr>
              <a:t> reunasta tai leivinpaperista hyvin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sz="3200" dirty="0">
                <a:sym typeface="Wingdings" panose="05000000000000000000" pitchFamily="2" charset="2"/>
              </a:rPr>
              <a:t>Varo paistamasta ylikypsäksi  lopputuloksena kuiva korppu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sz="3200" dirty="0">
                <a:sym typeface="Wingdings" panose="05000000000000000000" pitchFamily="2" charset="2"/>
              </a:rPr>
              <a:t>Kumoa kakku vasta jäähtyneenä  poikkeuksena kääretorttu</a:t>
            </a:r>
            <a:endParaRPr lang="fi-FI" sz="32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207" y="583194"/>
            <a:ext cx="2957122" cy="221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998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Täytekakun kokoaminen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Kostutus tärkeää! 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        Varo kuitenkin kostuttamasta liikaa!</a:t>
            </a:r>
          </a:p>
          <a:p>
            <a:endParaRPr lang="fi-FI" dirty="0"/>
          </a:p>
          <a:p>
            <a:r>
              <a:rPr lang="fi-FI" dirty="0"/>
              <a:t>Kakku kannattaa kasata vuokaa </a:t>
            </a:r>
            <a:r>
              <a:rPr lang="fi-FI" dirty="0">
                <a:sym typeface="Wingdings" panose="05000000000000000000" pitchFamily="2" charset="2"/>
              </a:rPr>
              <a:t> tasainen lopputulos</a:t>
            </a:r>
          </a:p>
          <a:p>
            <a:r>
              <a:rPr lang="fi-FI" dirty="0">
                <a:sym typeface="Wingdings" panose="05000000000000000000" pitchFamily="2" charset="2"/>
              </a:rPr>
              <a:t>Kakku kannattaa täyttää tarjoilua edeltävänä päivän, maut ehtii tasaantua</a:t>
            </a:r>
          </a:p>
          <a:p>
            <a:r>
              <a:rPr lang="fi-FI" dirty="0">
                <a:sym typeface="Wingdings" panose="05000000000000000000" pitchFamily="2" charset="2"/>
              </a:rPr>
              <a:t>Täytteissä raaka-aineita rajattomasti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24344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Täytekakun päällystäminen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Kerma</a:t>
            </a:r>
          </a:p>
          <a:p>
            <a:r>
              <a:rPr lang="fi-FI" dirty="0"/>
              <a:t>Kinuski</a:t>
            </a:r>
          </a:p>
          <a:p>
            <a:r>
              <a:rPr lang="fi-FI" dirty="0"/>
              <a:t>Sokerimassa</a:t>
            </a:r>
          </a:p>
          <a:p>
            <a:r>
              <a:rPr lang="fi-FI" dirty="0"/>
              <a:t>Marsipaani</a:t>
            </a:r>
          </a:p>
          <a:p>
            <a:r>
              <a:rPr lang="fi-FI" dirty="0"/>
              <a:t>Kakkukuvat </a:t>
            </a:r>
          </a:p>
          <a:p>
            <a:r>
              <a:rPr lang="fi-FI" dirty="0"/>
              <a:t>Suklaakuorrutus</a:t>
            </a:r>
          </a:p>
          <a:p>
            <a:r>
              <a:rPr lang="fi-FI" dirty="0"/>
              <a:t>Hedelmäkiille</a:t>
            </a:r>
          </a:p>
          <a:p>
            <a:r>
              <a:rPr lang="fi-FI" dirty="0"/>
              <a:t>Marjakiille</a:t>
            </a:r>
          </a:p>
        </p:txBody>
      </p:sp>
    </p:spTree>
    <p:extLst>
      <p:ext uri="{BB962C8B-B14F-4D97-AF65-F5344CB8AC3E}">
        <p14:creationId xmlns:p14="http://schemas.microsoft.com/office/powerpoint/2010/main" val="3360607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JOSKUS EI VAAN ONNISTU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Raaka-aineiden laatu ja lämpötila</a:t>
            </a:r>
          </a:p>
          <a:p>
            <a:endParaRPr lang="fi-FI" dirty="0"/>
          </a:p>
          <a:p>
            <a:r>
              <a:rPr lang="fi-FI" dirty="0"/>
              <a:t>Uunin toiminta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2199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vaahtotaikinoista tehdään?	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Täytekakut</a:t>
            </a:r>
          </a:p>
          <a:p>
            <a:r>
              <a:rPr lang="fi-FI" dirty="0"/>
              <a:t>Kääretorttuja </a:t>
            </a:r>
          </a:p>
          <a:p>
            <a:r>
              <a:rPr lang="fi-FI" dirty="0"/>
              <a:t>Piirakoita</a:t>
            </a:r>
          </a:p>
          <a:p>
            <a:r>
              <a:rPr lang="fi-FI" dirty="0"/>
              <a:t>Sokerikakkuja yms.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254" y="2215167"/>
            <a:ext cx="4387344" cy="243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775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Vaahtotaikinan perusohje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Kananmuna</a:t>
            </a:r>
          </a:p>
          <a:p>
            <a:r>
              <a:rPr lang="fi-FI" dirty="0"/>
              <a:t>Sokeri</a:t>
            </a:r>
          </a:p>
          <a:p>
            <a:r>
              <a:rPr lang="fi-FI" dirty="0"/>
              <a:t>Jauhot (vehnä, peruna, gluteeniton, maizena, </a:t>
            </a:r>
            <a:r>
              <a:rPr lang="fi-FI" dirty="0" err="1"/>
              <a:t>yms</a:t>
            </a:r>
            <a:r>
              <a:rPr lang="fi-FI" dirty="0"/>
              <a:t>) Vehnäjauhot paras</a:t>
            </a:r>
          </a:p>
          <a:p>
            <a:r>
              <a:rPr lang="fi-FI" dirty="0"/>
              <a:t>Leivinjauhe </a:t>
            </a:r>
            <a:r>
              <a:rPr lang="fi-FI" dirty="0">
                <a:sym typeface="Wingdings" panose="05000000000000000000" pitchFamily="2" charset="2"/>
              </a:rPr>
              <a:t> ei pakollinen</a:t>
            </a:r>
          </a:p>
          <a:p>
            <a:endParaRPr lang="fi-FI" dirty="0">
              <a:sym typeface="Wingdings" panose="05000000000000000000" pitchFamily="2" charset="2"/>
            </a:endParaRPr>
          </a:p>
          <a:p>
            <a:r>
              <a:rPr lang="fi-FI" dirty="0">
                <a:sym typeface="Wingdings" panose="05000000000000000000" pitchFamily="2" charset="2"/>
              </a:rPr>
              <a:t>Saman verran kananmunia, sokeria ja vehnäjauhoja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ESIM: Lasillinen kaikkia ja 1 tl leivinjauhetta</a:t>
            </a:r>
          </a:p>
          <a:p>
            <a:pPr marL="457200" lvl="1" indent="0">
              <a:buNone/>
            </a:pPr>
            <a:endParaRPr lang="fi-FI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fi-FI" dirty="0">
                <a:sym typeface="Wingdings" panose="05000000000000000000" pitchFamily="2" charset="2"/>
              </a:rPr>
              <a:t> Voidaan maustaa esim. kaakaolla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2652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”</a:t>
            </a:r>
            <a:r>
              <a:rPr lang="fi-FI" sz="3600" dirty="0"/>
              <a:t>Sienikakussa muna-sokerivaahtoon lisätään kiehuvaa vettä, jolloin vaahdosta tulee kuohkeampi ja kakkupohjaan sienimäisen ilmava rakenne. Sienikakku pohja on todella pehmeä, mutta hiukan murenevaisempi, kuin tavallinen sokerikakkupohja”</a:t>
            </a:r>
          </a:p>
          <a:p>
            <a:pPr marL="0" indent="0">
              <a:buNone/>
            </a:pPr>
            <a:r>
              <a:rPr lang="fi-FI" sz="3600" dirty="0"/>
              <a:t>		-valio-</a:t>
            </a:r>
          </a:p>
        </p:txBody>
      </p:sp>
    </p:spTree>
    <p:extLst>
      <p:ext uri="{BB962C8B-B14F-4D97-AF65-F5344CB8AC3E}">
        <p14:creationId xmlns:p14="http://schemas.microsoft.com/office/powerpoint/2010/main" val="499403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Vaahtotaikinan valmistaminen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3600" dirty="0"/>
              <a:t>Huoneenlämpöiset raaka-aineet </a:t>
            </a:r>
            <a:r>
              <a:rPr lang="fi-FI" sz="3600" dirty="0">
                <a:sym typeface="Wingdings" panose="05000000000000000000" pitchFamily="2" charset="2"/>
              </a:rPr>
              <a:t> parempi lopputulos</a:t>
            </a:r>
          </a:p>
          <a:p>
            <a:r>
              <a:rPr lang="fi-FI" sz="3600" dirty="0">
                <a:sym typeface="Wingdings" panose="05000000000000000000" pitchFamily="2" charset="2"/>
              </a:rPr>
              <a:t>Varaa kaikki raaka-aineet valmiiksi, ennen kuin aloitat</a:t>
            </a:r>
            <a:endParaRPr lang="fi-FI" sz="3600" dirty="0"/>
          </a:p>
          <a:p>
            <a:r>
              <a:rPr lang="fi-FI" sz="3600" dirty="0"/>
              <a:t>Kananmuna ja sokeri vatkataan vaahdoksi	</a:t>
            </a:r>
            <a:r>
              <a:rPr lang="fi-FI" sz="3600" dirty="0">
                <a:sym typeface="Wingdings" panose="05000000000000000000" pitchFamily="2" charset="2"/>
              </a:rPr>
              <a:t> vaahto on valmista kun vaahdon päälle voi piirtää vatkaimella kirjaimen ja se pysyy</a:t>
            </a:r>
          </a:p>
          <a:p>
            <a:r>
              <a:rPr lang="fi-FI" sz="3600" dirty="0">
                <a:sym typeface="Wingdings" panose="05000000000000000000" pitchFamily="2" charset="2"/>
              </a:rPr>
              <a:t>Kananmunaa voi vatkata hetken myös pelkiltään, ennen sokerin lisäämistä</a:t>
            </a:r>
          </a:p>
        </p:txBody>
      </p:sp>
    </p:spTree>
    <p:extLst>
      <p:ext uri="{BB962C8B-B14F-4D97-AF65-F5344CB8AC3E}">
        <p14:creationId xmlns:p14="http://schemas.microsoft.com/office/powerpoint/2010/main" val="1314705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Vaahtotaikinan valmistaminen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4000" dirty="0">
                <a:sym typeface="Wingdings" panose="05000000000000000000" pitchFamily="2" charset="2"/>
              </a:rPr>
              <a:t>Vatkatessa taikinaan sidotaan ilmaa proteiinin ympäröimiksi kupliksi  syntyy vaahto </a:t>
            </a:r>
          </a:p>
          <a:p>
            <a:r>
              <a:rPr lang="fi-FI" sz="4000" dirty="0">
                <a:sym typeface="Wingdings" panose="05000000000000000000" pitchFamily="2" charset="2"/>
              </a:rPr>
              <a:t>Älä vatkaa kuitenkaan liikaa! </a:t>
            </a:r>
          </a:p>
          <a:p>
            <a:r>
              <a:rPr lang="fi-FI" sz="4000" dirty="0">
                <a:sym typeface="Wingdings" panose="05000000000000000000" pitchFamily="2" charset="2"/>
              </a:rPr>
              <a:t>Varo ettei vaahto lässähdä!</a:t>
            </a:r>
          </a:p>
          <a:p>
            <a:pPr lvl="1"/>
            <a:r>
              <a:rPr lang="fi-FI" sz="3600" dirty="0">
                <a:sym typeface="Wingdings" panose="05000000000000000000" pitchFamily="2" charset="2"/>
              </a:rPr>
              <a:t>Älä kolistele kulhoa ja vatkaimia</a:t>
            </a:r>
          </a:p>
          <a:p>
            <a:pPr lvl="1"/>
            <a:r>
              <a:rPr lang="fi-FI" sz="3600" dirty="0">
                <a:sym typeface="Wingdings" panose="05000000000000000000" pitchFamily="2" charset="2"/>
              </a:rPr>
              <a:t>Älä availe uunin luukkua turhaan</a:t>
            </a:r>
            <a:endParaRPr lang="fi-FI" sz="3600" dirty="0"/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062" y="3664281"/>
            <a:ext cx="3623256" cy="241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476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Vaahtotaikinan valmistaminen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200" dirty="0"/>
              <a:t>Valmiiseen vaahtoon lisätään keskenään sekoitetut kuivat aineet</a:t>
            </a:r>
          </a:p>
          <a:p>
            <a:r>
              <a:rPr lang="fi-FI" sz="3200" dirty="0"/>
              <a:t>Siivilän läpi </a:t>
            </a:r>
            <a:r>
              <a:rPr lang="fi-FI" sz="3200" dirty="0">
                <a:sym typeface="Wingdings" panose="05000000000000000000" pitchFamily="2" charset="2"/>
              </a:rPr>
              <a:t> jotta ei jäisi paakkuja</a:t>
            </a:r>
          </a:p>
          <a:p>
            <a:r>
              <a:rPr lang="fi-FI" sz="3200" dirty="0">
                <a:sym typeface="Wingdings" panose="05000000000000000000" pitchFamily="2" charset="2"/>
              </a:rPr>
              <a:t>Sekoita varovasti  mitä vähemmän sekoitat, sen parempi lopputulos</a:t>
            </a:r>
          </a:p>
          <a:p>
            <a:r>
              <a:rPr lang="fi-FI" sz="3200" dirty="0">
                <a:sym typeface="Wingdings" panose="05000000000000000000" pitchFamily="2" charset="2"/>
              </a:rPr>
              <a:t>EI SAA VATKATA!  muuten syntyy sitkoa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9230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Vaahtotaikinan paistaminen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Taikina paistetaan noin 175 asteessa</a:t>
            </a:r>
          </a:p>
          <a:p>
            <a:r>
              <a:rPr lang="fi-FI" sz="3200" dirty="0"/>
              <a:t>Jos teet kääretorttua paista taikina leivinpaperin päällä pellillä</a:t>
            </a:r>
          </a:p>
          <a:p>
            <a:r>
              <a:rPr lang="fi-FI" sz="3200" dirty="0"/>
              <a:t>Jos paistat täytekakkua </a:t>
            </a:r>
            <a:r>
              <a:rPr lang="fi-FI" sz="3200" dirty="0">
                <a:sym typeface="Wingdings" panose="05000000000000000000" pitchFamily="2" charset="2"/>
              </a:rPr>
              <a:t> muista voidella ja korppujauhottaa vuoka hyvin!</a:t>
            </a:r>
          </a:p>
          <a:p>
            <a:r>
              <a:rPr lang="fi-FI" sz="3200" dirty="0">
                <a:sym typeface="Wingdings" panose="05000000000000000000" pitchFamily="2" charset="2"/>
              </a:rPr>
              <a:t>Voitele ja jauhota vuoka aina ennen taikinan valmistusta!  näin taikina ei joudu seisomaan, eikä vaahto kärsi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3939861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Vaahtotaikinan paistaminen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Kun taikinaa paistetaan 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sz="3600" dirty="0">
                <a:sym typeface="Wingdings" panose="05000000000000000000" pitchFamily="2" charset="2"/>
              </a:rPr>
              <a:t>munanvalkuainen hyytyy 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sz="3600" dirty="0">
                <a:sym typeface="Wingdings" panose="05000000000000000000" pitchFamily="2" charset="2"/>
              </a:rPr>
              <a:t> jauhojen tärkkelys liisteröityy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sz="3600" dirty="0">
                <a:sym typeface="Wingdings" panose="05000000000000000000" pitchFamily="2" charset="2"/>
              </a:rPr>
              <a:t>Ilma laajenee ja leivonnainen kohoaa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sz="3600" dirty="0">
                <a:sym typeface="Wingdings" panose="05000000000000000000" pitchFamily="2" charset="2"/>
              </a:rPr>
              <a:t>Leivinjauhe muodostaa lämmön ja nesteen avulla pieniä kuplia leivonnaisesta tulee kuohkea</a:t>
            </a:r>
            <a:endParaRPr lang="fi-FI" sz="36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299" y="420510"/>
            <a:ext cx="3509292" cy="281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026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361</Words>
  <Application>Microsoft Office PowerPoint</Application>
  <PresentationFormat>Laajakuva</PresentationFormat>
  <Paragraphs>72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Office-teema</vt:lpstr>
      <vt:lpstr>VAAHTOTAIKINAT</vt:lpstr>
      <vt:lpstr>Mitä vaahtotaikinoista tehdään? </vt:lpstr>
      <vt:lpstr>Vaahtotaikinan perusohje</vt:lpstr>
      <vt:lpstr>PowerPoint-esitys</vt:lpstr>
      <vt:lpstr>Vaahtotaikinan valmistaminen</vt:lpstr>
      <vt:lpstr>Vaahtotaikinan valmistaminen</vt:lpstr>
      <vt:lpstr>Vaahtotaikinan valmistaminen</vt:lpstr>
      <vt:lpstr>Vaahtotaikinan paistaminen</vt:lpstr>
      <vt:lpstr>Vaahtotaikinan paistaminen</vt:lpstr>
      <vt:lpstr>Vaahtotaikinan paistaminen</vt:lpstr>
      <vt:lpstr>Täytekakun kokoaminen</vt:lpstr>
      <vt:lpstr>Täytekakun päällystäminen</vt:lpstr>
      <vt:lpstr>JOSKUS EI VAAN ONNISTU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Anniina Oksanen</dc:creator>
  <cp:lastModifiedBy>Anniina Oksanen</cp:lastModifiedBy>
  <cp:revision>11</cp:revision>
  <dcterms:created xsi:type="dcterms:W3CDTF">2019-01-08T11:53:06Z</dcterms:created>
  <dcterms:modified xsi:type="dcterms:W3CDTF">2021-10-04T12:51:31Z</dcterms:modified>
</cp:coreProperties>
</file>