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3"/>
  </p:sldMasterIdLst>
  <p:notesMasterIdLst>
    <p:notesMasterId r:id="rId16"/>
  </p:notesMasterIdLst>
  <p:sldIdLst>
    <p:sldId id="257" r:id="rId4"/>
    <p:sldId id="269" r:id="rId5"/>
    <p:sldId id="267" r:id="rId6"/>
    <p:sldId id="258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EE4497-67E3-089D-3915-2DAD35896596}" v="124" dt="2021-10-04T09:59:39.587"/>
    <p1510:client id="{C26EF5CA-1D76-A213-EF11-E8017D65AC3D}" v="3" dt="2021-09-28T08:27:53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44700-6FFE-44DA-B8D7-97E41EDC187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454211B-7241-449C-BD83-2D4070AE8122}">
      <dgm:prSet/>
      <dgm:spPr/>
      <dgm:t>
        <a:bodyPr/>
        <a:lstStyle/>
        <a:p>
          <a:r>
            <a:rPr lang="fi-FI" b="1"/>
            <a:t>Vehnäjauho</a:t>
          </a:r>
          <a:endParaRPr lang="en-US"/>
        </a:p>
      </dgm:t>
    </dgm:pt>
    <dgm:pt modelId="{93F400F8-B804-4CEA-8C58-45DA5416CDC0}" type="parTrans" cxnId="{5AC6B1F4-AC08-4B82-993A-C03FF093CC54}">
      <dgm:prSet/>
      <dgm:spPr/>
      <dgm:t>
        <a:bodyPr/>
        <a:lstStyle/>
        <a:p>
          <a:endParaRPr lang="en-US"/>
        </a:p>
      </dgm:t>
    </dgm:pt>
    <dgm:pt modelId="{1EAE0C7E-3E5C-4840-AAA4-10E55BBF8C11}" type="sibTrans" cxnId="{5AC6B1F4-AC08-4B82-993A-C03FF093CC54}">
      <dgm:prSet/>
      <dgm:spPr/>
      <dgm:t>
        <a:bodyPr/>
        <a:lstStyle/>
        <a:p>
          <a:endParaRPr lang="en-US"/>
        </a:p>
      </dgm:t>
    </dgm:pt>
    <dgm:pt modelId="{58E1F0EA-45D9-4B2A-B6B9-1E4E9B8BAEBA}">
      <dgm:prSet/>
      <dgm:spPr/>
      <dgm:t>
        <a:bodyPr/>
        <a:lstStyle/>
        <a:p>
          <a:r>
            <a:rPr lang="fi-FI" b="1"/>
            <a:t>Perunajauho</a:t>
          </a:r>
          <a:endParaRPr lang="en-US"/>
        </a:p>
      </dgm:t>
    </dgm:pt>
    <dgm:pt modelId="{93FB4A53-ADEB-40FB-85D5-13E2D56ABC76}" type="parTrans" cxnId="{F066817E-ECE0-49FA-A2B1-83B4B7472D6F}">
      <dgm:prSet/>
      <dgm:spPr/>
      <dgm:t>
        <a:bodyPr/>
        <a:lstStyle/>
        <a:p>
          <a:endParaRPr lang="en-US"/>
        </a:p>
      </dgm:t>
    </dgm:pt>
    <dgm:pt modelId="{5633B22D-EACF-4606-8E89-9585DC5443C0}" type="sibTrans" cxnId="{F066817E-ECE0-49FA-A2B1-83B4B7472D6F}">
      <dgm:prSet/>
      <dgm:spPr/>
      <dgm:t>
        <a:bodyPr/>
        <a:lstStyle/>
        <a:p>
          <a:endParaRPr lang="en-US"/>
        </a:p>
      </dgm:t>
    </dgm:pt>
    <dgm:pt modelId="{E13C344A-DB32-4183-988F-1B620393E0C9}">
      <dgm:prSet/>
      <dgm:spPr/>
      <dgm:t>
        <a:bodyPr/>
        <a:lstStyle/>
        <a:p>
          <a:r>
            <a:rPr lang="fi-FI" b="1"/>
            <a:t>Maizena eli maissitärkkelys</a:t>
          </a:r>
          <a:endParaRPr lang="en-US"/>
        </a:p>
      </dgm:t>
    </dgm:pt>
    <dgm:pt modelId="{7CDC1E26-B24D-4CB5-9C64-FE37FBD32225}" type="parTrans" cxnId="{18EEAA32-711C-41AF-AF96-62F0BCCF60A0}">
      <dgm:prSet/>
      <dgm:spPr/>
      <dgm:t>
        <a:bodyPr/>
        <a:lstStyle/>
        <a:p>
          <a:endParaRPr lang="en-US"/>
        </a:p>
      </dgm:t>
    </dgm:pt>
    <dgm:pt modelId="{551E6D1D-F251-44EB-B3FF-745BB328C739}" type="sibTrans" cxnId="{18EEAA32-711C-41AF-AF96-62F0BCCF60A0}">
      <dgm:prSet/>
      <dgm:spPr/>
      <dgm:t>
        <a:bodyPr/>
        <a:lstStyle/>
        <a:p>
          <a:endParaRPr lang="en-US"/>
        </a:p>
      </dgm:t>
    </dgm:pt>
    <dgm:pt modelId="{F664CF23-DAE2-43B4-986F-7A11BF37498C}">
      <dgm:prSet/>
      <dgm:spPr/>
      <dgm:t>
        <a:bodyPr/>
        <a:lstStyle/>
        <a:p>
          <a:r>
            <a:rPr lang="fi-FI" b="1"/>
            <a:t>(Ohrakas)</a:t>
          </a:r>
          <a:endParaRPr lang="en-US"/>
        </a:p>
      </dgm:t>
    </dgm:pt>
    <dgm:pt modelId="{2F3E1296-08BB-40EB-909C-6817A00705F9}" type="parTrans" cxnId="{516C72FD-177A-4637-90A3-53EB114A736D}">
      <dgm:prSet/>
      <dgm:spPr/>
      <dgm:t>
        <a:bodyPr/>
        <a:lstStyle/>
        <a:p>
          <a:endParaRPr lang="en-US"/>
        </a:p>
      </dgm:t>
    </dgm:pt>
    <dgm:pt modelId="{7EC20E37-1176-480B-97FE-597FCB3A8E1E}" type="sibTrans" cxnId="{516C72FD-177A-4637-90A3-53EB114A736D}">
      <dgm:prSet/>
      <dgm:spPr/>
      <dgm:t>
        <a:bodyPr/>
        <a:lstStyle/>
        <a:p>
          <a:endParaRPr lang="en-US"/>
        </a:p>
      </dgm:t>
    </dgm:pt>
    <dgm:pt modelId="{658D03DA-9AA6-43A6-AF47-17F6726C956E}">
      <dgm:prSet/>
      <dgm:spPr/>
      <dgm:t>
        <a:bodyPr/>
        <a:lstStyle/>
        <a:p>
          <a:r>
            <a:rPr lang="fi-FI" b="1"/>
            <a:t>Ohrajauho</a:t>
          </a:r>
          <a:endParaRPr lang="en-US"/>
        </a:p>
      </dgm:t>
    </dgm:pt>
    <dgm:pt modelId="{8638A997-0FB4-47EE-A699-EC1B15C6C51E}" type="parTrans" cxnId="{8F274DD2-7EF7-43CF-AFEC-446B1A4C78DF}">
      <dgm:prSet/>
      <dgm:spPr/>
      <dgm:t>
        <a:bodyPr/>
        <a:lstStyle/>
        <a:p>
          <a:endParaRPr lang="en-US"/>
        </a:p>
      </dgm:t>
    </dgm:pt>
    <dgm:pt modelId="{F4B2AD06-2108-4901-9798-720E16C869B4}" type="sibTrans" cxnId="{8F274DD2-7EF7-43CF-AFEC-446B1A4C78DF}">
      <dgm:prSet/>
      <dgm:spPr/>
      <dgm:t>
        <a:bodyPr/>
        <a:lstStyle/>
        <a:p>
          <a:endParaRPr lang="en-US"/>
        </a:p>
      </dgm:t>
    </dgm:pt>
    <dgm:pt modelId="{0278EDD1-8AA9-4AF2-BD85-690710571345}">
      <dgm:prSet/>
      <dgm:spPr/>
      <dgm:t>
        <a:bodyPr/>
        <a:lstStyle/>
        <a:p>
          <a:r>
            <a:rPr lang="fi-FI" b="1"/>
            <a:t>tapiokatärkkelys</a:t>
          </a:r>
          <a:endParaRPr lang="en-US"/>
        </a:p>
      </dgm:t>
    </dgm:pt>
    <dgm:pt modelId="{8F510D82-D726-4FE0-9D5A-46D35016497A}" type="parTrans" cxnId="{D25DFCCF-5D88-4FAF-8D1A-117CCEC6D202}">
      <dgm:prSet/>
      <dgm:spPr/>
      <dgm:t>
        <a:bodyPr/>
        <a:lstStyle/>
        <a:p>
          <a:endParaRPr lang="en-US"/>
        </a:p>
      </dgm:t>
    </dgm:pt>
    <dgm:pt modelId="{38EF0AFE-F048-48A2-B687-00CCC89054BE}" type="sibTrans" cxnId="{D25DFCCF-5D88-4FAF-8D1A-117CCEC6D202}">
      <dgm:prSet/>
      <dgm:spPr/>
      <dgm:t>
        <a:bodyPr/>
        <a:lstStyle/>
        <a:p>
          <a:endParaRPr lang="en-US"/>
        </a:p>
      </dgm:t>
    </dgm:pt>
    <dgm:pt modelId="{89B10C14-D6BA-471E-8CB2-DA33C56EA9B2}" type="pres">
      <dgm:prSet presAssocID="{40944700-6FFE-44DA-B8D7-97E41EDC1879}" presName="vert0" presStyleCnt="0">
        <dgm:presLayoutVars>
          <dgm:dir/>
          <dgm:animOne val="branch"/>
          <dgm:animLvl val="lvl"/>
        </dgm:presLayoutVars>
      </dgm:prSet>
      <dgm:spPr/>
    </dgm:pt>
    <dgm:pt modelId="{9558BC0F-912F-43D1-A71F-89D372D396C3}" type="pres">
      <dgm:prSet presAssocID="{4454211B-7241-449C-BD83-2D4070AE8122}" presName="thickLine" presStyleLbl="alignNode1" presStyleIdx="0" presStyleCnt="6"/>
      <dgm:spPr/>
    </dgm:pt>
    <dgm:pt modelId="{768556C2-FCD3-40F0-9899-873101F03DDC}" type="pres">
      <dgm:prSet presAssocID="{4454211B-7241-449C-BD83-2D4070AE8122}" presName="horz1" presStyleCnt="0"/>
      <dgm:spPr/>
    </dgm:pt>
    <dgm:pt modelId="{2B348E91-E93B-4C01-B0D5-21D06816435A}" type="pres">
      <dgm:prSet presAssocID="{4454211B-7241-449C-BD83-2D4070AE8122}" presName="tx1" presStyleLbl="revTx" presStyleIdx="0" presStyleCnt="6"/>
      <dgm:spPr/>
    </dgm:pt>
    <dgm:pt modelId="{9C555662-3291-4AF9-A10B-8A96032F4540}" type="pres">
      <dgm:prSet presAssocID="{4454211B-7241-449C-BD83-2D4070AE8122}" presName="vert1" presStyleCnt="0"/>
      <dgm:spPr/>
    </dgm:pt>
    <dgm:pt modelId="{63213572-52DC-429E-B712-37E943CEDD19}" type="pres">
      <dgm:prSet presAssocID="{58E1F0EA-45D9-4B2A-B6B9-1E4E9B8BAEBA}" presName="thickLine" presStyleLbl="alignNode1" presStyleIdx="1" presStyleCnt="6"/>
      <dgm:spPr/>
    </dgm:pt>
    <dgm:pt modelId="{C2EA8E0A-9C2A-4B3C-95D0-04B01594BC54}" type="pres">
      <dgm:prSet presAssocID="{58E1F0EA-45D9-4B2A-B6B9-1E4E9B8BAEBA}" presName="horz1" presStyleCnt="0"/>
      <dgm:spPr/>
    </dgm:pt>
    <dgm:pt modelId="{5B94BB40-9F9A-42F7-B18C-7249259DC5EF}" type="pres">
      <dgm:prSet presAssocID="{58E1F0EA-45D9-4B2A-B6B9-1E4E9B8BAEBA}" presName="tx1" presStyleLbl="revTx" presStyleIdx="1" presStyleCnt="6"/>
      <dgm:spPr/>
    </dgm:pt>
    <dgm:pt modelId="{9BC6C435-AA4C-4549-8CB7-EA2CC0AC0A68}" type="pres">
      <dgm:prSet presAssocID="{58E1F0EA-45D9-4B2A-B6B9-1E4E9B8BAEBA}" presName="vert1" presStyleCnt="0"/>
      <dgm:spPr/>
    </dgm:pt>
    <dgm:pt modelId="{5B3A44C5-27E5-49D9-8656-0CD1EEAEC65A}" type="pres">
      <dgm:prSet presAssocID="{E13C344A-DB32-4183-988F-1B620393E0C9}" presName="thickLine" presStyleLbl="alignNode1" presStyleIdx="2" presStyleCnt="6"/>
      <dgm:spPr/>
    </dgm:pt>
    <dgm:pt modelId="{7B50E480-3BB3-4014-A1D5-8FF8EEFECCD2}" type="pres">
      <dgm:prSet presAssocID="{E13C344A-DB32-4183-988F-1B620393E0C9}" presName="horz1" presStyleCnt="0"/>
      <dgm:spPr/>
    </dgm:pt>
    <dgm:pt modelId="{739396E9-1071-429A-8496-4B25064EB552}" type="pres">
      <dgm:prSet presAssocID="{E13C344A-DB32-4183-988F-1B620393E0C9}" presName="tx1" presStyleLbl="revTx" presStyleIdx="2" presStyleCnt="6"/>
      <dgm:spPr/>
    </dgm:pt>
    <dgm:pt modelId="{E753E4F1-3951-4765-B83D-DEA2AF0415EB}" type="pres">
      <dgm:prSet presAssocID="{E13C344A-DB32-4183-988F-1B620393E0C9}" presName="vert1" presStyleCnt="0"/>
      <dgm:spPr/>
    </dgm:pt>
    <dgm:pt modelId="{1789028C-2671-4E8E-BCA3-D547BA7EB1FB}" type="pres">
      <dgm:prSet presAssocID="{F664CF23-DAE2-43B4-986F-7A11BF37498C}" presName="thickLine" presStyleLbl="alignNode1" presStyleIdx="3" presStyleCnt="6"/>
      <dgm:spPr/>
    </dgm:pt>
    <dgm:pt modelId="{7037A6DD-A866-4DBE-B34B-04452E5EB42E}" type="pres">
      <dgm:prSet presAssocID="{F664CF23-DAE2-43B4-986F-7A11BF37498C}" presName="horz1" presStyleCnt="0"/>
      <dgm:spPr/>
    </dgm:pt>
    <dgm:pt modelId="{782FDE46-9E25-451E-B73B-3D9AB75493F0}" type="pres">
      <dgm:prSet presAssocID="{F664CF23-DAE2-43B4-986F-7A11BF37498C}" presName="tx1" presStyleLbl="revTx" presStyleIdx="3" presStyleCnt="6"/>
      <dgm:spPr/>
    </dgm:pt>
    <dgm:pt modelId="{91BA84A8-88A4-4F2C-8AF2-7D86CB0AA527}" type="pres">
      <dgm:prSet presAssocID="{F664CF23-DAE2-43B4-986F-7A11BF37498C}" presName="vert1" presStyleCnt="0"/>
      <dgm:spPr/>
    </dgm:pt>
    <dgm:pt modelId="{97176C67-8B50-416D-9213-FB44C962F752}" type="pres">
      <dgm:prSet presAssocID="{658D03DA-9AA6-43A6-AF47-17F6726C956E}" presName="thickLine" presStyleLbl="alignNode1" presStyleIdx="4" presStyleCnt="6"/>
      <dgm:spPr/>
    </dgm:pt>
    <dgm:pt modelId="{40AD8B57-37A1-44FB-B997-9144FF11B2DA}" type="pres">
      <dgm:prSet presAssocID="{658D03DA-9AA6-43A6-AF47-17F6726C956E}" presName="horz1" presStyleCnt="0"/>
      <dgm:spPr/>
    </dgm:pt>
    <dgm:pt modelId="{8C880ECB-EBD0-48EE-8B65-F8E9EEBC98E3}" type="pres">
      <dgm:prSet presAssocID="{658D03DA-9AA6-43A6-AF47-17F6726C956E}" presName="tx1" presStyleLbl="revTx" presStyleIdx="4" presStyleCnt="6"/>
      <dgm:spPr/>
    </dgm:pt>
    <dgm:pt modelId="{4B454385-FC7F-4037-AEBF-B19719DAF0D1}" type="pres">
      <dgm:prSet presAssocID="{658D03DA-9AA6-43A6-AF47-17F6726C956E}" presName="vert1" presStyleCnt="0"/>
      <dgm:spPr/>
    </dgm:pt>
    <dgm:pt modelId="{8D467867-22C8-4287-8B31-0AF7091D8347}" type="pres">
      <dgm:prSet presAssocID="{0278EDD1-8AA9-4AF2-BD85-690710571345}" presName="thickLine" presStyleLbl="alignNode1" presStyleIdx="5" presStyleCnt="6"/>
      <dgm:spPr/>
    </dgm:pt>
    <dgm:pt modelId="{36AB96F8-4176-433D-A563-8DE95CA377D6}" type="pres">
      <dgm:prSet presAssocID="{0278EDD1-8AA9-4AF2-BD85-690710571345}" presName="horz1" presStyleCnt="0"/>
      <dgm:spPr/>
    </dgm:pt>
    <dgm:pt modelId="{3BEF7F54-D9D7-4F48-8E69-B210E3160421}" type="pres">
      <dgm:prSet presAssocID="{0278EDD1-8AA9-4AF2-BD85-690710571345}" presName="tx1" presStyleLbl="revTx" presStyleIdx="5" presStyleCnt="6"/>
      <dgm:spPr/>
    </dgm:pt>
    <dgm:pt modelId="{A9786DE3-3302-4714-8BBB-E7004314A07A}" type="pres">
      <dgm:prSet presAssocID="{0278EDD1-8AA9-4AF2-BD85-690710571345}" presName="vert1" presStyleCnt="0"/>
      <dgm:spPr/>
    </dgm:pt>
  </dgm:ptLst>
  <dgm:cxnLst>
    <dgm:cxn modelId="{5C9C7009-4137-461B-9FC4-A2A666660407}" type="presOf" srcId="{F664CF23-DAE2-43B4-986F-7A11BF37498C}" destId="{782FDE46-9E25-451E-B73B-3D9AB75493F0}" srcOrd="0" destOrd="0" presId="urn:microsoft.com/office/officeart/2008/layout/LinedList"/>
    <dgm:cxn modelId="{FCBC7811-2DBD-40CE-8A16-FFB8E8421220}" type="presOf" srcId="{0278EDD1-8AA9-4AF2-BD85-690710571345}" destId="{3BEF7F54-D9D7-4F48-8E69-B210E3160421}" srcOrd="0" destOrd="0" presId="urn:microsoft.com/office/officeart/2008/layout/LinedList"/>
    <dgm:cxn modelId="{18EEAA32-711C-41AF-AF96-62F0BCCF60A0}" srcId="{40944700-6FFE-44DA-B8D7-97E41EDC1879}" destId="{E13C344A-DB32-4183-988F-1B620393E0C9}" srcOrd="2" destOrd="0" parTransId="{7CDC1E26-B24D-4CB5-9C64-FE37FBD32225}" sibTransId="{551E6D1D-F251-44EB-B3FF-745BB328C739}"/>
    <dgm:cxn modelId="{F066817E-ECE0-49FA-A2B1-83B4B7472D6F}" srcId="{40944700-6FFE-44DA-B8D7-97E41EDC1879}" destId="{58E1F0EA-45D9-4B2A-B6B9-1E4E9B8BAEBA}" srcOrd="1" destOrd="0" parTransId="{93FB4A53-ADEB-40FB-85D5-13E2D56ABC76}" sibTransId="{5633B22D-EACF-4606-8E89-9585DC5443C0}"/>
    <dgm:cxn modelId="{DDF16A82-309C-494A-8F09-5A569D06A9CE}" type="presOf" srcId="{E13C344A-DB32-4183-988F-1B620393E0C9}" destId="{739396E9-1071-429A-8496-4B25064EB552}" srcOrd="0" destOrd="0" presId="urn:microsoft.com/office/officeart/2008/layout/LinedList"/>
    <dgm:cxn modelId="{37B9EE94-0195-4DC5-B557-B8C69054EB93}" type="presOf" srcId="{658D03DA-9AA6-43A6-AF47-17F6726C956E}" destId="{8C880ECB-EBD0-48EE-8B65-F8E9EEBC98E3}" srcOrd="0" destOrd="0" presId="urn:microsoft.com/office/officeart/2008/layout/LinedList"/>
    <dgm:cxn modelId="{1707D19A-7505-44DC-8624-24CFD4822D6E}" type="presOf" srcId="{58E1F0EA-45D9-4B2A-B6B9-1E4E9B8BAEBA}" destId="{5B94BB40-9F9A-42F7-B18C-7249259DC5EF}" srcOrd="0" destOrd="0" presId="urn:microsoft.com/office/officeart/2008/layout/LinedList"/>
    <dgm:cxn modelId="{E93668A4-2CC6-4573-A9E9-ADBD821A02EE}" type="presOf" srcId="{4454211B-7241-449C-BD83-2D4070AE8122}" destId="{2B348E91-E93B-4C01-B0D5-21D06816435A}" srcOrd="0" destOrd="0" presId="urn:microsoft.com/office/officeart/2008/layout/LinedList"/>
    <dgm:cxn modelId="{B7271EA8-E0AD-4678-9E46-930841348F7D}" type="presOf" srcId="{40944700-6FFE-44DA-B8D7-97E41EDC1879}" destId="{89B10C14-D6BA-471E-8CB2-DA33C56EA9B2}" srcOrd="0" destOrd="0" presId="urn:microsoft.com/office/officeart/2008/layout/LinedList"/>
    <dgm:cxn modelId="{D25DFCCF-5D88-4FAF-8D1A-117CCEC6D202}" srcId="{40944700-6FFE-44DA-B8D7-97E41EDC1879}" destId="{0278EDD1-8AA9-4AF2-BD85-690710571345}" srcOrd="5" destOrd="0" parTransId="{8F510D82-D726-4FE0-9D5A-46D35016497A}" sibTransId="{38EF0AFE-F048-48A2-B687-00CCC89054BE}"/>
    <dgm:cxn modelId="{8F274DD2-7EF7-43CF-AFEC-446B1A4C78DF}" srcId="{40944700-6FFE-44DA-B8D7-97E41EDC1879}" destId="{658D03DA-9AA6-43A6-AF47-17F6726C956E}" srcOrd="4" destOrd="0" parTransId="{8638A997-0FB4-47EE-A699-EC1B15C6C51E}" sibTransId="{F4B2AD06-2108-4901-9798-720E16C869B4}"/>
    <dgm:cxn modelId="{5AC6B1F4-AC08-4B82-993A-C03FF093CC54}" srcId="{40944700-6FFE-44DA-B8D7-97E41EDC1879}" destId="{4454211B-7241-449C-BD83-2D4070AE8122}" srcOrd="0" destOrd="0" parTransId="{93F400F8-B804-4CEA-8C58-45DA5416CDC0}" sibTransId="{1EAE0C7E-3E5C-4840-AAA4-10E55BBF8C11}"/>
    <dgm:cxn modelId="{516C72FD-177A-4637-90A3-53EB114A736D}" srcId="{40944700-6FFE-44DA-B8D7-97E41EDC1879}" destId="{F664CF23-DAE2-43B4-986F-7A11BF37498C}" srcOrd="3" destOrd="0" parTransId="{2F3E1296-08BB-40EB-909C-6817A00705F9}" sibTransId="{7EC20E37-1176-480B-97FE-597FCB3A8E1E}"/>
    <dgm:cxn modelId="{34F3CF1F-4ADF-40CD-A54B-70A741C884DC}" type="presParOf" srcId="{89B10C14-D6BA-471E-8CB2-DA33C56EA9B2}" destId="{9558BC0F-912F-43D1-A71F-89D372D396C3}" srcOrd="0" destOrd="0" presId="urn:microsoft.com/office/officeart/2008/layout/LinedList"/>
    <dgm:cxn modelId="{42B5D0BE-0F50-46E7-AA63-5F5CF0800606}" type="presParOf" srcId="{89B10C14-D6BA-471E-8CB2-DA33C56EA9B2}" destId="{768556C2-FCD3-40F0-9899-873101F03DDC}" srcOrd="1" destOrd="0" presId="urn:microsoft.com/office/officeart/2008/layout/LinedList"/>
    <dgm:cxn modelId="{6EB926AE-4510-488F-AF1D-54F18137881D}" type="presParOf" srcId="{768556C2-FCD3-40F0-9899-873101F03DDC}" destId="{2B348E91-E93B-4C01-B0D5-21D06816435A}" srcOrd="0" destOrd="0" presId="urn:microsoft.com/office/officeart/2008/layout/LinedList"/>
    <dgm:cxn modelId="{9C7955F0-9735-489C-87F2-88A8DDDE985F}" type="presParOf" srcId="{768556C2-FCD3-40F0-9899-873101F03DDC}" destId="{9C555662-3291-4AF9-A10B-8A96032F4540}" srcOrd="1" destOrd="0" presId="urn:microsoft.com/office/officeart/2008/layout/LinedList"/>
    <dgm:cxn modelId="{95EC6A50-B7A2-4FF4-BAA9-70C08E3405E0}" type="presParOf" srcId="{89B10C14-D6BA-471E-8CB2-DA33C56EA9B2}" destId="{63213572-52DC-429E-B712-37E943CEDD19}" srcOrd="2" destOrd="0" presId="urn:microsoft.com/office/officeart/2008/layout/LinedList"/>
    <dgm:cxn modelId="{56C4AE15-396C-4B9B-89E1-D64FC5C96729}" type="presParOf" srcId="{89B10C14-D6BA-471E-8CB2-DA33C56EA9B2}" destId="{C2EA8E0A-9C2A-4B3C-95D0-04B01594BC54}" srcOrd="3" destOrd="0" presId="urn:microsoft.com/office/officeart/2008/layout/LinedList"/>
    <dgm:cxn modelId="{3EE429B6-E3FC-4AE0-AF92-89C9F3F2EACA}" type="presParOf" srcId="{C2EA8E0A-9C2A-4B3C-95D0-04B01594BC54}" destId="{5B94BB40-9F9A-42F7-B18C-7249259DC5EF}" srcOrd="0" destOrd="0" presId="urn:microsoft.com/office/officeart/2008/layout/LinedList"/>
    <dgm:cxn modelId="{DDFFFCC3-A288-4CE1-B179-98C046D24724}" type="presParOf" srcId="{C2EA8E0A-9C2A-4B3C-95D0-04B01594BC54}" destId="{9BC6C435-AA4C-4549-8CB7-EA2CC0AC0A68}" srcOrd="1" destOrd="0" presId="urn:microsoft.com/office/officeart/2008/layout/LinedList"/>
    <dgm:cxn modelId="{332A8279-368E-4592-8D55-8CC4DAF7C436}" type="presParOf" srcId="{89B10C14-D6BA-471E-8CB2-DA33C56EA9B2}" destId="{5B3A44C5-27E5-49D9-8656-0CD1EEAEC65A}" srcOrd="4" destOrd="0" presId="urn:microsoft.com/office/officeart/2008/layout/LinedList"/>
    <dgm:cxn modelId="{0695DDE7-0FB2-41EC-831E-EC3D1D4F8595}" type="presParOf" srcId="{89B10C14-D6BA-471E-8CB2-DA33C56EA9B2}" destId="{7B50E480-3BB3-4014-A1D5-8FF8EEFECCD2}" srcOrd="5" destOrd="0" presId="urn:microsoft.com/office/officeart/2008/layout/LinedList"/>
    <dgm:cxn modelId="{A37AFAA9-6D7E-4B17-BAEA-719D4D92EACC}" type="presParOf" srcId="{7B50E480-3BB3-4014-A1D5-8FF8EEFECCD2}" destId="{739396E9-1071-429A-8496-4B25064EB552}" srcOrd="0" destOrd="0" presId="urn:microsoft.com/office/officeart/2008/layout/LinedList"/>
    <dgm:cxn modelId="{413227F3-91CA-4F90-B0A3-CAFE90A88B88}" type="presParOf" srcId="{7B50E480-3BB3-4014-A1D5-8FF8EEFECCD2}" destId="{E753E4F1-3951-4765-B83D-DEA2AF0415EB}" srcOrd="1" destOrd="0" presId="urn:microsoft.com/office/officeart/2008/layout/LinedList"/>
    <dgm:cxn modelId="{75310AC3-4F8A-45A7-BAC7-AA968C1E7A43}" type="presParOf" srcId="{89B10C14-D6BA-471E-8CB2-DA33C56EA9B2}" destId="{1789028C-2671-4E8E-BCA3-D547BA7EB1FB}" srcOrd="6" destOrd="0" presId="urn:microsoft.com/office/officeart/2008/layout/LinedList"/>
    <dgm:cxn modelId="{54752DBC-BF3B-49C0-A4AC-1C47F234A7E0}" type="presParOf" srcId="{89B10C14-D6BA-471E-8CB2-DA33C56EA9B2}" destId="{7037A6DD-A866-4DBE-B34B-04452E5EB42E}" srcOrd="7" destOrd="0" presId="urn:microsoft.com/office/officeart/2008/layout/LinedList"/>
    <dgm:cxn modelId="{D2552C94-677F-4185-8762-F725ADB052F1}" type="presParOf" srcId="{7037A6DD-A866-4DBE-B34B-04452E5EB42E}" destId="{782FDE46-9E25-451E-B73B-3D9AB75493F0}" srcOrd="0" destOrd="0" presId="urn:microsoft.com/office/officeart/2008/layout/LinedList"/>
    <dgm:cxn modelId="{CBB0C9A7-90C7-4928-B9A7-1292BC72BF01}" type="presParOf" srcId="{7037A6DD-A866-4DBE-B34B-04452E5EB42E}" destId="{91BA84A8-88A4-4F2C-8AF2-7D86CB0AA527}" srcOrd="1" destOrd="0" presId="urn:microsoft.com/office/officeart/2008/layout/LinedList"/>
    <dgm:cxn modelId="{57F239C0-89BE-43BB-8A39-1C9B60805442}" type="presParOf" srcId="{89B10C14-D6BA-471E-8CB2-DA33C56EA9B2}" destId="{97176C67-8B50-416D-9213-FB44C962F752}" srcOrd="8" destOrd="0" presId="urn:microsoft.com/office/officeart/2008/layout/LinedList"/>
    <dgm:cxn modelId="{6FDD8B95-BB5E-4D22-A220-98D0D8C0BE8E}" type="presParOf" srcId="{89B10C14-D6BA-471E-8CB2-DA33C56EA9B2}" destId="{40AD8B57-37A1-44FB-B997-9144FF11B2DA}" srcOrd="9" destOrd="0" presId="urn:microsoft.com/office/officeart/2008/layout/LinedList"/>
    <dgm:cxn modelId="{DFAFFE80-02FE-412B-B228-7E81448A371F}" type="presParOf" srcId="{40AD8B57-37A1-44FB-B997-9144FF11B2DA}" destId="{8C880ECB-EBD0-48EE-8B65-F8E9EEBC98E3}" srcOrd="0" destOrd="0" presId="urn:microsoft.com/office/officeart/2008/layout/LinedList"/>
    <dgm:cxn modelId="{9A6D1557-0E6A-4F7D-ABC8-D3CA4FF0FB67}" type="presParOf" srcId="{40AD8B57-37A1-44FB-B997-9144FF11B2DA}" destId="{4B454385-FC7F-4037-AEBF-B19719DAF0D1}" srcOrd="1" destOrd="0" presId="urn:microsoft.com/office/officeart/2008/layout/LinedList"/>
    <dgm:cxn modelId="{7BCEC83D-AA03-467B-A9B5-D60809B12605}" type="presParOf" srcId="{89B10C14-D6BA-471E-8CB2-DA33C56EA9B2}" destId="{8D467867-22C8-4287-8B31-0AF7091D8347}" srcOrd="10" destOrd="0" presId="urn:microsoft.com/office/officeart/2008/layout/LinedList"/>
    <dgm:cxn modelId="{5A9F0568-0C66-4D39-A073-941C74CBB0D7}" type="presParOf" srcId="{89B10C14-D6BA-471E-8CB2-DA33C56EA9B2}" destId="{36AB96F8-4176-433D-A563-8DE95CA377D6}" srcOrd="11" destOrd="0" presId="urn:microsoft.com/office/officeart/2008/layout/LinedList"/>
    <dgm:cxn modelId="{C8532454-143E-4A72-83B5-3A31129EA3D2}" type="presParOf" srcId="{36AB96F8-4176-433D-A563-8DE95CA377D6}" destId="{3BEF7F54-D9D7-4F48-8E69-B210E3160421}" srcOrd="0" destOrd="0" presId="urn:microsoft.com/office/officeart/2008/layout/LinedList"/>
    <dgm:cxn modelId="{E9E672C2-384A-407F-99D6-D87C2438F718}" type="presParOf" srcId="{36AB96F8-4176-433D-A563-8DE95CA377D6}" destId="{A9786DE3-3302-4714-8BBB-E7004314A0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3A0040-4775-4090-AE59-3771E337A091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C24C89A6-1D84-4654-A186-E4EF78182A51}">
      <dgm:prSet/>
      <dgm:spPr/>
      <dgm:t>
        <a:bodyPr/>
        <a:lstStyle/>
        <a:p>
          <a:r>
            <a:rPr lang="fi-FI" b="1"/>
            <a:t>-Saostava aine lisätään suoraan nesteeseen esim. kiisselin tai kastikkeen valmistus</a:t>
          </a:r>
          <a:endParaRPr lang="en-US"/>
        </a:p>
      </dgm:t>
    </dgm:pt>
    <dgm:pt modelId="{91CBB73B-E443-40F3-B57B-841C29E34177}" type="parTrans" cxnId="{290787F9-C752-4DFB-BDE0-0465954A3329}">
      <dgm:prSet/>
      <dgm:spPr/>
      <dgm:t>
        <a:bodyPr/>
        <a:lstStyle/>
        <a:p>
          <a:endParaRPr lang="en-US"/>
        </a:p>
      </dgm:t>
    </dgm:pt>
    <dgm:pt modelId="{8CEC9E73-807F-412F-A11C-C62B8BD30C2B}" type="sibTrans" cxnId="{290787F9-C752-4DFB-BDE0-0465954A3329}">
      <dgm:prSet/>
      <dgm:spPr/>
      <dgm:t>
        <a:bodyPr/>
        <a:lstStyle/>
        <a:p>
          <a:endParaRPr lang="en-US"/>
        </a:p>
      </dgm:t>
    </dgm:pt>
    <dgm:pt modelId="{010B0CAF-8CA4-47D1-821B-37D2FD5FB4EF}">
      <dgm:prSet/>
      <dgm:spPr/>
      <dgm:t>
        <a:bodyPr/>
        <a:lstStyle/>
        <a:p>
          <a:r>
            <a:rPr lang="fi-FI" b="1"/>
            <a:t>-voidaan valmistaa kahdella eri tavalla</a:t>
          </a:r>
          <a:endParaRPr lang="en-US"/>
        </a:p>
      </dgm:t>
    </dgm:pt>
    <dgm:pt modelId="{DB688B20-DE10-4CDF-8499-E3B342962BB8}" type="parTrans" cxnId="{833FB481-5128-4F27-AF0F-110F46AD09A7}">
      <dgm:prSet/>
      <dgm:spPr/>
      <dgm:t>
        <a:bodyPr/>
        <a:lstStyle/>
        <a:p>
          <a:endParaRPr lang="en-US"/>
        </a:p>
      </dgm:t>
    </dgm:pt>
    <dgm:pt modelId="{7EF235C0-89EF-4614-BB96-1D6F0C2AFB5E}" type="sibTrans" cxnId="{833FB481-5128-4F27-AF0F-110F46AD09A7}">
      <dgm:prSet/>
      <dgm:spPr/>
      <dgm:t>
        <a:bodyPr/>
        <a:lstStyle/>
        <a:p>
          <a:endParaRPr lang="en-US"/>
        </a:p>
      </dgm:t>
    </dgm:pt>
    <dgm:pt modelId="{FEB5311C-AAD6-4090-8489-9A414DF1F449}">
      <dgm:prSet/>
      <dgm:spPr/>
      <dgm:t>
        <a:bodyPr/>
        <a:lstStyle/>
        <a:p>
          <a:r>
            <a:rPr lang="fi-FI" b="1"/>
            <a:t>1. OSANESTESAOSTUS</a:t>
          </a:r>
          <a:endParaRPr lang="en-US"/>
        </a:p>
      </dgm:t>
    </dgm:pt>
    <dgm:pt modelId="{430CE42B-E271-47A0-A7D6-A4AABF034BEE}" type="parTrans" cxnId="{FE42F464-C8D3-4E0D-AADE-731774B8B105}">
      <dgm:prSet/>
      <dgm:spPr/>
      <dgm:t>
        <a:bodyPr/>
        <a:lstStyle/>
        <a:p>
          <a:endParaRPr lang="en-US"/>
        </a:p>
      </dgm:t>
    </dgm:pt>
    <dgm:pt modelId="{EA80849C-F743-42BE-A50D-32F877DE2F62}" type="sibTrans" cxnId="{FE42F464-C8D3-4E0D-AADE-731774B8B105}">
      <dgm:prSet/>
      <dgm:spPr/>
      <dgm:t>
        <a:bodyPr/>
        <a:lstStyle/>
        <a:p>
          <a:endParaRPr lang="en-US"/>
        </a:p>
      </dgm:t>
    </dgm:pt>
    <dgm:pt modelId="{603F8E01-627A-4ACA-9FCA-BDD30C6C4C36}">
      <dgm:prSet/>
      <dgm:spPr/>
      <dgm:t>
        <a:bodyPr/>
        <a:lstStyle/>
        <a:p>
          <a:r>
            <a:rPr lang="fi-FI" b="1"/>
            <a:t>2. KOKONESTESAOSTUS</a:t>
          </a:r>
          <a:endParaRPr lang="en-US"/>
        </a:p>
      </dgm:t>
    </dgm:pt>
    <dgm:pt modelId="{88615B37-BA26-47E7-A551-7287BCFB6827}" type="parTrans" cxnId="{97B390EC-0785-4FB5-ADB4-7F12AD733482}">
      <dgm:prSet/>
      <dgm:spPr/>
      <dgm:t>
        <a:bodyPr/>
        <a:lstStyle/>
        <a:p>
          <a:endParaRPr lang="en-US"/>
        </a:p>
      </dgm:t>
    </dgm:pt>
    <dgm:pt modelId="{42355195-2029-42BB-9B81-407120E88A61}" type="sibTrans" cxnId="{97B390EC-0785-4FB5-ADB4-7F12AD733482}">
      <dgm:prSet/>
      <dgm:spPr/>
      <dgm:t>
        <a:bodyPr/>
        <a:lstStyle/>
        <a:p>
          <a:endParaRPr lang="en-US"/>
        </a:p>
      </dgm:t>
    </dgm:pt>
    <dgm:pt modelId="{BAC032C9-97EA-42DA-AB51-D8A0D2DA8A82}" type="pres">
      <dgm:prSet presAssocID="{EC3A0040-4775-4090-AE59-3771E337A091}" presName="vert0" presStyleCnt="0">
        <dgm:presLayoutVars>
          <dgm:dir/>
          <dgm:animOne val="branch"/>
          <dgm:animLvl val="lvl"/>
        </dgm:presLayoutVars>
      </dgm:prSet>
      <dgm:spPr/>
    </dgm:pt>
    <dgm:pt modelId="{64D45361-508A-4F46-8A90-17595562E21E}" type="pres">
      <dgm:prSet presAssocID="{C24C89A6-1D84-4654-A186-E4EF78182A51}" presName="thickLine" presStyleLbl="alignNode1" presStyleIdx="0" presStyleCnt="4"/>
      <dgm:spPr/>
    </dgm:pt>
    <dgm:pt modelId="{67673A50-0A2C-4A52-866C-C26AD3693BB6}" type="pres">
      <dgm:prSet presAssocID="{C24C89A6-1D84-4654-A186-E4EF78182A51}" presName="horz1" presStyleCnt="0"/>
      <dgm:spPr/>
    </dgm:pt>
    <dgm:pt modelId="{42BEE2B0-57ED-42D4-9039-85E2BF5815A4}" type="pres">
      <dgm:prSet presAssocID="{C24C89A6-1D84-4654-A186-E4EF78182A51}" presName="tx1" presStyleLbl="revTx" presStyleIdx="0" presStyleCnt="4"/>
      <dgm:spPr/>
    </dgm:pt>
    <dgm:pt modelId="{B80F8810-D2E4-4E3E-95DA-02000407B984}" type="pres">
      <dgm:prSet presAssocID="{C24C89A6-1D84-4654-A186-E4EF78182A51}" presName="vert1" presStyleCnt="0"/>
      <dgm:spPr/>
    </dgm:pt>
    <dgm:pt modelId="{7F848B23-BDC4-4434-9D56-DE3B9D21E935}" type="pres">
      <dgm:prSet presAssocID="{010B0CAF-8CA4-47D1-821B-37D2FD5FB4EF}" presName="thickLine" presStyleLbl="alignNode1" presStyleIdx="1" presStyleCnt="4"/>
      <dgm:spPr/>
    </dgm:pt>
    <dgm:pt modelId="{E0262C5C-FF1D-4649-B953-719E420FC48C}" type="pres">
      <dgm:prSet presAssocID="{010B0CAF-8CA4-47D1-821B-37D2FD5FB4EF}" presName="horz1" presStyleCnt="0"/>
      <dgm:spPr/>
    </dgm:pt>
    <dgm:pt modelId="{62E5FE65-3671-46BE-AE62-3FA9EFD1ED88}" type="pres">
      <dgm:prSet presAssocID="{010B0CAF-8CA4-47D1-821B-37D2FD5FB4EF}" presName="tx1" presStyleLbl="revTx" presStyleIdx="1" presStyleCnt="4"/>
      <dgm:spPr/>
    </dgm:pt>
    <dgm:pt modelId="{3ED10E9C-57F2-4DEB-8417-78960B9440CB}" type="pres">
      <dgm:prSet presAssocID="{010B0CAF-8CA4-47D1-821B-37D2FD5FB4EF}" presName="vert1" presStyleCnt="0"/>
      <dgm:spPr/>
    </dgm:pt>
    <dgm:pt modelId="{6F2CBB5A-774F-4E39-B984-1EBD2C9E0B82}" type="pres">
      <dgm:prSet presAssocID="{FEB5311C-AAD6-4090-8489-9A414DF1F449}" presName="thickLine" presStyleLbl="alignNode1" presStyleIdx="2" presStyleCnt="4"/>
      <dgm:spPr/>
    </dgm:pt>
    <dgm:pt modelId="{7743252C-C42C-4B87-9229-D8EAB3A0D894}" type="pres">
      <dgm:prSet presAssocID="{FEB5311C-AAD6-4090-8489-9A414DF1F449}" presName="horz1" presStyleCnt="0"/>
      <dgm:spPr/>
    </dgm:pt>
    <dgm:pt modelId="{7886AF9C-33DA-4151-91C4-C42563D5CE8B}" type="pres">
      <dgm:prSet presAssocID="{FEB5311C-AAD6-4090-8489-9A414DF1F449}" presName="tx1" presStyleLbl="revTx" presStyleIdx="2" presStyleCnt="4"/>
      <dgm:spPr/>
    </dgm:pt>
    <dgm:pt modelId="{7AA7C774-C580-468A-AAEE-E49AF7BF7AD0}" type="pres">
      <dgm:prSet presAssocID="{FEB5311C-AAD6-4090-8489-9A414DF1F449}" presName="vert1" presStyleCnt="0"/>
      <dgm:spPr/>
    </dgm:pt>
    <dgm:pt modelId="{FFA66DC5-2432-4239-8DFE-159B908E0B24}" type="pres">
      <dgm:prSet presAssocID="{603F8E01-627A-4ACA-9FCA-BDD30C6C4C36}" presName="thickLine" presStyleLbl="alignNode1" presStyleIdx="3" presStyleCnt="4"/>
      <dgm:spPr/>
    </dgm:pt>
    <dgm:pt modelId="{9517F9A8-E03D-4389-9F08-4F42556EF8F1}" type="pres">
      <dgm:prSet presAssocID="{603F8E01-627A-4ACA-9FCA-BDD30C6C4C36}" presName="horz1" presStyleCnt="0"/>
      <dgm:spPr/>
    </dgm:pt>
    <dgm:pt modelId="{8470D6E5-9B71-4608-8549-12518BE0AE4B}" type="pres">
      <dgm:prSet presAssocID="{603F8E01-627A-4ACA-9FCA-BDD30C6C4C36}" presName="tx1" presStyleLbl="revTx" presStyleIdx="3" presStyleCnt="4"/>
      <dgm:spPr/>
    </dgm:pt>
    <dgm:pt modelId="{7DF37D97-26D3-4738-9858-8C54EF4A5D71}" type="pres">
      <dgm:prSet presAssocID="{603F8E01-627A-4ACA-9FCA-BDD30C6C4C36}" presName="vert1" presStyleCnt="0"/>
      <dgm:spPr/>
    </dgm:pt>
  </dgm:ptLst>
  <dgm:cxnLst>
    <dgm:cxn modelId="{DC8E0039-5092-4E73-B953-D42DCD6B9E29}" type="presOf" srcId="{EC3A0040-4775-4090-AE59-3771E337A091}" destId="{BAC032C9-97EA-42DA-AB51-D8A0D2DA8A82}" srcOrd="0" destOrd="0" presId="urn:microsoft.com/office/officeart/2008/layout/LinedList"/>
    <dgm:cxn modelId="{FE42F464-C8D3-4E0D-AADE-731774B8B105}" srcId="{EC3A0040-4775-4090-AE59-3771E337A091}" destId="{FEB5311C-AAD6-4090-8489-9A414DF1F449}" srcOrd="2" destOrd="0" parTransId="{430CE42B-E271-47A0-A7D6-A4AABF034BEE}" sibTransId="{EA80849C-F743-42BE-A50D-32F877DE2F62}"/>
    <dgm:cxn modelId="{EBE64555-2ACA-4079-8F2D-9709294880E4}" type="presOf" srcId="{603F8E01-627A-4ACA-9FCA-BDD30C6C4C36}" destId="{8470D6E5-9B71-4608-8549-12518BE0AE4B}" srcOrd="0" destOrd="0" presId="urn:microsoft.com/office/officeart/2008/layout/LinedList"/>
    <dgm:cxn modelId="{833FB481-5128-4F27-AF0F-110F46AD09A7}" srcId="{EC3A0040-4775-4090-AE59-3771E337A091}" destId="{010B0CAF-8CA4-47D1-821B-37D2FD5FB4EF}" srcOrd="1" destOrd="0" parTransId="{DB688B20-DE10-4CDF-8499-E3B342962BB8}" sibTransId="{7EF235C0-89EF-4614-BB96-1D6F0C2AFB5E}"/>
    <dgm:cxn modelId="{BFDCCB99-44BE-4A64-BE96-E1C4EBC964D2}" type="presOf" srcId="{FEB5311C-AAD6-4090-8489-9A414DF1F449}" destId="{7886AF9C-33DA-4151-91C4-C42563D5CE8B}" srcOrd="0" destOrd="0" presId="urn:microsoft.com/office/officeart/2008/layout/LinedList"/>
    <dgm:cxn modelId="{84E2E8B4-9491-4F22-A843-8D3701CB52FB}" type="presOf" srcId="{C24C89A6-1D84-4654-A186-E4EF78182A51}" destId="{42BEE2B0-57ED-42D4-9039-85E2BF5815A4}" srcOrd="0" destOrd="0" presId="urn:microsoft.com/office/officeart/2008/layout/LinedList"/>
    <dgm:cxn modelId="{F07E79C6-9087-4156-BAB8-B5571AC21EB5}" type="presOf" srcId="{010B0CAF-8CA4-47D1-821B-37D2FD5FB4EF}" destId="{62E5FE65-3671-46BE-AE62-3FA9EFD1ED88}" srcOrd="0" destOrd="0" presId="urn:microsoft.com/office/officeart/2008/layout/LinedList"/>
    <dgm:cxn modelId="{97B390EC-0785-4FB5-ADB4-7F12AD733482}" srcId="{EC3A0040-4775-4090-AE59-3771E337A091}" destId="{603F8E01-627A-4ACA-9FCA-BDD30C6C4C36}" srcOrd="3" destOrd="0" parTransId="{88615B37-BA26-47E7-A551-7287BCFB6827}" sibTransId="{42355195-2029-42BB-9B81-407120E88A61}"/>
    <dgm:cxn modelId="{290787F9-C752-4DFB-BDE0-0465954A3329}" srcId="{EC3A0040-4775-4090-AE59-3771E337A091}" destId="{C24C89A6-1D84-4654-A186-E4EF78182A51}" srcOrd="0" destOrd="0" parTransId="{91CBB73B-E443-40F3-B57B-841C29E34177}" sibTransId="{8CEC9E73-807F-412F-A11C-C62B8BD30C2B}"/>
    <dgm:cxn modelId="{59406B78-2C3F-403E-AE9C-FBCB814E6100}" type="presParOf" srcId="{BAC032C9-97EA-42DA-AB51-D8A0D2DA8A82}" destId="{64D45361-508A-4F46-8A90-17595562E21E}" srcOrd="0" destOrd="0" presId="urn:microsoft.com/office/officeart/2008/layout/LinedList"/>
    <dgm:cxn modelId="{2A6E994C-D021-4CAD-90B6-CB49646AE36A}" type="presParOf" srcId="{BAC032C9-97EA-42DA-AB51-D8A0D2DA8A82}" destId="{67673A50-0A2C-4A52-866C-C26AD3693BB6}" srcOrd="1" destOrd="0" presId="urn:microsoft.com/office/officeart/2008/layout/LinedList"/>
    <dgm:cxn modelId="{833E04A0-EF83-43E9-A407-96F6551E1FD9}" type="presParOf" srcId="{67673A50-0A2C-4A52-866C-C26AD3693BB6}" destId="{42BEE2B0-57ED-42D4-9039-85E2BF5815A4}" srcOrd="0" destOrd="0" presId="urn:microsoft.com/office/officeart/2008/layout/LinedList"/>
    <dgm:cxn modelId="{B371544F-9C5F-4B82-9A22-A064AF21C48D}" type="presParOf" srcId="{67673A50-0A2C-4A52-866C-C26AD3693BB6}" destId="{B80F8810-D2E4-4E3E-95DA-02000407B984}" srcOrd="1" destOrd="0" presId="urn:microsoft.com/office/officeart/2008/layout/LinedList"/>
    <dgm:cxn modelId="{ABC64476-8E5D-4161-8B7C-AB2D0CCAC9BC}" type="presParOf" srcId="{BAC032C9-97EA-42DA-AB51-D8A0D2DA8A82}" destId="{7F848B23-BDC4-4434-9D56-DE3B9D21E935}" srcOrd="2" destOrd="0" presId="urn:microsoft.com/office/officeart/2008/layout/LinedList"/>
    <dgm:cxn modelId="{C8A8EB3A-4E0C-4F98-BBCD-279F818514FA}" type="presParOf" srcId="{BAC032C9-97EA-42DA-AB51-D8A0D2DA8A82}" destId="{E0262C5C-FF1D-4649-B953-719E420FC48C}" srcOrd="3" destOrd="0" presId="urn:microsoft.com/office/officeart/2008/layout/LinedList"/>
    <dgm:cxn modelId="{01790A34-F94F-473E-97EA-04A0A4E34713}" type="presParOf" srcId="{E0262C5C-FF1D-4649-B953-719E420FC48C}" destId="{62E5FE65-3671-46BE-AE62-3FA9EFD1ED88}" srcOrd="0" destOrd="0" presId="urn:microsoft.com/office/officeart/2008/layout/LinedList"/>
    <dgm:cxn modelId="{6BEF05DA-2FA0-4F7A-80E1-4E308B0966D7}" type="presParOf" srcId="{E0262C5C-FF1D-4649-B953-719E420FC48C}" destId="{3ED10E9C-57F2-4DEB-8417-78960B9440CB}" srcOrd="1" destOrd="0" presId="urn:microsoft.com/office/officeart/2008/layout/LinedList"/>
    <dgm:cxn modelId="{9B7C6807-909A-455B-9EE5-29511081EFF0}" type="presParOf" srcId="{BAC032C9-97EA-42DA-AB51-D8A0D2DA8A82}" destId="{6F2CBB5A-774F-4E39-B984-1EBD2C9E0B82}" srcOrd="4" destOrd="0" presId="urn:microsoft.com/office/officeart/2008/layout/LinedList"/>
    <dgm:cxn modelId="{EAE6DD3A-0A29-4168-922E-58410CD1A742}" type="presParOf" srcId="{BAC032C9-97EA-42DA-AB51-D8A0D2DA8A82}" destId="{7743252C-C42C-4B87-9229-D8EAB3A0D894}" srcOrd="5" destOrd="0" presId="urn:microsoft.com/office/officeart/2008/layout/LinedList"/>
    <dgm:cxn modelId="{D964DC98-B3ED-47D6-8D7A-B7CCE991D5F0}" type="presParOf" srcId="{7743252C-C42C-4B87-9229-D8EAB3A0D894}" destId="{7886AF9C-33DA-4151-91C4-C42563D5CE8B}" srcOrd="0" destOrd="0" presId="urn:microsoft.com/office/officeart/2008/layout/LinedList"/>
    <dgm:cxn modelId="{86DF3AF8-1DE2-47C4-BBF1-33E7F36DBEC3}" type="presParOf" srcId="{7743252C-C42C-4B87-9229-D8EAB3A0D894}" destId="{7AA7C774-C580-468A-AAEE-E49AF7BF7AD0}" srcOrd="1" destOrd="0" presId="urn:microsoft.com/office/officeart/2008/layout/LinedList"/>
    <dgm:cxn modelId="{5F0F29D4-D96C-4C41-B56A-0E1597B038A9}" type="presParOf" srcId="{BAC032C9-97EA-42DA-AB51-D8A0D2DA8A82}" destId="{FFA66DC5-2432-4239-8DFE-159B908E0B24}" srcOrd="6" destOrd="0" presId="urn:microsoft.com/office/officeart/2008/layout/LinedList"/>
    <dgm:cxn modelId="{9C904572-B925-4CAD-9C76-C99610DF5920}" type="presParOf" srcId="{BAC032C9-97EA-42DA-AB51-D8A0D2DA8A82}" destId="{9517F9A8-E03D-4389-9F08-4F42556EF8F1}" srcOrd="7" destOrd="0" presId="urn:microsoft.com/office/officeart/2008/layout/LinedList"/>
    <dgm:cxn modelId="{079A0735-FE48-4E12-A19E-A174C7453CFF}" type="presParOf" srcId="{9517F9A8-E03D-4389-9F08-4F42556EF8F1}" destId="{8470D6E5-9B71-4608-8549-12518BE0AE4B}" srcOrd="0" destOrd="0" presId="urn:microsoft.com/office/officeart/2008/layout/LinedList"/>
    <dgm:cxn modelId="{547BC653-B014-473F-92A8-D9A5BC31B6BA}" type="presParOf" srcId="{9517F9A8-E03D-4389-9F08-4F42556EF8F1}" destId="{7DF37D97-26D3-4738-9858-8C54EF4A5D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8BC0F-912F-43D1-A71F-89D372D396C3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48E91-E93B-4C01-B0D5-21D06816435A}">
      <dsp:nvSpPr>
        <dsp:cNvPr id="0" name=""/>
        <dsp:cNvSpPr/>
      </dsp:nvSpPr>
      <dsp:spPr>
        <a:xfrm>
          <a:off x="0" y="2703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b="1" kern="1200"/>
            <a:t>Vehnäjauho</a:t>
          </a:r>
          <a:endParaRPr lang="en-US" sz="3400" kern="1200"/>
        </a:p>
      </dsp:txBody>
      <dsp:txXfrm>
        <a:off x="0" y="2703"/>
        <a:ext cx="5175384" cy="921789"/>
      </dsp:txXfrm>
    </dsp:sp>
    <dsp:sp modelId="{63213572-52DC-429E-B712-37E943CEDD19}">
      <dsp:nvSpPr>
        <dsp:cNvPr id="0" name=""/>
        <dsp:cNvSpPr/>
      </dsp:nvSpPr>
      <dsp:spPr>
        <a:xfrm>
          <a:off x="0" y="924492"/>
          <a:ext cx="5175384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4BB40-9F9A-42F7-B18C-7249259DC5EF}">
      <dsp:nvSpPr>
        <dsp:cNvPr id="0" name=""/>
        <dsp:cNvSpPr/>
      </dsp:nvSpPr>
      <dsp:spPr>
        <a:xfrm>
          <a:off x="0" y="924492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b="1" kern="1200"/>
            <a:t>Perunajauho</a:t>
          </a:r>
          <a:endParaRPr lang="en-US" sz="3400" kern="1200"/>
        </a:p>
      </dsp:txBody>
      <dsp:txXfrm>
        <a:off x="0" y="924492"/>
        <a:ext cx="5175384" cy="921789"/>
      </dsp:txXfrm>
    </dsp:sp>
    <dsp:sp modelId="{5B3A44C5-27E5-49D9-8656-0CD1EEAEC65A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396E9-1071-429A-8496-4B25064EB552}">
      <dsp:nvSpPr>
        <dsp:cNvPr id="0" name=""/>
        <dsp:cNvSpPr/>
      </dsp:nvSpPr>
      <dsp:spPr>
        <a:xfrm>
          <a:off x="0" y="1846281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b="1" kern="1200"/>
            <a:t>Maizena eli maissitärkkelys</a:t>
          </a:r>
          <a:endParaRPr lang="en-US" sz="3400" kern="1200"/>
        </a:p>
      </dsp:txBody>
      <dsp:txXfrm>
        <a:off x="0" y="1846281"/>
        <a:ext cx="5175384" cy="921789"/>
      </dsp:txXfrm>
    </dsp:sp>
    <dsp:sp modelId="{1789028C-2671-4E8E-BCA3-D547BA7EB1FB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FDE46-9E25-451E-B73B-3D9AB75493F0}">
      <dsp:nvSpPr>
        <dsp:cNvPr id="0" name=""/>
        <dsp:cNvSpPr/>
      </dsp:nvSpPr>
      <dsp:spPr>
        <a:xfrm>
          <a:off x="0" y="2768070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b="1" kern="1200"/>
            <a:t>(Ohrakas)</a:t>
          </a:r>
          <a:endParaRPr lang="en-US" sz="3400" kern="1200"/>
        </a:p>
      </dsp:txBody>
      <dsp:txXfrm>
        <a:off x="0" y="2768070"/>
        <a:ext cx="5175384" cy="921789"/>
      </dsp:txXfrm>
    </dsp:sp>
    <dsp:sp modelId="{97176C67-8B50-416D-9213-FB44C962F752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80ECB-EBD0-48EE-8B65-F8E9EEBC98E3}">
      <dsp:nvSpPr>
        <dsp:cNvPr id="0" name=""/>
        <dsp:cNvSpPr/>
      </dsp:nvSpPr>
      <dsp:spPr>
        <a:xfrm>
          <a:off x="0" y="3689859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b="1" kern="1200"/>
            <a:t>Ohrajauho</a:t>
          </a:r>
          <a:endParaRPr lang="en-US" sz="3400" kern="1200"/>
        </a:p>
      </dsp:txBody>
      <dsp:txXfrm>
        <a:off x="0" y="3689859"/>
        <a:ext cx="5175384" cy="921789"/>
      </dsp:txXfrm>
    </dsp:sp>
    <dsp:sp modelId="{8D467867-22C8-4287-8B31-0AF7091D8347}">
      <dsp:nvSpPr>
        <dsp:cNvPr id="0" name=""/>
        <dsp:cNvSpPr/>
      </dsp:nvSpPr>
      <dsp:spPr>
        <a:xfrm>
          <a:off x="0" y="4611648"/>
          <a:ext cx="517538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F7F54-D9D7-4F48-8E69-B210E3160421}">
      <dsp:nvSpPr>
        <dsp:cNvPr id="0" name=""/>
        <dsp:cNvSpPr/>
      </dsp:nvSpPr>
      <dsp:spPr>
        <a:xfrm>
          <a:off x="0" y="4611648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b="1" kern="1200"/>
            <a:t>tapiokatärkkelys</a:t>
          </a:r>
          <a:endParaRPr lang="en-US" sz="3400" kern="1200"/>
        </a:p>
      </dsp:txBody>
      <dsp:txXfrm>
        <a:off x="0" y="4611648"/>
        <a:ext cx="5175384" cy="921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45361-508A-4F46-8A90-17595562E21E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EE2B0-57ED-42D4-9039-85E2BF5815A4}">
      <dsp:nvSpPr>
        <dsp:cNvPr id="0" name=""/>
        <dsp:cNvSpPr/>
      </dsp:nvSpPr>
      <dsp:spPr>
        <a:xfrm>
          <a:off x="0" y="0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/>
            <a:t>-Saostava aine lisätään suoraan nesteeseen esim. kiisselin tai kastikkeen valmistus</a:t>
          </a:r>
          <a:endParaRPr lang="en-US" sz="2700" kern="1200"/>
        </a:p>
      </dsp:txBody>
      <dsp:txXfrm>
        <a:off x="0" y="0"/>
        <a:ext cx="5175384" cy="1384035"/>
      </dsp:txXfrm>
    </dsp:sp>
    <dsp:sp modelId="{7F848B23-BDC4-4434-9D56-DE3B9D21E935}">
      <dsp:nvSpPr>
        <dsp:cNvPr id="0" name=""/>
        <dsp:cNvSpPr/>
      </dsp:nvSpPr>
      <dsp:spPr>
        <a:xfrm>
          <a:off x="0" y="138403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E5FE65-3671-46BE-AE62-3FA9EFD1ED88}">
      <dsp:nvSpPr>
        <dsp:cNvPr id="0" name=""/>
        <dsp:cNvSpPr/>
      </dsp:nvSpPr>
      <dsp:spPr>
        <a:xfrm>
          <a:off x="0" y="1384035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/>
            <a:t>-voidaan valmistaa kahdella eri tavalla</a:t>
          </a:r>
          <a:endParaRPr lang="en-US" sz="2700" kern="1200"/>
        </a:p>
      </dsp:txBody>
      <dsp:txXfrm>
        <a:off x="0" y="1384035"/>
        <a:ext cx="5175384" cy="1384035"/>
      </dsp:txXfrm>
    </dsp:sp>
    <dsp:sp modelId="{6F2CBB5A-774F-4E39-B984-1EBD2C9E0B82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6AF9C-33DA-4151-91C4-C42563D5CE8B}">
      <dsp:nvSpPr>
        <dsp:cNvPr id="0" name=""/>
        <dsp:cNvSpPr/>
      </dsp:nvSpPr>
      <dsp:spPr>
        <a:xfrm>
          <a:off x="0" y="2768070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/>
            <a:t>1. OSANESTESAOSTUS</a:t>
          </a:r>
          <a:endParaRPr lang="en-US" sz="2700" kern="1200"/>
        </a:p>
      </dsp:txBody>
      <dsp:txXfrm>
        <a:off x="0" y="2768070"/>
        <a:ext cx="5175384" cy="1384035"/>
      </dsp:txXfrm>
    </dsp:sp>
    <dsp:sp modelId="{FFA66DC5-2432-4239-8DFE-159B908E0B24}">
      <dsp:nvSpPr>
        <dsp:cNvPr id="0" name=""/>
        <dsp:cNvSpPr/>
      </dsp:nvSpPr>
      <dsp:spPr>
        <a:xfrm>
          <a:off x="0" y="415210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0D6E5-9B71-4608-8549-12518BE0AE4B}">
      <dsp:nvSpPr>
        <dsp:cNvPr id="0" name=""/>
        <dsp:cNvSpPr/>
      </dsp:nvSpPr>
      <dsp:spPr>
        <a:xfrm>
          <a:off x="0" y="4152105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b="1" kern="1200"/>
            <a:t>2. KOKONESTESAOSTUS</a:t>
          </a:r>
          <a:endParaRPr lang="en-US" sz="2700" kern="1200"/>
        </a:p>
      </dsp:txBody>
      <dsp:txXfrm>
        <a:off x="0" y="4152105"/>
        <a:ext cx="5175384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D57CA7-AABF-4DB4-AA79-4BCE20B880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2671E5-9EA5-40E2-AD50-C05832F6C3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AD5127C-1B3A-438F-AD5E-C3CD9848F6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3032D43-F22F-46A8-80C8-B9DD8BE765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0CB0F69-8628-47BA-A307-8F91E09A05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8D5D5B0-0294-4E63-BBFA-C1C3AC47E2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763DB0A-4DEF-44C6-9812-0A38ABF2A295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8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0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6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1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1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4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0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9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4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6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4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>
            <a:extLst>
              <a:ext uri="{FF2B5EF4-FFF2-40B4-BE49-F238E27FC236}">
                <a16:creationId xmlns:a16="http://schemas.microsoft.com/office/drawing/2014/main" id="{FF58CC7D-DB06-412A-B174-38AE57383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723578"/>
            <a:ext cx="3446303" cy="164550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400" b="1">
                <a:latin typeface="Comic Sans MS" panose="030F0702030302020204" pitchFamily="66" charset="0"/>
              </a:rPr>
              <a:t>SAOSTAMINEN ELI SUURUSTAMINEN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E5AC844-55BC-448E-B24F-B75A0D2E1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48467"/>
            <a:ext cx="3446303" cy="3628495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fi-FI" altLang="fi-FI" sz="1700" b="1">
                <a:latin typeface="Comic Sans MS" panose="030F0702030302020204" pitchFamily="66" charset="0"/>
              </a:rPr>
              <a:t>Keitot</a:t>
            </a:r>
          </a:p>
          <a:p>
            <a:pPr eaLnBrk="1" hangingPunct="1">
              <a:buFontTx/>
              <a:buChar char="-"/>
            </a:pPr>
            <a:r>
              <a:rPr lang="fi-FI" altLang="fi-FI" sz="1700" b="1">
                <a:latin typeface="Comic Sans MS" panose="030F0702030302020204" pitchFamily="66" charset="0"/>
              </a:rPr>
              <a:t>Kastikkeet</a:t>
            </a:r>
          </a:p>
          <a:p>
            <a:pPr eaLnBrk="1" hangingPunct="1">
              <a:buFontTx/>
              <a:buChar char="-"/>
            </a:pPr>
            <a:r>
              <a:rPr lang="fi-FI" altLang="fi-FI" sz="1700" b="1">
                <a:latin typeface="Comic Sans MS" panose="030F0702030302020204" pitchFamily="66" charset="0"/>
              </a:rPr>
              <a:t>Kiisselit</a:t>
            </a:r>
          </a:p>
          <a:p>
            <a:pPr eaLnBrk="1" hangingPunct="1">
              <a:buFontTx/>
              <a:buChar char="-"/>
            </a:pPr>
            <a:r>
              <a:rPr lang="fi-FI" altLang="fi-FI" sz="1700" b="1">
                <a:latin typeface="Comic Sans MS" panose="030F0702030302020204" pitchFamily="66" charset="0"/>
              </a:rPr>
              <a:t>jälkiruuat</a:t>
            </a:r>
          </a:p>
        </p:txBody>
      </p:sp>
      <p:sp>
        <p:nvSpPr>
          <p:cNvPr id="3074" name="Alatunnisteen paikkamerkki 4">
            <a:extLst>
              <a:ext uri="{FF2B5EF4-FFF2-40B4-BE49-F238E27FC236}">
                <a16:creationId xmlns:a16="http://schemas.microsoft.com/office/drawing/2014/main" id="{BED133B1-2089-41D8-BEB9-1A9B6D9D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7444" y="6355080"/>
            <a:ext cx="3446304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endParaRPr lang="fi-FI" altLang="fi-FI" sz="1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8243" y="3474720"/>
            <a:ext cx="4575685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9688" y="0"/>
            <a:ext cx="4644311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5" name="Dian numeron paikkamerkki 5">
            <a:extLst>
              <a:ext uri="{FF2B5EF4-FFF2-40B4-BE49-F238E27FC236}">
                <a16:creationId xmlns:a16="http://schemas.microsoft.com/office/drawing/2014/main" id="{7E68A133-B12D-43CB-8ED5-ACE1A9C59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9562" y="6355080"/>
            <a:ext cx="97961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59046734-AB1A-4590-8885-62007E5DD524}" type="slidenum">
              <a:rPr lang="fi-FI" altLang="fi-FI" sz="1000">
                <a:solidFill>
                  <a:prstClr val="black">
                    <a:alpha val="80000"/>
                  </a:prstClr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</a:t>
            </a:fld>
            <a:endParaRPr lang="fi-FI" altLang="fi-FI" sz="1000">
              <a:solidFill>
                <a:prstClr val="black">
                  <a:alpha val="80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9" y="0"/>
            <a:ext cx="225171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22" name="Picture 4" descr="j0402166">
            <a:extLst>
              <a:ext uri="{FF2B5EF4-FFF2-40B4-BE49-F238E27FC236}">
                <a16:creationId xmlns:a16="http://schemas.microsoft.com/office/drawing/2014/main" id="{32D9D3DD-1AF5-427F-ABD0-04952A0D8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5681" y="363374"/>
            <a:ext cx="1773237" cy="265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2218" y="0"/>
            <a:ext cx="2251710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23" name="Picture 5" descr="j0371172">
            <a:extLst>
              <a:ext uri="{FF2B5EF4-FFF2-40B4-BE49-F238E27FC236}">
                <a16:creationId xmlns:a16="http://schemas.microsoft.com/office/drawing/2014/main" id="{AB171A21-85ED-48A9-9938-D28FA1649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27081" y="734092"/>
            <a:ext cx="1773238" cy="191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j0407350">
            <a:extLst>
              <a:ext uri="{FF2B5EF4-FFF2-40B4-BE49-F238E27FC236}">
                <a16:creationId xmlns:a16="http://schemas.microsoft.com/office/drawing/2014/main" id="{4CBD40FC-DD2C-4030-9B7B-35C7A523C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3048" y="3796452"/>
            <a:ext cx="3189904" cy="255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372868"/>
            <a:ext cx="2441321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2441321"/>
                      <a:gd name="connsiteY0" fmla="*/ 0 h 18288"/>
                      <a:gd name="connsiteX1" fmla="*/ 585917 w 2441321"/>
                      <a:gd name="connsiteY1" fmla="*/ 0 h 18288"/>
                      <a:gd name="connsiteX2" fmla="*/ 1196247 w 2441321"/>
                      <a:gd name="connsiteY2" fmla="*/ 0 h 18288"/>
                      <a:gd name="connsiteX3" fmla="*/ 1806578 w 2441321"/>
                      <a:gd name="connsiteY3" fmla="*/ 0 h 18288"/>
                      <a:gd name="connsiteX4" fmla="*/ 2441321 w 2441321"/>
                      <a:gd name="connsiteY4" fmla="*/ 0 h 18288"/>
                      <a:gd name="connsiteX5" fmla="*/ 2441321 w 2441321"/>
                      <a:gd name="connsiteY5" fmla="*/ 18288 h 18288"/>
                      <a:gd name="connsiteX6" fmla="*/ 1830991 w 2441321"/>
                      <a:gd name="connsiteY6" fmla="*/ 18288 h 18288"/>
                      <a:gd name="connsiteX7" fmla="*/ 1269487 w 2441321"/>
                      <a:gd name="connsiteY7" fmla="*/ 18288 h 18288"/>
                      <a:gd name="connsiteX8" fmla="*/ 707983 w 2441321"/>
                      <a:gd name="connsiteY8" fmla="*/ 18288 h 18288"/>
                      <a:gd name="connsiteX9" fmla="*/ 0 w 2441321"/>
                      <a:gd name="connsiteY9" fmla="*/ 18288 h 18288"/>
                      <a:gd name="connsiteX10" fmla="*/ 0 w 2441321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1321" h="18288" fill="none" extrusionOk="0">
                        <a:moveTo>
                          <a:pt x="0" y="0"/>
                        </a:moveTo>
                        <a:cubicBezTo>
                          <a:pt x="273217" y="-17533"/>
                          <a:pt x="355785" y="-4171"/>
                          <a:pt x="585917" y="0"/>
                        </a:cubicBezTo>
                        <a:cubicBezTo>
                          <a:pt x="816049" y="4171"/>
                          <a:pt x="991446" y="-9419"/>
                          <a:pt x="1196247" y="0"/>
                        </a:cubicBezTo>
                        <a:cubicBezTo>
                          <a:pt x="1401048" y="9419"/>
                          <a:pt x="1589984" y="-731"/>
                          <a:pt x="1806578" y="0"/>
                        </a:cubicBezTo>
                        <a:cubicBezTo>
                          <a:pt x="2023172" y="731"/>
                          <a:pt x="2247754" y="8393"/>
                          <a:pt x="2441321" y="0"/>
                        </a:cubicBezTo>
                        <a:cubicBezTo>
                          <a:pt x="2441167" y="8655"/>
                          <a:pt x="2440437" y="9975"/>
                          <a:pt x="2441321" y="18288"/>
                        </a:cubicBezTo>
                        <a:cubicBezTo>
                          <a:pt x="2169723" y="30506"/>
                          <a:pt x="2045712" y="39140"/>
                          <a:pt x="1830991" y="18288"/>
                        </a:cubicBezTo>
                        <a:cubicBezTo>
                          <a:pt x="1616270" y="-2564"/>
                          <a:pt x="1505876" y="3949"/>
                          <a:pt x="1269487" y="18288"/>
                        </a:cubicBezTo>
                        <a:cubicBezTo>
                          <a:pt x="1033098" y="32627"/>
                          <a:pt x="908661" y="41191"/>
                          <a:pt x="707983" y="18288"/>
                        </a:cubicBezTo>
                        <a:cubicBezTo>
                          <a:pt x="507305" y="-4615"/>
                          <a:pt x="333592" y="20759"/>
                          <a:pt x="0" y="18288"/>
                        </a:cubicBezTo>
                        <a:cubicBezTo>
                          <a:pt x="-688" y="11716"/>
                          <a:pt x="875" y="6357"/>
                          <a:pt x="0" y="0"/>
                        </a:cubicBezTo>
                        <a:close/>
                      </a:path>
                      <a:path w="2441321" h="18288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4326" y="-79"/>
                          <a:pt x="1123008" y="0"/>
                        </a:cubicBezTo>
                        <a:cubicBezTo>
                          <a:pt x="1341690" y="79"/>
                          <a:pt x="1600014" y="10401"/>
                          <a:pt x="1782164" y="0"/>
                        </a:cubicBezTo>
                        <a:cubicBezTo>
                          <a:pt x="1964314" y="-10401"/>
                          <a:pt x="2143537" y="-21488"/>
                          <a:pt x="2441321" y="0"/>
                        </a:cubicBezTo>
                        <a:cubicBezTo>
                          <a:pt x="2441735" y="5928"/>
                          <a:pt x="2441551" y="11133"/>
                          <a:pt x="2441321" y="18288"/>
                        </a:cubicBezTo>
                        <a:cubicBezTo>
                          <a:pt x="2166745" y="28773"/>
                          <a:pt x="2078726" y="15476"/>
                          <a:pt x="1879817" y="18288"/>
                        </a:cubicBezTo>
                        <a:cubicBezTo>
                          <a:pt x="1680908" y="21100"/>
                          <a:pt x="1548770" y="-4127"/>
                          <a:pt x="1318313" y="18288"/>
                        </a:cubicBezTo>
                        <a:cubicBezTo>
                          <a:pt x="1087856" y="40703"/>
                          <a:pt x="894613" y="3927"/>
                          <a:pt x="659157" y="18288"/>
                        </a:cubicBezTo>
                        <a:cubicBezTo>
                          <a:pt x="423701" y="32649"/>
                          <a:pt x="246611" y="33975"/>
                          <a:pt x="0" y="18288"/>
                        </a:cubicBezTo>
                        <a:cubicBezTo>
                          <a:pt x="-348" y="10388"/>
                          <a:pt x="-12" y="39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E864DE4B-C196-4E5B-B209-3A6980068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02" y="2660904"/>
            <a:ext cx="3614166" cy="3547872"/>
          </a:xfrm>
        </p:spPr>
        <p:txBody>
          <a:bodyPr anchor="t">
            <a:normAutofit/>
          </a:bodyPr>
          <a:lstStyle/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Epäterveellinen tapa, mutta maukas kastike</a:t>
            </a:r>
          </a:p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Kastikkeen väriä voi lisätä soijalla, paprikalla ja mustapippurilla, mutta muistettava maustettaessa esim. soijassa paljon suolaa</a:t>
            </a:r>
          </a:p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Voidaan valmistaa nestesuurustuksella, jos on erittäin tumma keitin- tai paistinliemi käytettävissä</a:t>
            </a:r>
          </a:p>
          <a:p>
            <a:pPr eaLnBrk="1" hangingPunct="1"/>
            <a:endParaRPr lang="fi-FI" altLang="fi-FI" sz="1900"/>
          </a:p>
        </p:txBody>
      </p:sp>
      <p:pic>
        <p:nvPicPr>
          <p:cNvPr id="17413" name="Picture 4" descr="j0388784">
            <a:extLst>
              <a:ext uri="{FF2B5EF4-FFF2-40B4-BE49-F238E27FC236}">
                <a16:creationId xmlns:a16="http://schemas.microsoft.com/office/drawing/2014/main" id="{CE09322C-4F9B-45D9-8DC7-D228730BA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4286" y="2276152"/>
            <a:ext cx="4094226" cy="230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Alatunnisteen paikkamerkki 4">
            <a:extLst>
              <a:ext uri="{FF2B5EF4-FFF2-40B4-BE49-F238E27FC236}">
                <a16:creationId xmlns:a16="http://schemas.microsoft.com/office/drawing/2014/main" id="{A80A8764-61CA-45A4-ADBD-5C9673F1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11267" name="Dian numeron paikkamerkki 5">
            <a:extLst>
              <a:ext uri="{FF2B5EF4-FFF2-40B4-BE49-F238E27FC236}">
                <a16:creationId xmlns:a16="http://schemas.microsoft.com/office/drawing/2014/main" id="{4D6CAA39-BE78-40BF-8580-3D49109C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006939CB-38CE-47E8-B561-FBD7C06EA436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10</a:t>
            </a:fld>
            <a:endParaRPr lang="fi-FI" altLang="fi-FI" sz="19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BAABBC22-3FD9-4CDD-8704-21FB2D11C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060" y="329184"/>
            <a:ext cx="5170932" cy="1783080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4700">
                <a:latin typeface="Comic Sans MS" panose="030F0702030302020204" pitchFamily="66" charset="0"/>
              </a:rPr>
              <a:t>MUNA SAOSTAJANA</a:t>
            </a:r>
          </a:p>
        </p:txBody>
      </p:sp>
      <p:sp>
        <p:nvSpPr>
          <p:cNvPr id="8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214" y="2395728"/>
            <a:ext cx="3182691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custGeom>
                    <a:avLst/>
                    <a:gdLst>
                      <a:gd name="connsiteX0" fmla="*/ 0 w 3182691"/>
                      <a:gd name="connsiteY0" fmla="*/ 0 h 18288"/>
                      <a:gd name="connsiteX1" fmla="*/ 636538 w 3182691"/>
                      <a:gd name="connsiteY1" fmla="*/ 0 h 18288"/>
                      <a:gd name="connsiteX2" fmla="*/ 1273076 w 3182691"/>
                      <a:gd name="connsiteY2" fmla="*/ 0 h 18288"/>
                      <a:gd name="connsiteX3" fmla="*/ 1909615 w 3182691"/>
                      <a:gd name="connsiteY3" fmla="*/ 0 h 18288"/>
                      <a:gd name="connsiteX4" fmla="*/ 2482499 w 3182691"/>
                      <a:gd name="connsiteY4" fmla="*/ 0 h 18288"/>
                      <a:gd name="connsiteX5" fmla="*/ 3182691 w 3182691"/>
                      <a:gd name="connsiteY5" fmla="*/ 0 h 18288"/>
                      <a:gd name="connsiteX6" fmla="*/ 3182691 w 3182691"/>
                      <a:gd name="connsiteY6" fmla="*/ 18288 h 18288"/>
                      <a:gd name="connsiteX7" fmla="*/ 2609807 w 3182691"/>
                      <a:gd name="connsiteY7" fmla="*/ 18288 h 18288"/>
                      <a:gd name="connsiteX8" fmla="*/ 2068749 w 3182691"/>
                      <a:gd name="connsiteY8" fmla="*/ 18288 h 18288"/>
                      <a:gd name="connsiteX9" fmla="*/ 1432211 w 3182691"/>
                      <a:gd name="connsiteY9" fmla="*/ 18288 h 18288"/>
                      <a:gd name="connsiteX10" fmla="*/ 859327 w 3182691"/>
                      <a:gd name="connsiteY10" fmla="*/ 18288 h 18288"/>
                      <a:gd name="connsiteX11" fmla="*/ 0 w 3182691"/>
                      <a:gd name="connsiteY11" fmla="*/ 18288 h 18288"/>
                      <a:gd name="connsiteX12" fmla="*/ 0 w 3182691"/>
                      <a:gd name="connsiteY12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182691" h="18288" fill="none" extrusionOk="0">
                        <a:moveTo>
                          <a:pt x="0" y="0"/>
                        </a:moveTo>
                        <a:cubicBezTo>
                          <a:pt x="253588" y="25878"/>
                          <a:pt x="409323" y="-5359"/>
                          <a:pt x="636538" y="0"/>
                        </a:cubicBezTo>
                        <a:cubicBezTo>
                          <a:pt x="863753" y="5359"/>
                          <a:pt x="1013406" y="3458"/>
                          <a:pt x="1273076" y="0"/>
                        </a:cubicBezTo>
                        <a:cubicBezTo>
                          <a:pt x="1532746" y="-3458"/>
                          <a:pt x="1697408" y="-16840"/>
                          <a:pt x="1909615" y="0"/>
                        </a:cubicBezTo>
                        <a:cubicBezTo>
                          <a:pt x="2121822" y="16840"/>
                          <a:pt x="2213494" y="-18555"/>
                          <a:pt x="2482499" y="0"/>
                        </a:cubicBezTo>
                        <a:cubicBezTo>
                          <a:pt x="2751504" y="18555"/>
                          <a:pt x="3004132" y="-28750"/>
                          <a:pt x="3182691" y="0"/>
                        </a:cubicBezTo>
                        <a:cubicBezTo>
                          <a:pt x="3183133" y="4516"/>
                          <a:pt x="3181864" y="12266"/>
                          <a:pt x="3182691" y="18288"/>
                        </a:cubicBezTo>
                        <a:cubicBezTo>
                          <a:pt x="2947041" y="16687"/>
                          <a:pt x="2875741" y="22937"/>
                          <a:pt x="2609807" y="18288"/>
                        </a:cubicBezTo>
                        <a:cubicBezTo>
                          <a:pt x="2343873" y="13639"/>
                          <a:pt x="2331203" y="31729"/>
                          <a:pt x="2068749" y="18288"/>
                        </a:cubicBezTo>
                        <a:cubicBezTo>
                          <a:pt x="1806295" y="4847"/>
                          <a:pt x="1713773" y="47088"/>
                          <a:pt x="1432211" y="18288"/>
                        </a:cubicBezTo>
                        <a:cubicBezTo>
                          <a:pt x="1150649" y="-10512"/>
                          <a:pt x="982765" y="3747"/>
                          <a:pt x="859327" y="18288"/>
                        </a:cubicBezTo>
                        <a:cubicBezTo>
                          <a:pt x="735889" y="32829"/>
                          <a:pt x="254183" y="35231"/>
                          <a:pt x="0" y="18288"/>
                        </a:cubicBezTo>
                        <a:cubicBezTo>
                          <a:pt x="-306" y="11477"/>
                          <a:pt x="485" y="4355"/>
                          <a:pt x="0" y="0"/>
                        </a:cubicBezTo>
                        <a:close/>
                      </a:path>
                      <a:path w="3182691" h="18288" stroke="0" extrusionOk="0">
                        <a:moveTo>
                          <a:pt x="0" y="0"/>
                        </a:moveTo>
                        <a:cubicBezTo>
                          <a:pt x="247695" y="-19360"/>
                          <a:pt x="392581" y="-28596"/>
                          <a:pt x="572884" y="0"/>
                        </a:cubicBezTo>
                        <a:cubicBezTo>
                          <a:pt x="753187" y="28596"/>
                          <a:pt x="922042" y="4121"/>
                          <a:pt x="1113942" y="0"/>
                        </a:cubicBezTo>
                        <a:cubicBezTo>
                          <a:pt x="1305842" y="-4121"/>
                          <a:pt x="1501806" y="28092"/>
                          <a:pt x="1686826" y="0"/>
                        </a:cubicBezTo>
                        <a:cubicBezTo>
                          <a:pt x="1871846" y="-28092"/>
                          <a:pt x="2170181" y="-20672"/>
                          <a:pt x="2323364" y="0"/>
                        </a:cubicBezTo>
                        <a:cubicBezTo>
                          <a:pt x="2476547" y="20672"/>
                          <a:pt x="2919163" y="6097"/>
                          <a:pt x="3182691" y="0"/>
                        </a:cubicBezTo>
                        <a:cubicBezTo>
                          <a:pt x="3183268" y="4624"/>
                          <a:pt x="3183510" y="11191"/>
                          <a:pt x="3182691" y="18288"/>
                        </a:cubicBezTo>
                        <a:cubicBezTo>
                          <a:pt x="3026064" y="-10849"/>
                          <a:pt x="2775005" y="23067"/>
                          <a:pt x="2546153" y="18288"/>
                        </a:cubicBezTo>
                        <a:cubicBezTo>
                          <a:pt x="2317301" y="13509"/>
                          <a:pt x="2164351" y="-9884"/>
                          <a:pt x="1845961" y="18288"/>
                        </a:cubicBezTo>
                        <a:cubicBezTo>
                          <a:pt x="1527571" y="46460"/>
                          <a:pt x="1455006" y="5824"/>
                          <a:pt x="1304903" y="18288"/>
                        </a:cubicBezTo>
                        <a:cubicBezTo>
                          <a:pt x="1154800" y="30752"/>
                          <a:pt x="942107" y="-12056"/>
                          <a:pt x="604711" y="18288"/>
                        </a:cubicBezTo>
                        <a:cubicBezTo>
                          <a:pt x="267315" y="48632"/>
                          <a:pt x="141927" y="-8395"/>
                          <a:pt x="0" y="18288"/>
                        </a:cubicBezTo>
                        <a:cubicBezTo>
                          <a:pt x="-171" y="12755"/>
                          <a:pt x="-690" y="79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C8BABD4E-0208-4579-BD30-C2508D2A49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0060" y="2706624"/>
            <a:ext cx="5170932" cy="348386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fi-FI" altLang="fi-FI" sz="1900" b="1">
              <a:latin typeface="Comic Sans MS" panose="030F0702030302020204" pitchFamily="66" charset="0"/>
            </a:endParaRP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fi-FI" altLang="fi-FI" sz="1900" b="1">
                <a:latin typeface="Comic Sans MS" panose="030F0702030302020204" pitchFamily="66" charset="0"/>
              </a:rPr>
              <a:t>-Munasta saostaa vain keltuainen </a:t>
            </a:r>
          </a:p>
          <a:p>
            <a:pPr marL="91440" indent="-91440" eaLnBrk="1" fontAlgn="auto" hangingPunct="1">
              <a:buFontTx/>
              <a:buChar char="-"/>
              <a:defRPr/>
            </a:pPr>
            <a:r>
              <a:rPr lang="fi-FI" altLang="fi-FI" sz="1900" b="1">
                <a:latin typeface="Comic Sans MS" panose="030F0702030302020204" pitchFamily="66" charset="0"/>
              </a:rPr>
              <a:t>Keltuainen vaatii kuumennusta saostuakseen 	</a:t>
            </a:r>
            <a:r>
              <a:rPr lang="fi-FI" altLang="fi-FI" sz="1900" b="1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fi-FI" altLang="fi-FI" sz="1900" b="1">
                <a:latin typeface="Comic Sans MS" panose="030F0702030302020204" pitchFamily="66" charset="0"/>
              </a:rPr>
              <a:t>ei kuitenkaan kestä 		keittämistä</a:t>
            </a:r>
            <a:r>
              <a:rPr lang="fi-FI" altLang="fi-FI" sz="1900" b="1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fi-FI" altLang="fi-FI" sz="1900" b="1">
                <a:latin typeface="Comic Sans MS" panose="030F0702030302020204" pitchFamily="66" charset="0"/>
              </a:rPr>
              <a:t>Vaarana juoksettuminen </a:t>
            </a:r>
            <a:r>
              <a:rPr lang="fi-FI" altLang="fi-FI" sz="1900" b="1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fi-FI" altLang="fi-FI" sz="1900" b="1">
                <a:latin typeface="Comic Sans MS" panose="030F0702030302020204" pitchFamily="66" charset="0"/>
              </a:rPr>
              <a:t>Juoksettuminen aiheuttaa löystymisen ja rakeisuuden</a:t>
            </a:r>
          </a:p>
        </p:txBody>
      </p:sp>
      <p:pic>
        <p:nvPicPr>
          <p:cNvPr id="18439" name="Picture 7" descr="j0350365">
            <a:extLst>
              <a:ext uri="{FF2B5EF4-FFF2-40B4-BE49-F238E27FC236}">
                <a16:creationId xmlns:a16="http://schemas.microsoft.com/office/drawing/2014/main" id="{BB840907-9AD1-48D9-9E92-69C3B71A9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5750" y="329183"/>
            <a:ext cx="2754921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j0237359">
            <a:extLst>
              <a:ext uri="{FF2B5EF4-FFF2-40B4-BE49-F238E27FC236}">
                <a16:creationId xmlns:a16="http://schemas.microsoft.com/office/drawing/2014/main" id="{87ABB901-780D-4315-9222-813417334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2873" y="4079193"/>
            <a:ext cx="2346960" cy="217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Alatunnisteen paikkamerkki 4">
            <a:extLst>
              <a:ext uri="{FF2B5EF4-FFF2-40B4-BE49-F238E27FC236}">
                <a16:creationId xmlns:a16="http://schemas.microsoft.com/office/drawing/2014/main" id="{D4588E5B-AFEE-4BF9-992C-D28C9CE8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12291" name="Dian numeron paikkamerkki 5">
            <a:extLst>
              <a:ext uri="{FF2B5EF4-FFF2-40B4-BE49-F238E27FC236}">
                <a16:creationId xmlns:a16="http://schemas.microsoft.com/office/drawing/2014/main" id="{19094D2C-F4EE-467E-82D3-327B1F5F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9534D217-BEEA-40E0-86A7-EB916F94866E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11</a:t>
            </a:fld>
            <a:endParaRPr lang="fi-FI" altLang="fi-FI" sz="1900">
              <a:latin typeface="Arial" panose="020B0604020202020204" pitchFamily="34" charset="0"/>
            </a:endParaRPr>
          </a:p>
        </p:txBody>
      </p:sp>
      <p:pic>
        <p:nvPicPr>
          <p:cNvPr id="18440" name="Kuva 7" descr="soosi.png">
            <a:extLst>
              <a:ext uri="{FF2B5EF4-FFF2-40B4-BE49-F238E27FC236}">
                <a16:creationId xmlns:a16="http://schemas.microsoft.com/office/drawing/2014/main" id="{FFE77B02-E4A8-45B5-8289-660A507DC6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950" y="5805488"/>
            <a:ext cx="22320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AA009A6-8BF5-47DB-B1AB-58E6E2DD1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202" y="640080"/>
            <a:ext cx="3614166" cy="1481328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4700">
                <a:latin typeface="Comic Sans MS" panose="030F0702030302020204" pitchFamily="66" charset="0"/>
              </a:rPr>
              <a:t>KERMA</a:t>
            </a:r>
          </a:p>
        </p:txBody>
      </p:sp>
      <p:sp>
        <p:nvSpPr>
          <p:cNvPr id="80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372868"/>
            <a:ext cx="2441321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2441321"/>
                      <a:gd name="connsiteY0" fmla="*/ 0 h 18288"/>
                      <a:gd name="connsiteX1" fmla="*/ 585917 w 2441321"/>
                      <a:gd name="connsiteY1" fmla="*/ 0 h 18288"/>
                      <a:gd name="connsiteX2" fmla="*/ 1196247 w 2441321"/>
                      <a:gd name="connsiteY2" fmla="*/ 0 h 18288"/>
                      <a:gd name="connsiteX3" fmla="*/ 1806578 w 2441321"/>
                      <a:gd name="connsiteY3" fmla="*/ 0 h 18288"/>
                      <a:gd name="connsiteX4" fmla="*/ 2441321 w 2441321"/>
                      <a:gd name="connsiteY4" fmla="*/ 0 h 18288"/>
                      <a:gd name="connsiteX5" fmla="*/ 2441321 w 2441321"/>
                      <a:gd name="connsiteY5" fmla="*/ 18288 h 18288"/>
                      <a:gd name="connsiteX6" fmla="*/ 1830991 w 2441321"/>
                      <a:gd name="connsiteY6" fmla="*/ 18288 h 18288"/>
                      <a:gd name="connsiteX7" fmla="*/ 1269487 w 2441321"/>
                      <a:gd name="connsiteY7" fmla="*/ 18288 h 18288"/>
                      <a:gd name="connsiteX8" fmla="*/ 707983 w 2441321"/>
                      <a:gd name="connsiteY8" fmla="*/ 18288 h 18288"/>
                      <a:gd name="connsiteX9" fmla="*/ 0 w 2441321"/>
                      <a:gd name="connsiteY9" fmla="*/ 18288 h 18288"/>
                      <a:gd name="connsiteX10" fmla="*/ 0 w 2441321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1321" h="18288" fill="none" extrusionOk="0">
                        <a:moveTo>
                          <a:pt x="0" y="0"/>
                        </a:moveTo>
                        <a:cubicBezTo>
                          <a:pt x="273217" y="-17533"/>
                          <a:pt x="355785" y="-4171"/>
                          <a:pt x="585917" y="0"/>
                        </a:cubicBezTo>
                        <a:cubicBezTo>
                          <a:pt x="816049" y="4171"/>
                          <a:pt x="991446" y="-9419"/>
                          <a:pt x="1196247" y="0"/>
                        </a:cubicBezTo>
                        <a:cubicBezTo>
                          <a:pt x="1401048" y="9419"/>
                          <a:pt x="1589984" y="-731"/>
                          <a:pt x="1806578" y="0"/>
                        </a:cubicBezTo>
                        <a:cubicBezTo>
                          <a:pt x="2023172" y="731"/>
                          <a:pt x="2247754" y="8393"/>
                          <a:pt x="2441321" y="0"/>
                        </a:cubicBezTo>
                        <a:cubicBezTo>
                          <a:pt x="2441167" y="8655"/>
                          <a:pt x="2440437" y="9975"/>
                          <a:pt x="2441321" y="18288"/>
                        </a:cubicBezTo>
                        <a:cubicBezTo>
                          <a:pt x="2169723" y="30506"/>
                          <a:pt x="2045712" y="39140"/>
                          <a:pt x="1830991" y="18288"/>
                        </a:cubicBezTo>
                        <a:cubicBezTo>
                          <a:pt x="1616270" y="-2564"/>
                          <a:pt x="1505876" y="3949"/>
                          <a:pt x="1269487" y="18288"/>
                        </a:cubicBezTo>
                        <a:cubicBezTo>
                          <a:pt x="1033098" y="32627"/>
                          <a:pt x="908661" y="41191"/>
                          <a:pt x="707983" y="18288"/>
                        </a:cubicBezTo>
                        <a:cubicBezTo>
                          <a:pt x="507305" y="-4615"/>
                          <a:pt x="333592" y="20759"/>
                          <a:pt x="0" y="18288"/>
                        </a:cubicBezTo>
                        <a:cubicBezTo>
                          <a:pt x="-688" y="11716"/>
                          <a:pt x="875" y="6357"/>
                          <a:pt x="0" y="0"/>
                        </a:cubicBezTo>
                        <a:close/>
                      </a:path>
                      <a:path w="2441321" h="18288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4326" y="-79"/>
                          <a:pt x="1123008" y="0"/>
                        </a:cubicBezTo>
                        <a:cubicBezTo>
                          <a:pt x="1341690" y="79"/>
                          <a:pt x="1600014" y="10401"/>
                          <a:pt x="1782164" y="0"/>
                        </a:cubicBezTo>
                        <a:cubicBezTo>
                          <a:pt x="1964314" y="-10401"/>
                          <a:pt x="2143537" y="-21488"/>
                          <a:pt x="2441321" y="0"/>
                        </a:cubicBezTo>
                        <a:cubicBezTo>
                          <a:pt x="2441735" y="5928"/>
                          <a:pt x="2441551" y="11133"/>
                          <a:pt x="2441321" y="18288"/>
                        </a:cubicBezTo>
                        <a:cubicBezTo>
                          <a:pt x="2166745" y="28773"/>
                          <a:pt x="2078726" y="15476"/>
                          <a:pt x="1879817" y="18288"/>
                        </a:cubicBezTo>
                        <a:cubicBezTo>
                          <a:pt x="1680908" y="21100"/>
                          <a:pt x="1548770" y="-4127"/>
                          <a:pt x="1318313" y="18288"/>
                        </a:cubicBezTo>
                        <a:cubicBezTo>
                          <a:pt x="1087856" y="40703"/>
                          <a:pt x="894613" y="3927"/>
                          <a:pt x="659157" y="18288"/>
                        </a:cubicBezTo>
                        <a:cubicBezTo>
                          <a:pt x="423701" y="32649"/>
                          <a:pt x="246611" y="33975"/>
                          <a:pt x="0" y="18288"/>
                        </a:cubicBezTo>
                        <a:cubicBezTo>
                          <a:pt x="-348" y="10388"/>
                          <a:pt x="-12" y="39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5ED8A96-7826-4BBF-96B9-8FE4B71E6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02" y="2660904"/>
            <a:ext cx="3614166" cy="3547872"/>
          </a:xfrm>
        </p:spPr>
        <p:txBody>
          <a:bodyPr anchor="t">
            <a:normAutofit/>
          </a:bodyPr>
          <a:lstStyle/>
          <a:p>
            <a:pPr eaLnBrk="1" hangingPunct="1"/>
            <a:r>
              <a:rPr lang="fi-FI" altLang="fi-FI" sz="1900" b="1">
                <a:latin typeface="Comic Sans MS" panose="030F0702030302020204" pitchFamily="66" charset="0"/>
              </a:rPr>
              <a:t>Sakea kerma saostaa</a:t>
            </a:r>
          </a:p>
          <a:p>
            <a:pPr eaLnBrk="1" hangingPunct="1"/>
            <a:r>
              <a:rPr lang="fi-FI" altLang="fi-FI" sz="1900" b="1">
                <a:latin typeface="Comic Sans MS" panose="030F0702030302020204" pitchFamily="66" charset="0"/>
              </a:rPr>
              <a:t> - kerma lisää kalorimäärää, mutta antaa samettisen rakenteen</a:t>
            </a:r>
          </a:p>
          <a:p>
            <a:pPr eaLnBrk="1" hangingPunct="1"/>
            <a:r>
              <a:rPr lang="fi-FI" altLang="fi-FI" sz="1900" b="1">
                <a:latin typeface="Comic Sans MS" panose="030F0702030302020204" pitchFamily="66" charset="0"/>
              </a:rPr>
              <a:t>- Antaa myös voimakkaasti makua, joten sitä voi käyttää vain 	rajoitetusti</a:t>
            </a:r>
          </a:p>
          <a:p>
            <a:pPr eaLnBrk="1" hangingPunct="1"/>
            <a:r>
              <a:rPr lang="fi-FI" altLang="fi-FI" sz="1900" b="1">
                <a:latin typeface="Comic Sans MS" panose="030F0702030302020204" pitchFamily="66" charset="0"/>
              </a:rPr>
              <a:t>-Kaikki kermavalmisteet eivät kestä keittämistä</a:t>
            </a:r>
          </a:p>
        </p:txBody>
      </p:sp>
      <p:pic>
        <p:nvPicPr>
          <p:cNvPr id="19462" name="Picture 5" descr="kerma">
            <a:extLst>
              <a:ext uri="{FF2B5EF4-FFF2-40B4-BE49-F238E27FC236}">
                <a16:creationId xmlns:a16="http://schemas.microsoft.com/office/drawing/2014/main" id="{419EBF31-4E12-4C51-95DC-6A97ADA72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4286" y="1216543"/>
            <a:ext cx="4094226" cy="442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Alatunnisteen paikkamerkki 4">
            <a:extLst>
              <a:ext uri="{FF2B5EF4-FFF2-40B4-BE49-F238E27FC236}">
                <a16:creationId xmlns:a16="http://schemas.microsoft.com/office/drawing/2014/main" id="{BDD21F3F-C787-468A-8E58-4AEF56CA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13315" name="Dian numeron paikkamerkki 5">
            <a:extLst>
              <a:ext uri="{FF2B5EF4-FFF2-40B4-BE49-F238E27FC236}">
                <a16:creationId xmlns:a16="http://schemas.microsoft.com/office/drawing/2014/main" id="{00F771A2-3390-4359-A918-1DCC764D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9A126A76-1DE3-45E9-9944-6D104B4CCF46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12</a:t>
            </a:fld>
            <a:endParaRPr lang="fi-FI" altLang="fi-FI" sz="19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212613-1C13-4D5B-AD86-4C9EAB992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Muistakaa nämä!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DA25B6-F6B0-48A3-94E3-B025ED839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Kun käytät maissitärkkelystä</a:t>
            </a:r>
          </a:p>
          <a:p>
            <a:pPr lvl="1"/>
            <a:r>
              <a:rPr lang="fi-FI">
                <a:cs typeface="Calibri"/>
              </a:rPr>
              <a:t>Lisätään yleensä kylmään nesteeseen</a:t>
            </a:r>
          </a:p>
          <a:p>
            <a:pPr lvl="1"/>
            <a:r>
              <a:rPr lang="fi-FI">
                <a:cs typeface="Calibri"/>
              </a:rPr>
              <a:t>Vaatii 3 minuutin keittämisen kypsyäkseen</a:t>
            </a:r>
          </a:p>
          <a:p>
            <a:pPr lvl="1"/>
            <a:endParaRPr lang="fi-FI" dirty="0">
              <a:cs typeface="Calibri"/>
            </a:endParaRPr>
          </a:p>
          <a:p>
            <a:pPr lvl="1"/>
            <a:r>
              <a:rPr lang="fi-FI" sz="2800">
                <a:cs typeface="Calibri"/>
              </a:rPr>
              <a:t>Kun käytät perunajauhoja</a:t>
            </a:r>
          </a:p>
          <a:p>
            <a:pPr lvl="2"/>
            <a:r>
              <a:rPr lang="fi-FI" sz="2400">
                <a:cs typeface="Calibri"/>
              </a:rPr>
              <a:t>Käytetään osaneste suurustamisessa</a:t>
            </a:r>
            <a:endParaRPr lang="fi-FI" sz="2400" dirty="0">
              <a:cs typeface="Calibri"/>
            </a:endParaRPr>
          </a:p>
          <a:p>
            <a:pPr lvl="2"/>
            <a:r>
              <a:rPr lang="fi-FI" sz="2400">
                <a:cs typeface="Calibri"/>
              </a:rPr>
              <a:t>Perunajauhot kypsyy kun kerran kiehahtaa</a:t>
            </a:r>
            <a:endParaRPr lang="fi-FI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123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6626F7C5-3DE6-45B3-B71E-A6195FF99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900" b="1">
                <a:latin typeface="Comic Sans MS" panose="030F0702030302020204" pitchFamily="66" charset="0"/>
              </a:rPr>
              <a:t>Yleisimmin käytettävät saostavat valmisteet</a:t>
            </a:r>
          </a:p>
        </p:txBody>
      </p:sp>
      <p:sp>
        <p:nvSpPr>
          <p:cNvPr id="13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Alatunnisteen paikkamerkki 4">
            <a:extLst>
              <a:ext uri="{FF2B5EF4-FFF2-40B4-BE49-F238E27FC236}">
                <a16:creationId xmlns:a16="http://schemas.microsoft.com/office/drawing/2014/main" id="{DFEEF2A3-F4B8-4884-8200-CA742198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4099" name="Dian numeron paikkamerkki 5">
            <a:extLst>
              <a:ext uri="{FF2B5EF4-FFF2-40B4-BE49-F238E27FC236}">
                <a16:creationId xmlns:a16="http://schemas.microsoft.com/office/drawing/2014/main" id="{C7B6DA03-0504-4C8F-8F5C-57492DAB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6D1DE68A-3A37-41DC-8616-1A102D869672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3</a:t>
            </a:fld>
            <a:endParaRPr lang="fi-FI" altLang="fi-FI" sz="1900">
              <a:latin typeface="Arial" panose="020B0604020202020204" pitchFamily="34" charset="0"/>
            </a:endParaRPr>
          </a:p>
        </p:txBody>
      </p:sp>
      <p:graphicFrame>
        <p:nvGraphicFramePr>
          <p:cNvPr id="10245" name="Rectangle 3">
            <a:extLst>
              <a:ext uri="{FF2B5EF4-FFF2-40B4-BE49-F238E27FC236}">
                <a16:creationId xmlns:a16="http://schemas.microsoft.com/office/drawing/2014/main" id="{3CC8C9C3-2CED-4BF0-90E5-0724A72EFE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084376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306B2C95-137F-4476-8DCB-5CED0153D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200" b="1">
                <a:latin typeface="Comic Sans MS" panose="030F0702030302020204" pitchFamily="66" charset="0"/>
              </a:rPr>
              <a:t>NESTESAOSTUS</a:t>
            </a:r>
          </a:p>
        </p:txBody>
      </p:sp>
      <p:sp>
        <p:nvSpPr>
          <p:cNvPr id="78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Alatunnisteen paikkamerkki 4">
            <a:extLst>
              <a:ext uri="{FF2B5EF4-FFF2-40B4-BE49-F238E27FC236}">
                <a16:creationId xmlns:a16="http://schemas.microsoft.com/office/drawing/2014/main" id="{E6BB83F4-CF07-4A82-B449-EF9031D6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5123" name="Dian numeron paikkamerkki 5">
            <a:extLst>
              <a:ext uri="{FF2B5EF4-FFF2-40B4-BE49-F238E27FC236}">
                <a16:creationId xmlns:a16="http://schemas.microsoft.com/office/drawing/2014/main" id="{B36CE340-BAD4-44E2-A43D-739F68D4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7A5FA8CD-A894-4C06-86CA-6A5B4C514301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4</a:t>
            </a:fld>
            <a:endParaRPr lang="fi-FI" altLang="fi-FI" sz="1900">
              <a:latin typeface="Arial" panose="020B0604020202020204" pitchFamily="34" charset="0"/>
            </a:endParaRPr>
          </a:p>
        </p:txBody>
      </p:sp>
      <p:graphicFrame>
        <p:nvGraphicFramePr>
          <p:cNvPr id="11269" name="Rectangle 3">
            <a:extLst>
              <a:ext uri="{FF2B5EF4-FFF2-40B4-BE49-F238E27FC236}">
                <a16:creationId xmlns:a16="http://schemas.microsoft.com/office/drawing/2014/main" id="{D891E481-F251-4F76-AA05-023BF62BE7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36741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DE6DB23-CA12-4E8C-87E2-1811B58B5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1500" b="1">
                <a:latin typeface="Comic Sans MS" panose="030F0702030302020204" pitchFamily="66" charset="0"/>
              </a:rPr>
              <a:t>1. Osanestemääräsaostus</a:t>
            </a:r>
            <a:br>
              <a:rPr lang="fi-FI" altLang="fi-FI" sz="1500" b="1">
                <a:latin typeface="Comic Sans MS" panose="030F0702030302020204" pitchFamily="66" charset="0"/>
              </a:rPr>
            </a:br>
            <a:endParaRPr lang="fi-FI" sz="1500"/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1" name="Sisällön paikkamerkki 2">
            <a:extLst>
              <a:ext uri="{FF2B5EF4-FFF2-40B4-BE49-F238E27FC236}">
                <a16:creationId xmlns:a16="http://schemas.microsoft.com/office/drawing/2014/main" id="{0EE7208E-8CE8-4819-9579-13EFB107C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fi-FI" altLang="fi-FI" sz="1900" b="1" dirty="0"/>
              <a:t>-  saostava aine lisätään pieneen nestemäärään ja sekoitetaan hyvin </a:t>
            </a:r>
            <a:r>
              <a:rPr lang="fi-FI" altLang="fi-FI" sz="1900" b="1" dirty="0">
                <a:sym typeface="Wingdings" panose="05000000000000000000" pitchFamily="2" charset="2"/>
              </a:rPr>
              <a:t> </a:t>
            </a:r>
            <a:r>
              <a:rPr lang="fi-FI" altLang="fi-FI" sz="1900" b="1" dirty="0"/>
              <a:t> 	jonka jälkeen se lisätään suurempaan nestemäärään.</a:t>
            </a:r>
          </a:p>
          <a:p>
            <a:pPr eaLnBrk="1" hangingPunct="1"/>
            <a:endParaRPr lang="fi-FI" altLang="fi-FI" sz="1900" b="1"/>
          </a:p>
          <a:p>
            <a:pPr eaLnBrk="1" hangingPunct="1"/>
            <a:r>
              <a:rPr lang="fi-FI" altLang="fi-FI" sz="1900" b="1" dirty="0">
                <a:latin typeface="Comic Sans MS"/>
              </a:rPr>
              <a:t>- </a:t>
            </a:r>
            <a:r>
              <a:rPr lang="fi-FI" altLang="fi-FI" sz="1900" b="1" dirty="0"/>
              <a:t>Käytetään silloin kun ensin keitetään jostain raaka-aineesta makua 	esim.,</a:t>
            </a:r>
            <a:endParaRPr lang="fi-FI" altLang="fi-FI" sz="1900" b="1" dirty="0">
              <a:cs typeface="Calibri"/>
            </a:endParaRPr>
          </a:p>
          <a:p>
            <a:pPr marL="0" indent="0">
              <a:buNone/>
            </a:pPr>
            <a:r>
              <a:rPr lang="fi-FI" altLang="fi-FI" sz="1900" b="1" dirty="0"/>
              <a:t>  	- puolukka, kuivatut hedelmät, lihaliemi</a:t>
            </a:r>
            <a:endParaRPr lang="fi-FI" altLang="fi-FI" sz="1900" b="1" dirty="0">
              <a:cs typeface="Calibri" panose="020F0502020204030204"/>
            </a:endParaRPr>
          </a:p>
          <a:p>
            <a:pPr eaLnBrk="1" hangingPunct="1"/>
            <a:r>
              <a:rPr lang="fi-FI" altLang="fi-FI" sz="1900" b="1" dirty="0"/>
              <a:t>- Nopea tapa, mutta oltava tarkkana lisäysvaiheessa, ettei tule 	klimppejä</a:t>
            </a:r>
            <a:endParaRPr lang="fi-FI" altLang="fi-FI" sz="1900" b="1" dirty="0">
              <a:cs typeface="Calibri"/>
            </a:endParaRPr>
          </a:p>
          <a:p>
            <a:pPr eaLnBrk="1" hangingPunct="1"/>
            <a:endParaRPr lang="fi-FI" altLang="fi-FI" sz="1900" b="1"/>
          </a:p>
          <a:p>
            <a:pPr eaLnBrk="1" hangingPunct="1"/>
            <a:endParaRPr lang="fi-FI" altLang="fi-FI" sz="190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249783-A4B1-4FFF-BD61-F277884D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fi-FI"/>
              <a:t>Märta Kinnunen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64DCD5B-1203-435E-A33C-A307BF3C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F4A4B754-53CD-4BB1-B1D0-A8EBF0A84B99}" type="slidenum">
              <a:rPr lang="fi-FI" altLang="fi-FI"/>
              <a:pPr>
                <a:spcAft>
                  <a:spcPts val="600"/>
                </a:spcAft>
              </a:pPr>
              <a:t>5</a:t>
            </a:fld>
            <a:endParaRPr lang="fi-FI" alt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3CBA551-8AE3-4BC6-846E-50388A8B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1500" b="1">
                <a:latin typeface="Comic Sans MS" panose="030F0702030302020204" pitchFamily="66" charset="0"/>
              </a:rPr>
              <a:t>2. Kokonestemääräsaostus</a:t>
            </a:r>
            <a:br>
              <a:rPr lang="fi-FI" altLang="fi-FI" sz="1500" b="1">
                <a:latin typeface="Comic Sans MS" panose="030F0702030302020204" pitchFamily="66" charset="0"/>
              </a:rPr>
            </a:br>
            <a:endParaRPr lang="fi-FI" sz="1500"/>
          </a:p>
        </p:txBody>
      </p:sp>
      <p:sp>
        <p:nvSpPr>
          <p:cNvPr id="138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1B97709-AC63-4B04-A33E-4F55BC6D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Saostava aine lisätään kylmään nesteeseen ja sekoitetaan, minkä jälkeen aloitetaan kuumennus</a:t>
            </a:r>
          </a:p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Sekoitettava koko ajan kunnes kiehuu, muuten ei tule tasaista</a:t>
            </a:r>
          </a:p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Varma tapa toimia, mutta vaatii pitkän läsnäolon kattilan vierellä</a:t>
            </a:r>
          </a:p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Oltava kylmä neste lähtötilanteessa</a:t>
            </a:r>
          </a:p>
        </p:txBody>
      </p:sp>
      <p:sp>
        <p:nvSpPr>
          <p:cNvPr id="7170" name="Alatunnisteen paikkamerkki 4">
            <a:extLst>
              <a:ext uri="{FF2B5EF4-FFF2-40B4-BE49-F238E27FC236}">
                <a16:creationId xmlns:a16="http://schemas.microsoft.com/office/drawing/2014/main" id="{5C7B0E21-0B6E-4312-BDD5-78FD683B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7171" name="Dian numeron paikkamerkki 5">
            <a:extLst>
              <a:ext uri="{FF2B5EF4-FFF2-40B4-BE49-F238E27FC236}">
                <a16:creationId xmlns:a16="http://schemas.microsoft.com/office/drawing/2014/main" id="{51C43E64-7DD5-40C3-B696-8567E219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CCC7E95C-6365-4444-BB92-35186646E2A5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6</a:t>
            </a:fld>
            <a:endParaRPr lang="fi-FI" altLang="fi-FI" sz="19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62C68460-5D39-4E87-B24F-F7F3B0467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200" b="1">
                <a:latin typeface="Comic Sans MS" panose="030F0702030302020204" pitchFamily="66" charset="0"/>
              </a:rPr>
              <a:t>RASVASAOSTUS</a:t>
            </a:r>
          </a:p>
        </p:txBody>
      </p:sp>
      <p:sp>
        <p:nvSpPr>
          <p:cNvPr id="7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11727A6-B598-4844-A1C9-C491C297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fi-FI" altLang="fi-FI" sz="1900" b="1">
                <a:latin typeface="Comic Sans MS" panose="030F0702030302020204" pitchFamily="66" charset="0"/>
              </a:rPr>
              <a:t>- Saostava aine (jauhot) lisätään sulaan rasvaan</a:t>
            </a:r>
          </a:p>
          <a:p>
            <a:pPr eaLnBrk="1" hangingPunct="1"/>
            <a:r>
              <a:rPr lang="fi-FI" altLang="fi-FI" sz="1900" b="1">
                <a:latin typeface="Comic Sans MS" panose="030F0702030302020204" pitchFamily="66" charset="0"/>
              </a:rPr>
              <a:t>- Jauho-rasvaseos sekoitetaan nesteeseen</a:t>
            </a:r>
          </a:p>
          <a:p>
            <a:pPr eaLnBrk="1" hangingPunct="1"/>
            <a:r>
              <a:rPr lang="fi-FI" altLang="fi-FI" sz="1900" b="1">
                <a:latin typeface="Comic Sans MS" panose="030F0702030302020204" pitchFamily="66" charset="0"/>
              </a:rPr>
              <a:t>- Rasva sulaessaan luovuttaa jauhot tasaisesti 	saostettavaan ruokaan</a:t>
            </a:r>
          </a:p>
          <a:p>
            <a:pPr eaLnBrk="1" hangingPunct="1"/>
            <a:r>
              <a:rPr lang="fi-FI" altLang="fi-FI" sz="1900" b="1">
                <a:latin typeface="Comic Sans MS" panose="030F0702030302020204" pitchFamily="66" charset="0"/>
              </a:rPr>
              <a:t>- Tulee helposti tasaista</a:t>
            </a:r>
          </a:p>
        </p:txBody>
      </p:sp>
      <p:sp>
        <p:nvSpPr>
          <p:cNvPr id="8194" name="Alatunnisteen paikkamerkki 4">
            <a:extLst>
              <a:ext uri="{FF2B5EF4-FFF2-40B4-BE49-F238E27FC236}">
                <a16:creationId xmlns:a16="http://schemas.microsoft.com/office/drawing/2014/main" id="{BF8F2397-36FC-4F13-9DEA-AE6A52BB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8195" name="Dian numeron paikkamerkki 5">
            <a:extLst>
              <a:ext uri="{FF2B5EF4-FFF2-40B4-BE49-F238E27FC236}">
                <a16:creationId xmlns:a16="http://schemas.microsoft.com/office/drawing/2014/main" id="{62CA717A-AF54-4617-9688-0764FEEF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03979247-82F7-4A6B-ADD0-DE6F70515633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7</a:t>
            </a:fld>
            <a:endParaRPr lang="fi-FI" altLang="fi-FI" sz="19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FD1D9FA-025A-4755-A071-184C0B5BD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1900" b="1">
                <a:latin typeface="Comic Sans MS" panose="030F0702030302020204" pitchFamily="66" charset="0"/>
              </a:rPr>
              <a:t>PERUSKASTIKKEET</a:t>
            </a:r>
          </a:p>
        </p:txBody>
      </p:sp>
      <p:sp>
        <p:nvSpPr>
          <p:cNvPr id="7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DE1442E-437D-4498-877B-8D0D5F33B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fi-FI" altLang="fi-FI" sz="1900" b="1">
                <a:latin typeface="Comic Sans MS" panose="030F0702030302020204" pitchFamily="66" charset="0"/>
              </a:rPr>
              <a:t>Valkoinen peruskastike, bechamel</a:t>
            </a:r>
          </a:p>
          <a:p>
            <a:pPr marL="609600" indent="-609600"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Nesteenä aina maito tai kerma</a:t>
            </a:r>
          </a:p>
          <a:p>
            <a:pPr marL="609600" indent="-609600"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Voidaan valmistaa joko neste tai rasvasuurustuksella</a:t>
            </a:r>
          </a:p>
          <a:p>
            <a:pPr marL="609600" indent="-609600" eaLnBrk="1" hangingPunct="1">
              <a:buFontTx/>
              <a:buNone/>
            </a:pPr>
            <a:r>
              <a:rPr lang="fi-FI" altLang="fi-FI" sz="1900" b="1">
                <a:latin typeface="Comic Sans MS" panose="030F0702030302020204" pitchFamily="66" charset="0"/>
              </a:rPr>
              <a:t>2. Vaalea peruskastike, veloute</a:t>
            </a:r>
          </a:p>
          <a:p>
            <a:pPr marL="609600" indent="-609600"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Nesteenä vesi tai keitinliemi</a:t>
            </a:r>
          </a:p>
          <a:p>
            <a:pPr marL="609600" indent="-609600"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Joko neste tai rasvasuurustus</a:t>
            </a:r>
          </a:p>
        </p:txBody>
      </p:sp>
      <p:sp>
        <p:nvSpPr>
          <p:cNvPr id="9218" name="Alatunnisteen paikkamerkki 4">
            <a:extLst>
              <a:ext uri="{FF2B5EF4-FFF2-40B4-BE49-F238E27FC236}">
                <a16:creationId xmlns:a16="http://schemas.microsoft.com/office/drawing/2014/main" id="{E9257FE1-AEC6-4F3E-8994-ECD46FB8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fi-FI" altLang="fi-FI"/>
              <a:t>Märta Kinnunen</a:t>
            </a:r>
          </a:p>
        </p:txBody>
      </p:sp>
      <p:sp>
        <p:nvSpPr>
          <p:cNvPr id="9219" name="Dian numeron paikkamerkki 5">
            <a:extLst>
              <a:ext uri="{FF2B5EF4-FFF2-40B4-BE49-F238E27FC236}">
                <a16:creationId xmlns:a16="http://schemas.microsoft.com/office/drawing/2014/main" id="{6859BF17-4A39-43D8-BE90-C6BD49E8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49106AF5-E383-4D53-A5D3-21667B361751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8</a:t>
            </a:fld>
            <a:endParaRPr lang="fi-FI" altLang="fi-FI" sz="19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66BEAD-3E06-4061-9832-FF28C2D5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080"/>
            <a:ext cx="3614166" cy="1481328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2600" b="1">
                <a:latin typeface="Comic Sans MS" panose="030F0702030302020204" pitchFamily="66" charset="0"/>
              </a:rPr>
              <a:t>PERUSKASTIKKEET</a:t>
            </a:r>
            <a:endParaRPr lang="fi-FI" sz="2600"/>
          </a:p>
        </p:txBody>
      </p:sp>
      <p:sp>
        <p:nvSpPr>
          <p:cNvPr id="79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372868"/>
            <a:ext cx="2441321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2441321"/>
                      <a:gd name="connsiteY0" fmla="*/ 0 h 18288"/>
                      <a:gd name="connsiteX1" fmla="*/ 585917 w 2441321"/>
                      <a:gd name="connsiteY1" fmla="*/ 0 h 18288"/>
                      <a:gd name="connsiteX2" fmla="*/ 1196247 w 2441321"/>
                      <a:gd name="connsiteY2" fmla="*/ 0 h 18288"/>
                      <a:gd name="connsiteX3" fmla="*/ 1806578 w 2441321"/>
                      <a:gd name="connsiteY3" fmla="*/ 0 h 18288"/>
                      <a:gd name="connsiteX4" fmla="*/ 2441321 w 2441321"/>
                      <a:gd name="connsiteY4" fmla="*/ 0 h 18288"/>
                      <a:gd name="connsiteX5" fmla="*/ 2441321 w 2441321"/>
                      <a:gd name="connsiteY5" fmla="*/ 18288 h 18288"/>
                      <a:gd name="connsiteX6" fmla="*/ 1830991 w 2441321"/>
                      <a:gd name="connsiteY6" fmla="*/ 18288 h 18288"/>
                      <a:gd name="connsiteX7" fmla="*/ 1269487 w 2441321"/>
                      <a:gd name="connsiteY7" fmla="*/ 18288 h 18288"/>
                      <a:gd name="connsiteX8" fmla="*/ 707983 w 2441321"/>
                      <a:gd name="connsiteY8" fmla="*/ 18288 h 18288"/>
                      <a:gd name="connsiteX9" fmla="*/ 0 w 2441321"/>
                      <a:gd name="connsiteY9" fmla="*/ 18288 h 18288"/>
                      <a:gd name="connsiteX10" fmla="*/ 0 w 2441321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441321" h="18288" fill="none" extrusionOk="0">
                        <a:moveTo>
                          <a:pt x="0" y="0"/>
                        </a:moveTo>
                        <a:cubicBezTo>
                          <a:pt x="273217" y="-17533"/>
                          <a:pt x="355785" y="-4171"/>
                          <a:pt x="585917" y="0"/>
                        </a:cubicBezTo>
                        <a:cubicBezTo>
                          <a:pt x="816049" y="4171"/>
                          <a:pt x="991446" y="-9419"/>
                          <a:pt x="1196247" y="0"/>
                        </a:cubicBezTo>
                        <a:cubicBezTo>
                          <a:pt x="1401048" y="9419"/>
                          <a:pt x="1589984" y="-731"/>
                          <a:pt x="1806578" y="0"/>
                        </a:cubicBezTo>
                        <a:cubicBezTo>
                          <a:pt x="2023172" y="731"/>
                          <a:pt x="2247754" y="8393"/>
                          <a:pt x="2441321" y="0"/>
                        </a:cubicBezTo>
                        <a:cubicBezTo>
                          <a:pt x="2441167" y="8655"/>
                          <a:pt x="2440437" y="9975"/>
                          <a:pt x="2441321" y="18288"/>
                        </a:cubicBezTo>
                        <a:cubicBezTo>
                          <a:pt x="2169723" y="30506"/>
                          <a:pt x="2045712" y="39140"/>
                          <a:pt x="1830991" y="18288"/>
                        </a:cubicBezTo>
                        <a:cubicBezTo>
                          <a:pt x="1616270" y="-2564"/>
                          <a:pt x="1505876" y="3949"/>
                          <a:pt x="1269487" y="18288"/>
                        </a:cubicBezTo>
                        <a:cubicBezTo>
                          <a:pt x="1033098" y="32627"/>
                          <a:pt x="908661" y="41191"/>
                          <a:pt x="707983" y="18288"/>
                        </a:cubicBezTo>
                        <a:cubicBezTo>
                          <a:pt x="507305" y="-4615"/>
                          <a:pt x="333592" y="20759"/>
                          <a:pt x="0" y="18288"/>
                        </a:cubicBezTo>
                        <a:cubicBezTo>
                          <a:pt x="-688" y="11716"/>
                          <a:pt x="875" y="6357"/>
                          <a:pt x="0" y="0"/>
                        </a:cubicBezTo>
                        <a:close/>
                      </a:path>
                      <a:path w="2441321" h="18288" stroke="0" extrusionOk="0">
                        <a:moveTo>
                          <a:pt x="0" y="0"/>
                        </a:moveTo>
                        <a:cubicBezTo>
                          <a:pt x="207071" y="-14617"/>
                          <a:pt x="444194" y="-15606"/>
                          <a:pt x="585917" y="0"/>
                        </a:cubicBezTo>
                        <a:cubicBezTo>
                          <a:pt x="727640" y="15606"/>
                          <a:pt x="904326" y="-79"/>
                          <a:pt x="1123008" y="0"/>
                        </a:cubicBezTo>
                        <a:cubicBezTo>
                          <a:pt x="1341690" y="79"/>
                          <a:pt x="1600014" y="10401"/>
                          <a:pt x="1782164" y="0"/>
                        </a:cubicBezTo>
                        <a:cubicBezTo>
                          <a:pt x="1964314" y="-10401"/>
                          <a:pt x="2143537" y="-21488"/>
                          <a:pt x="2441321" y="0"/>
                        </a:cubicBezTo>
                        <a:cubicBezTo>
                          <a:pt x="2441735" y="5928"/>
                          <a:pt x="2441551" y="11133"/>
                          <a:pt x="2441321" y="18288"/>
                        </a:cubicBezTo>
                        <a:cubicBezTo>
                          <a:pt x="2166745" y="28773"/>
                          <a:pt x="2078726" y="15476"/>
                          <a:pt x="1879817" y="18288"/>
                        </a:cubicBezTo>
                        <a:cubicBezTo>
                          <a:pt x="1680908" y="21100"/>
                          <a:pt x="1548770" y="-4127"/>
                          <a:pt x="1318313" y="18288"/>
                        </a:cubicBezTo>
                        <a:cubicBezTo>
                          <a:pt x="1087856" y="40703"/>
                          <a:pt x="894613" y="3927"/>
                          <a:pt x="659157" y="18288"/>
                        </a:cubicBezTo>
                        <a:cubicBezTo>
                          <a:pt x="423701" y="32649"/>
                          <a:pt x="246611" y="33975"/>
                          <a:pt x="0" y="18288"/>
                        </a:cubicBezTo>
                        <a:cubicBezTo>
                          <a:pt x="-348" y="10388"/>
                          <a:pt x="-12" y="39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B7A1B61-70EF-42F0-9F73-C5EA54465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02" y="2660904"/>
            <a:ext cx="3614166" cy="3547872"/>
          </a:xfrm>
        </p:spPr>
        <p:txBody>
          <a:bodyPr anchor="t">
            <a:normAutofit/>
          </a:bodyPr>
          <a:lstStyle/>
          <a:p>
            <a:pPr eaLnBrk="1" hangingPunct="1">
              <a:buFontTx/>
              <a:buNone/>
            </a:pPr>
            <a:r>
              <a:rPr lang="fi-FI" altLang="fi-FI" sz="1900" b="1">
                <a:latin typeface="Comic Sans MS" panose="030F0702030302020204" pitchFamily="66" charset="0"/>
              </a:rPr>
              <a:t>3. Ruskea peruskastike, espagnole</a:t>
            </a:r>
          </a:p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Nesteenä vesi</a:t>
            </a:r>
          </a:p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Usein rasvasuurustus, jolloin jauhot ruskistetaan rasvassa ennen nesteenlisäystä</a:t>
            </a:r>
          </a:p>
          <a:p>
            <a:pPr eaLnBrk="1" hangingPunct="1">
              <a:buFontTx/>
              <a:buChar char="-"/>
            </a:pPr>
            <a:r>
              <a:rPr lang="fi-FI" altLang="fi-FI" sz="1900" b="1">
                <a:latin typeface="Comic Sans MS" panose="030F0702030302020204" pitchFamily="66" charset="0"/>
              </a:rPr>
              <a:t>Ruskistuksen määrä vaikuttaa kastikkeen väriin</a:t>
            </a:r>
          </a:p>
        </p:txBody>
      </p:sp>
      <p:pic>
        <p:nvPicPr>
          <p:cNvPr id="16390" name="Picture 4" descr="j0217164">
            <a:extLst>
              <a:ext uri="{FF2B5EF4-FFF2-40B4-BE49-F238E27FC236}">
                <a16:creationId xmlns:a16="http://schemas.microsoft.com/office/drawing/2014/main" id="{AD388CA5-CB95-48B5-8C5F-6D1D7316E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4286" y="1490200"/>
            <a:ext cx="4094226" cy="387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Alatunnisteen paikkamerkki 4">
            <a:extLst>
              <a:ext uri="{FF2B5EF4-FFF2-40B4-BE49-F238E27FC236}">
                <a16:creationId xmlns:a16="http://schemas.microsoft.com/office/drawing/2014/main" id="{1EA67EAB-3196-4CCC-9D42-AD9C3751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dirty="0"/>
          </a:p>
        </p:txBody>
      </p:sp>
      <p:sp>
        <p:nvSpPr>
          <p:cNvPr id="10243" name="Dian numeron paikkamerkki 5">
            <a:extLst>
              <a:ext uri="{FF2B5EF4-FFF2-40B4-BE49-F238E27FC236}">
                <a16:creationId xmlns:a16="http://schemas.microsoft.com/office/drawing/2014/main" id="{780A8E65-5BDF-4B71-BE4E-4DDFFDCE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E5B6C9E1-1C88-497A-AF5B-BA9F2EBC551F}" type="slidenum">
              <a:rPr lang="fi-FI" altLang="fi-FI" sz="190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9</a:t>
            </a:fld>
            <a:endParaRPr lang="fi-FI" altLang="fi-FI" sz="19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E04105D0C226B4DA188D39DAFF90181" ma:contentTypeVersion="35" ma:contentTypeDescription="Luo uusi asiakirja." ma:contentTypeScope="" ma:versionID="f8047504c2403510170c6953afdec13c">
  <xsd:schema xmlns:xsd="http://www.w3.org/2001/XMLSchema" xmlns:xs="http://www.w3.org/2001/XMLSchema" xmlns:p="http://schemas.microsoft.com/office/2006/metadata/properties" xmlns:ns3="679433b1-9d93-4f6e-9d0d-7fd1b0b4be02" xmlns:ns4="6135909e-c4f8-4a84-a4a7-3cc39093bca7" targetNamespace="http://schemas.microsoft.com/office/2006/metadata/properties" ma:root="true" ma:fieldsID="d2ce78d0bc2ee6e17c5d648a79c3f325" ns3:_="" ns4:_="">
    <xsd:import namespace="679433b1-9d93-4f6e-9d0d-7fd1b0b4be02"/>
    <xsd:import namespace="6135909e-c4f8-4a84-a4a7-3cc39093bca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CultureNam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433b1-9d93-4f6e-9d0d-7fd1b0b4be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5909e-c4f8-4a84-a4a7-3cc39093bca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6" nillable="true" ma:displayName="MediaServiceDateTaken" ma:hidden="true" ma:internalName="MediaServiceDateTaken" ma:readOnly="true">
      <xsd:simpleType>
        <xsd:restriction base="dms:Text"/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Math_Settings" ma:index="29" nillable="true" ma:displayName="Math Settings" ma:internalName="Math_Settings">
      <xsd:simpleType>
        <xsd:restriction base="dms:Text"/>
      </xsd:simpleType>
    </xsd:element>
    <xsd:element name="Templates" ma:index="30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3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50EAA0-DC6E-4BFE-916C-4BFD879170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5DA3C8-1248-4F10-B799-0C9D72FF1A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433b1-9d93-4f6e-9d0d-7fd1b0b4be02"/>
    <ds:schemaRef ds:uri="6135909e-c4f8-4a84-a4a7-3cc39093bc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447</TotalTime>
  <Words>365</Words>
  <Application>Microsoft Office PowerPoint</Application>
  <PresentationFormat>Näytössä katseltava diaesitys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Wingdings</vt:lpstr>
      <vt:lpstr>Office Theme</vt:lpstr>
      <vt:lpstr>SAOSTAMINEN ELI SUURUSTAMINEN</vt:lpstr>
      <vt:lpstr>Muistakaa nämä!</vt:lpstr>
      <vt:lpstr>Yleisimmin käytettävät saostavat valmisteet</vt:lpstr>
      <vt:lpstr>NESTESAOSTUS</vt:lpstr>
      <vt:lpstr>1. Osanestemääräsaostus </vt:lpstr>
      <vt:lpstr>2. Kokonestemääräsaostus </vt:lpstr>
      <vt:lpstr>RASVASAOSTUS</vt:lpstr>
      <vt:lpstr>PERUSKASTIKKEET</vt:lpstr>
      <vt:lpstr>PERUSKASTIKKEET</vt:lpstr>
      <vt:lpstr>PowerPoint-esitys</vt:lpstr>
      <vt:lpstr>MUNA SAOSTAJANA</vt:lpstr>
      <vt:lpstr>KERMA</vt:lpstr>
    </vt:vector>
  </TitlesOfParts>
  <Company>poke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SAKKKEETA PITTÄÄ OLLA, ETTÄ PYSSYY SAPARON ALLA</dc:title>
  <dc:creator>märta kinnunen</dc:creator>
  <cp:lastModifiedBy>Anniina Oksanen</cp:lastModifiedBy>
  <cp:revision>49</cp:revision>
  <dcterms:created xsi:type="dcterms:W3CDTF">2007-01-07T13:02:26Z</dcterms:created>
  <dcterms:modified xsi:type="dcterms:W3CDTF">2021-10-04T12:50:33Z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0x010100DE04105D0C226B4DA188D39DAFF90181</vt:lpwstr>
  </property>
  <property fmtid="{D5CDD505-2E9C-101B-9397-08002B2CF9AE}" pid="3" name="Templates">
    <vt:lpwstr/>
  </property>
  <property fmtid="{D5CDD505-2E9C-101B-9397-08002B2CF9AE}" pid="4" name="NotebookType">
    <vt:lpwstr/>
  </property>
  <property fmtid="{D5CDD505-2E9C-101B-9397-08002B2CF9AE}" pid="5" name="Distribution_Groups">
    <vt:lpwstr/>
  </property>
  <property fmtid="{D5CDD505-2E9C-101B-9397-08002B2CF9AE}" pid="6" name="Invited_Teachers">
    <vt:lpwstr/>
  </property>
  <property fmtid="{D5CDD505-2E9C-101B-9397-08002B2CF9AE}" pid="7" name="DefaultSectionNames">
    <vt:lpwstr/>
  </property>
  <property fmtid="{D5CDD505-2E9C-101B-9397-08002B2CF9AE}" pid="8" name="Teams_Channel_Section_Location">
    <vt:lpwstr/>
  </property>
  <property fmtid="{D5CDD505-2E9C-101B-9397-08002B2CF9AE}" pid="9" name="Owner">
    <vt:lpwstr/>
  </property>
  <property fmtid="{D5CDD505-2E9C-101B-9397-08002B2CF9AE}" pid="10" name="TeamsChannelId">
    <vt:lpwstr/>
  </property>
  <property fmtid="{D5CDD505-2E9C-101B-9397-08002B2CF9AE}" pid="11" name="Is_Collaboration_Space_Locked">
    <vt:lpwstr/>
  </property>
  <property fmtid="{D5CDD505-2E9C-101B-9397-08002B2CF9AE}" pid="12" name="Self_Registration_Enabled0">
    <vt:lpwstr/>
  </property>
  <property fmtid="{D5CDD505-2E9C-101B-9397-08002B2CF9AE}" pid="13" name="FolderType">
    <vt:lpwstr/>
  </property>
  <property fmtid="{D5CDD505-2E9C-101B-9397-08002B2CF9AE}" pid="14" name="CultureName">
    <vt:lpwstr/>
  </property>
  <property fmtid="{D5CDD505-2E9C-101B-9397-08002B2CF9AE}" pid="15" name="Invited_Students">
    <vt:lpwstr/>
  </property>
  <property fmtid="{D5CDD505-2E9C-101B-9397-08002B2CF9AE}" pid="16" name="LMS_Mappings">
    <vt:lpwstr/>
  </property>
  <property fmtid="{D5CDD505-2E9C-101B-9397-08002B2CF9AE}" pid="17" name="Math_Settings">
    <vt:lpwstr/>
  </property>
  <property fmtid="{D5CDD505-2E9C-101B-9397-08002B2CF9AE}" pid="18" name="Teachers">
    <vt:lpwstr/>
  </property>
  <property fmtid="{D5CDD505-2E9C-101B-9397-08002B2CF9AE}" pid="19" name="Student_Groups">
    <vt:lpwstr/>
  </property>
  <property fmtid="{D5CDD505-2E9C-101B-9397-08002B2CF9AE}" pid="20" name="IsNotebookLocked">
    <vt:lpwstr/>
  </property>
  <property fmtid="{D5CDD505-2E9C-101B-9397-08002B2CF9AE}" pid="21" name="Self_Registration_Enabled">
    <vt:lpwstr/>
  </property>
  <property fmtid="{D5CDD505-2E9C-101B-9397-08002B2CF9AE}" pid="22" name="Has_Teacher_Only_SectionGroup">
    <vt:lpwstr/>
  </property>
  <property fmtid="{D5CDD505-2E9C-101B-9397-08002B2CF9AE}" pid="23" name="Students">
    <vt:lpwstr/>
  </property>
  <property fmtid="{D5CDD505-2E9C-101B-9397-08002B2CF9AE}" pid="24" name="AppVersion">
    <vt:lpwstr/>
  </property>
</Properties>
</file>