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7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3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0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6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9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6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MUROTAIKINA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131" y="3760503"/>
            <a:ext cx="4289738" cy="266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2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Millaisia </a:t>
            </a:r>
            <a:r>
              <a:rPr lang="fi-FI"/>
              <a:t>murotaikina pikkuleipiä?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Ässät</a:t>
            </a:r>
          </a:p>
          <a:p>
            <a:r>
              <a:rPr lang="fi-FI" dirty="0"/>
              <a:t>Herrasväenleivät</a:t>
            </a:r>
          </a:p>
          <a:p>
            <a:r>
              <a:rPr lang="fi-FI" dirty="0" err="1"/>
              <a:t>Hannatädinkakut</a:t>
            </a:r>
            <a:r>
              <a:rPr lang="fi-FI" dirty="0"/>
              <a:t>?</a:t>
            </a:r>
          </a:p>
          <a:p>
            <a:r>
              <a:rPr lang="fi-FI" dirty="0"/>
              <a:t>Erilaiset pursotetut pikkuleivät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534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murotaikinasta tehdään?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Kahvikakkuja</a:t>
            </a:r>
          </a:p>
          <a:p>
            <a:r>
              <a:rPr lang="fi-FI" dirty="0"/>
              <a:t>Pikkuleipiä</a:t>
            </a:r>
          </a:p>
          <a:p>
            <a:r>
              <a:rPr lang="fi-FI" dirty="0"/>
              <a:t>Pohjia torttuihin, leivoksiin ja paistoksiin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104" y="1825625"/>
            <a:ext cx="2952750" cy="1552575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29113"/>
            <a:ext cx="2466975" cy="184785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002" y="3645133"/>
            <a:ext cx="3560271" cy="266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valmistetaan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Voidaan valmistaa joko vaahdottamalla tai sekoittamalla</a:t>
            </a:r>
          </a:p>
          <a:p>
            <a:r>
              <a:rPr lang="fi-FI" sz="3600" dirty="0"/>
              <a:t>Vaahdotettu </a:t>
            </a:r>
            <a:r>
              <a:rPr lang="fi-FI" sz="3600" dirty="0">
                <a:sym typeface="Wingdings" panose="05000000000000000000" pitchFamily="2" charset="2"/>
              </a:rPr>
              <a:t> tulee kuohkea ja mureita  esim. kakut ja pikkuleivät</a:t>
            </a:r>
          </a:p>
          <a:p>
            <a:r>
              <a:rPr lang="fi-FI" sz="3600" dirty="0">
                <a:sym typeface="Wingdings" panose="05000000000000000000" pitchFamily="2" charset="2"/>
              </a:rPr>
              <a:t>Sekoitetut  tiiviitä leivonnaisia esim. piirakoita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04786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Rasva </a:t>
            </a:r>
          </a:p>
          <a:p>
            <a:r>
              <a:rPr lang="fi-FI" dirty="0"/>
              <a:t>Sokeri</a:t>
            </a:r>
          </a:p>
          <a:p>
            <a:r>
              <a:rPr lang="fi-FI" dirty="0"/>
              <a:t>Kananmuna</a:t>
            </a:r>
          </a:p>
          <a:p>
            <a:r>
              <a:rPr lang="fi-FI" dirty="0"/>
              <a:t>Jauhot</a:t>
            </a:r>
          </a:p>
          <a:p>
            <a:r>
              <a:rPr lang="fi-FI" dirty="0"/>
              <a:t>Leivinjauhe (sooda)</a:t>
            </a:r>
          </a:p>
          <a:p>
            <a:endParaRPr lang="fi-FI" dirty="0"/>
          </a:p>
          <a:p>
            <a:r>
              <a:rPr lang="fi-FI" dirty="0"/>
              <a:t>( piimä, kermaviili yms.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153" y="349071"/>
            <a:ext cx="2628900" cy="173355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036" y="307259"/>
            <a:ext cx="1685925" cy="27051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40487"/>
            <a:ext cx="2200275" cy="208597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476" y="3794885"/>
            <a:ext cx="2371391" cy="2371391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969" y="4226462"/>
            <a:ext cx="17716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8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Vaahdotettu murotaikina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Autofit/>
          </a:bodyPr>
          <a:lstStyle/>
          <a:p>
            <a:r>
              <a:rPr lang="fi-FI" sz="3200" dirty="0"/>
              <a:t>Kiinteä rasva ja sokeri vaahdoksi </a:t>
            </a:r>
            <a:r>
              <a:rPr lang="fi-FI" sz="3200" dirty="0">
                <a:sym typeface="Wingdings" panose="05000000000000000000" pitchFamily="2" charset="2"/>
              </a:rPr>
              <a:t> rasvaa kannattaa hieman pehmentää, ei kuitenkaan sulattaa</a:t>
            </a:r>
          </a:p>
          <a:p>
            <a:r>
              <a:rPr lang="fi-FI" sz="3200" dirty="0">
                <a:sym typeface="Wingdings" panose="05000000000000000000" pitchFamily="2" charset="2"/>
              </a:rPr>
              <a:t>Rasva-sokerivaahtoon sitoutuu ilmaa  paistettaessa laajenee</a:t>
            </a:r>
          </a:p>
          <a:p>
            <a:r>
              <a:rPr lang="fi-FI" sz="3200" dirty="0">
                <a:sym typeface="Wingdings" panose="05000000000000000000" pitchFamily="2" charset="2"/>
              </a:rPr>
              <a:t>Kohotusaineena vaahdon lisäksi käytetään yleensä leivinjauhetta</a:t>
            </a:r>
          </a:p>
          <a:p>
            <a:r>
              <a:rPr lang="fi-FI" sz="3200" dirty="0">
                <a:sym typeface="Wingdings" panose="05000000000000000000" pitchFamily="2" charset="2"/>
              </a:rPr>
              <a:t>Jos hapanta nestettä (piimä, kermaviili yms.) voidaan käyttää myös ruokasoodaa</a:t>
            </a:r>
          </a:p>
          <a:p>
            <a:r>
              <a:rPr lang="fi-FI" sz="3200" dirty="0">
                <a:sym typeface="Wingdings" panose="05000000000000000000" pitchFamily="2" charset="2"/>
              </a:rPr>
              <a:t>Jos soodaa käytetään ilman hapanta tuotetta  leivonnainen maistuu lipeältä ja värjää leivonnaisen kellertäväksi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08563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Vaahdotettu murotaikina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>
            <a:normAutofit/>
          </a:bodyPr>
          <a:lstStyle/>
          <a:p>
            <a:r>
              <a:rPr lang="fi-FI" sz="3200" dirty="0"/>
              <a:t>Varaa aluksi kaikki aineet</a:t>
            </a:r>
          </a:p>
          <a:p>
            <a:r>
              <a:rPr lang="fi-FI" sz="3200" dirty="0"/>
              <a:t>Voitele ja korppujauhota vuoka</a:t>
            </a:r>
          </a:p>
          <a:p>
            <a:r>
              <a:rPr lang="fi-FI" sz="3200" dirty="0"/>
              <a:t>Vatkaa rasva  ja sokeri vaahdoksi </a:t>
            </a:r>
            <a:r>
              <a:rPr lang="fi-FI" sz="3200" dirty="0">
                <a:sym typeface="Wingdings" panose="05000000000000000000" pitchFamily="2" charset="2"/>
              </a:rPr>
              <a:t> muuttuu vaaleaksi ja sokerin kiteet ovat liuenneet</a:t>
            </a:r>
          </a:p>
          <a:p>
            <a:r>
              <a:rPr lang="fi-FI" sz="3200" dirty="0">
                <a:sym typeface="Wingdings" panose="05000000000000000000" pitchFamily="2" charset="2"/>
              </a:rPr>
              <a:t>Lisää kananmunat yksitellen ja vatkaa lisäysten välillä  juoksettuu helposti  ei silti pilalla</a:t>
            </a:r>
          </a:p>
          <a:p>
            <a:r>
              <a:rPr lang="fi-FI" sz="3200" dirty="0">
                <a:sym typeface="Wingdings" panose="05000000000000000000" pitchFamily="2" charset="2"/>
              </a:rPr>
              <a:t>Lisää keskenään sekoitetut kuivat aineet  sekoita varovasti, älä vatkaa  ettei synny sitkoa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83087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Murotaikina kakun paistaminen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Nostele taikina voideltuun ja korppujauhotettuun vuokaan</a:t>
            </a:r>
          </a:p>
          <a:p>
            <a:r>
              <a:rPr lang="fi-FI" dirty="0"/>
              <a:t>Täytä vain 2/3 osaa </a:t>
            </a:r>
            <a:r>
              <a:rPr lang="fi-FI" dirty="0" err="1"/>
              <a:t>vuuasta</a:t>
            </a:r>
            <a:endParaRPr lang="fi-FI" dirty="0"/>
          </a:p>
          <a:p>
            <a:r>
              <a:rPr lang="fi-FI" dirty="0"/>
              <a:t>Tee taikinan pintaan viilto </a:t>
            </a:r>
            <a:r>
              <a:rPr lang="fi-FI" dirty="0">
                <a:sym typeface="Wingdings" panose="05000000000000000000" pitchFamily="2" charset="2"/>
              </a:rPr>
              <a:t> pohjasta tulee tällöin tasaisempi (ilma vapautuu viillosta paiston aikana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296" y="475887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4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Murotaikina kakun paistaminen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ym typeface="Wingdings" panose="05000000000000000000" pitchFamily="2" charset="2"/>
              </a:rPr>
              <a:t>Paista noin 175 asteessa 40-60 minuuttia</a:t>
            </a:r>
          </a:p>
          <a:p>
            <a:r>
              <a:rPr lang="fi-FI" dirty="0">
                <a:sym typeface="Wingdings" panose="05000000000000000000" pitchFamily="2" charset="2"/>
              </a:rPr>
              <a:t>Kakku on kypsä kun irtoilee </a:t>
            </a:r>
            <a:r>
              <a:rPr lang="fi-FI" dirty="0" err="1">
                <a:sym typeface="Wingdings" panose="05000000000000000000" pitchFamily="2" charset="2"/>
              </a:rPr>
              <a:t>vuuan</a:t>
            </a:r>
            <a:r>
              <a:rPr lang="fi-FI" dirty="0">
                <a:sym typeface="Wingdings" panose="05000000000000000000" pitchFamily="2" charset="2"/>
              </a:rPr>
              <a:t> reunoilta ja tikkuun ei jää taikinaa</a:t>
            </a:r>
          </a:p>
          <a:p>
            <a:r>
              <a:rPr lang="fi-FI" dirty="0">
                <a:sym typeface="Wingdings" panose="05000000000000000000" pitchFamily="2" charset="2"/>
              </a:rPr>
              <a:t>Kumoa vasta jäähtyneenä!</a:t>
            </a:r>
          </a:p>
          <a:p>
            <a:r>
              <a:rPr lang="fi-FI" dirty="0">
                <a:sym typeface="Wingdings" panose="05000000000000000000" pitchFamily="2" charset="2"/>
              </a:rPr>
              <a:t>Kypsyyttä voi tunnustella myös kakun painosta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973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Millaisia murokakkuja tiedätte?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Tiikerikakku</a:t>
            </a:r>
          </a:p>
          <a:p>
            <a:r>
              <a:rPr lang="fi-FI" dirty="0"/>
              <a:t>Maustekakut</a:t>
            </a:r>
          </a:p>
          <a:p>
            <a:r>
              <a:rPr lang="fi-FI" dirty="0"/>
              <a:t>Piimäkakut</a:t>
            </a:r>
          </a:p>
          <a:p>
            <a:r>
              <a:rPr lang="fi-FI" dirty="0"/>
              <a:t>Sitruunakakku</a:t>
            </a:r>
          </a:p>
          <a:p>
            <a:r>
              <a:rPr lang="fi-FI" dirty="0"/>
              <a:t>hedelmäkakku</a:t>
            </a:r>
          </a:p>
        </p:txBody>
      </p:sp>
    </p:spTree>
    <p:extLst>
      <p:ext uri="{BB962C8B-B14F-4D97-AF65-F5344CB8AC3E}">
        <p14:creationId xmlns:p14="http://schemas.microsoft.com/office/powerpoint/2010/main" val="49075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245</Words>
  <Application>Microsoft Office PowerPoint</Application>
  <PresentationFormat>Laajakuva</PresentationFormat>
  <Paragraphs>49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MUROTAIKINA</vt:lpstr>
      <vt:lpstr>Mitä murotaikinasta tehdään?</vt:lpstr>
      <vt:lpstr>Miten valmistetaan</vt:lpstr>
      <vt:lpstr>Aineita</vt:lpstr>
      <vt:lpstr>Vaahdotettu murotaikina</vt:lpstr>
      <vt:lpstr>Vaahdotettu murotaikina</vt:lpstr>
      <vt:lpstr>Murotaikina kakun paistaminen </vt:lpstr>
      <vt:lpstr>Murotaikina kakun paistaminen</vt:lpstr>
      <vt:lpstr>Millaisia murokakkuja tiedätte? </vt:lpstr>
      <vt:lpstr>Millaisia murotaikina pikkuleipiä?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MUROTAIKINA</dc:title>
  <dc:creator>Anniina Oksanen</dc:creator>
  <cp:lastModifiedBy>Anniina Oksanen</cp:lastModifiedBy>
  <cp:revision>6</cp:revision>
  <dcterms:created xsi:type="dcterms:W3CDTF">2019-01-08T13:55:57Z</dcterms:created>
  <dcterms:modified xsi:type="dcterms:W3CDTF">2021-10-04T12:51:05Z</dcterms:modified>
</cp:coreProperties>
</file>