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ko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inaus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imikort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i-FI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inauksen nimikort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i-FI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osi tai epäto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i-FI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9/22/2019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9/22/2019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2E50BB6-98C4-447B-A3F6-7015E06349A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/>
              <a:t>Annosruokien valmistus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01C29101-8364-46AE-B30E-597B6C6636F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fi-FI" dirty="0"/>
              <a:t>Jaana Kovanen</a:t>
            </a:r>
          </a:p>
          <a:p>
            <a:r>
              <a:rPr lang="fi-FI" dirty="0"/>
              <a:t>Poke</a:t>
            </a:r>
          </a:p>
          <a:p>
            <a:r>
              <a:rPr lang="fi-FI" dirty="0"/>
              <a:t>23.9.2019</a:t>
            </a:r>
          </a:p>
        </p:txBody>
      </p:sp>
    </p:spTree>
    <p:extLst>
      <p:ext uri="{BB962C8B-B14F-4D97-AF65-F5344CB8AC3E}">
        <p14:creationId xmlns:p14="http://schemas.microsoft.com/office/powerpoint/2010/main" val="23857149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orakulmio 1">
            <a:extLst>
              <a:ext uri="{FF2B5EF4-FFF2-40B4-BE49-F238E27FC236}">
                <a16:creationId xmlns:a16="http://schemas.microsoft.com/office/drawing/2014/main" id="{FB1F9A1D-B0D6-4F5C-B592-420661EC34A4}"/>
              </a:ext>
            </a:extLst>
          </p:cNvPr>
          <p:cNvSpPr/>
          <p:nvPr/>
        </p:nvSpPr>
        <p:spPr>
          <a:xfrm>
            <a:off x="2164359" y="889234"/>
            <a:ext cx="8145711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dirty="0"/>
              <a:t>RUOKALISTASUUNNITTELU Annosruokien valmistuksessa</a:t>
            </a:r>
          </a:p>
          <a:p>
            <a:endParaRPr lang="fi-FI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/>
              <a:t>Oma liikeidea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/>
              <a:t>Asiakkaat, kenelle, haluavatko syödä tätä ruokaa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/>
              <a:t> Hinta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/>
              <a:t>Kulinaariset tekijät -maku -rakenne -ulkonäkö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/>
              <a:t>Sesongit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/>
              <a:t>Paikalliset raaka-aineet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/>
              <a:t>Alueen ja talon perinteet ja historia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/>
              <a:t>Trendit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/>
              <a:t> Henkilöstö, määrä, osaaminen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/>
              <a:t>Keittiön tilat, laitteet.</a:t>
            </a:r>
          </a:p>
        </p:txBody>
      </p:sp>
    </p:spTree>
    <p:extLst>
      <p:ext uri="{BB962C8B-B14F-4D97-AF65-F5344CB8AC3E}">
        <p14:creationId xmlns:p14="http://schemas.microsoft.com/office/powerpoint/2010/main" val="14577172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orakulmio 1">
            <a:extLst>
              <a:ext uri="{FF2B5EF4-FFF2-40B4-BE49-F238E27FC236}">
                <a16:creationId xmlns:a16="http://schemas.microsoft.com/office/drawing/2014/main" id="{6177CF2A-5F3D-4366-9AA2-79EC050154A9}"/>
              </a:ext>
            </a:extLst>
          </p:cNvPr>
          <p:cNvSpPr/>
          <p:nvPr/>
        </p:nvSpPr>
        <p:spPr>
          <a:xfrm>
            <a:off x="2147581" y="738230"/>
            <a:ext cx="7986319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dirty="0"/>
              <a:t>Annoskortti on työohjeet ja hintatiedot sisältävä ruokaohjekortti </a:t>
            </a:r>
          </a:p>
          <a:p>
            <a:r>
              <a:rPr lang="fi-FI" dirty="0"/>
              <a:t>• Annoskortin tuomat hyödyt: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/>
              <a:t> Annoskortin avulla saadaan ruoasta eri valmistuskerroilla samanlaatuista (ulkonäkö, maku, rakenne)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/>
              <a:t>  Myös tilapäiset työntekijät osaavat valmistaa halutunlaista ruokaa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/>
              <a:t>Tiedetään ruokalajien raaka-ainekustannukset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/>
              <a:t>Osataan tilata oikeat määrät raaka-aineita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/>
              <a:t>Osataan valmistaa sopiva määrä ruokaa eri tilaisuuksiin.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/>
              <a:t>Annoskortit ovat keittiössä kaikkien käytettävissä</a:t>
            </a:r>
          </a:p>
        </p:txBody>
      </p:sp>
    </p:spTree>
    <p:extLst>
      <p:ext uri="{BB962C8B-B14F-4D97-AF65-F5344CB8AC3E}">
        <p14:creationId xmlns:p14="http://schemas.microsoft.com/office/powerpoint/2010/main" val="28685574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orakulmio 1">
            <a:extLst>
              <a:ext uri="{FF2B5EF4-FFF2-40B4-BE49-F238E27FC236}">
                <a16:creationId xmlns:a16="http://schemas.microsoft.com/office/drawing/2014/main" id="{762EC23B-DCF9-4C2F-8B82-680DF57A6C52}"/>
              </a:ext>
            </a:extLst>
          </p:cNvPr>
          <p:cNvSpPr/>
          <p:nvPr/>
        </p:nvSpPr>
        <p:spPr>
          <a:xfrm>
            <a:off x="2432807" y="1090570"/>
            <a:ext cx="6711193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b="1" u="sng" dirty="0"/>
              <a:t>Ruoka-annoksen aistittava laatu</a:t>
            </a:r>
          </a:p>
          <a:p>
            <a:endParaRPr lang="fi-FI" b="1" u="sng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/>
              <a:t> Herkullinen maku MAKU on tärkein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/>
              <a:t> Sopiva rakenne: pehmeää, rapeaa, sileää, kiinteää, mehukasta, suutuntuma miellyttävä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/>
              <a:t> Houkutteleva ulkonäkö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/>
              <a:t>Ruoan värit vaihtelevia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/>
              <a:t>Hyvä tuoksu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/>
              <a:t>Nautittava kokonaisuutena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/>
              <a:t>Ei liian rasvainen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/>
              <a:t>Oikea lämpötila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/>
              <a:t>Ruokahalua herättävä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/>
              <a:t>Ruokalistan mukainen.</a:t>
            </a:r>
          </a:p>
        </p:txBody>
      </p:sp>
    </p:spTree>
    <p:extLst>
      <p:ext uri="{BB962C8B-B14F-4D97-AF65-F5344CB8AC3E}">
        <p14:creationId xmlns:p14="http://schemas.microsoft.com/office/powerpoint/2010/main" val="31565451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orakulmio 1">
            <a:extLst>
              <a:ext uri="{FF2B5EF4-FFF2-40B4-BE49-F238E27FC236}">
                <a16:creationId xmlns:a16="http://schemas.microsoft.com/office/drawing/2014/main" id="{16C534C5-623A-4933-B053-CB4DD04DDCCB}"/>
              </a:ext>
            </a:extLst>
          </p:cNvPr>
          <p:cNvSpPr/>
          <p:nvPr/>
        </p:nvSpPr>
        <p:spPr>
          <a:xfrm>
            <a:off x="3048000" y="1720840"/>
            <a:ext cx="6096000" cy="424731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fi-FI" b="1" dirty="0"/>
              <a:t>Työn laatu</a:t>
            </a:r>
          </a:p>
          <a:p>
            <a:r>
              <a:rPr lang="fi-FI" dirty="0"/>
              <a:t>Jokainen työntekijä tuntee myytävät tuotteet, tietää hinnat, tietää tuotteiden valmistustavat ja raaka-aineet </a:t>
            </a:r>
          </a:p>
          <a:p>
            <a:r>
              <a:rPr lang="fi-FI" dirty="0"/>
              <a:t>• Toimii taloudellisesti, ammattiosaaminen ja sen kehittäminen</a:t>
            </a:r>
          </a:p>
          <a:p>
            <a:r>
              <a:rPr lang="fi-FI" dirty="0"/>
              <a:t>• Ruoan esillepano: siisteys, selkeys, ruoan ominaisuuksien korostaminen </a:t>
            </a:r>
          </a:p>
          <a:p>
            <a:r>
              <a:rPr lang="fi-FI" dirty="0"/>
              <a:t>• Ei kylmiä koristeita lämpimille ruoille, paitsi yrtit </a:t>
            </a:r>
          </a:p>
          <a:p>
            <a:r>
              <a:rPr lang="fi-FI" dirty="0"/>
              <a:t>• Ruoat esille gastronomisessa järjestyksessä </a:t>
            </a:r>
          </a:p>
          <a:p>
            <a:r>
              <a:rPr lang="fi-FI" dirty="0"/>
              <a:t>• Linjaston siisteydestä, tarjoiluastioiden ja ottimien siisteydestä huolehditaan koko ajan </a:t>
            </a:r>
          </a:p>
          <a:p>
            <a:r>
              <a:rPr lang="fi-FI" dirty="0"/>
              <a:t>• Palautusvaunujen siisteys </a:t>
            </a:r>
          </a:p>
          <a:p>
            <a:r>
              <a:rPr lang="fi-FI" dirty="0"/>
              <a:t>• Ruokailupöytien siisteys </a:t>
            </a:r>
          </a:p>
          <a:p>
            <a:r>
              <a:rPr lang="fi-FI" dirty="0"/>
              <a:t>• Lautasannokset, jätetään myös tyhjää tilaa</a:t>
            </a:r>
          </a:p>
        </p:txBody>
      </p:sp>
    </p:spTree>
    <p:extLst>
      <p:ext uri="{BB962C8B-B14F-4D97-AF65-F5344CB8AC3E}">
        <p14:creationId xmlns:p14="http://schemas.microsoft.com/office/powerpoint/2010/main" val="656856809"/>
      </p:ext>
    </p:extLst>
  </p:cSld>
  <p:clrMapOvr>
    <a:masterClrMapping/>
  </p:clrMapOvr>
</p:sld>
</file>

<file path=ppt/theme/theme1.xml><?xml version="1.0" encoding="utf-8"?>
<a:theme xmlns:a="http://schemas.openxmlformats.org/drawingml/2006/main" name="Kuiskaus">
  <a:themeElements>
    <a:clrScheme name="Wisp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33</TotalTime>
  <Words>224</Words>
  <Application>Microsoft Office PowerPoint</Application>
  <PresentationFormat>Laajakuva</PresentationFormat>
  <Paragraphs>46</Paragraphs>
  <Slides>5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Wingdings 3</vt:lpstr>
      <vt:lpstr>Kuiskaus</vt:lpstr>
      <vt:lpstr>Annosruokien valmistus</vt:lpstr>
      <vt:lpstr>PowerPoint-esitys</vt:lpstr>
      <vt:lpstr>PowerPoint-esitys</vt:lpstr>
      <vt:lpstr>PowerPoint-esitys</vt:lpstr>
      <vt:lpstr>PowerPoint-esitys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Annosruokien valmistus</dc:title>
  <dc:creator>Jaana Kovanen</dc:creator>
  <cp:lastModifiedBy>Jaana Kovanen</cp:lastModifiedBy>
  <cp:revision>4</cp:revision>
  <dcterms:created xsi:type="dcterms:W3CDTF">2018-09-02T15:16:13Z</dcterms:created>
  <dcterms:modified xsi:type="dcterms:W3CDTF">2019-09-22T17:26:21Z</dcterms:modified>
</cp:coreProperties>
</file>