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5" r:id="rId5"/>
    <p:sldId id="317" r:id="rId6"/>
    <p:sldId id="318" r:id="rId7"/>
    <p:sldId id="320" r:id="rId8"/>
    <p:sldId id="321" r:id="rId9"/>
    <p:sldId id="322" r:id="rId10"/>
    <p:sldId id="323" r:id="rId11"/>
    <p:sldId id="328" r:id="rId12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7E4DB-118A-4825-859B-C655C6FC0728}" v="3" dt="2025-10-21T09:45:14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79" autoAdjust="0"/>
  </p:normalViewPr>
  <p:slideViewPr>
    <p:cSldViewPr snapToGrid="0">
      <p:cViewPr varScale="1">
        <p:scale>
          <a:sx n="72" d="100"/>
          <a:sy n="72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 Kuhno" userId="89b9fb82-3e89-460b-839a-1a35c776b289" providerId="ADAL" clId="{DE7B2FAA-139D-4BCF-A131-5D3CA9AC5140}"/>
    <pc:docChg chg="undo custSel addSld delSld modSld">
      <pc:chgData name="Susanna Kuhno" userId="89b9fb82-3e89-460b-839a-1a35c776b289" providerId="ADAL" clId="{DE7B2FAA-139D-4BCF-A131-5D3CA9AC5140}" dt="2025-10-21T10:54:48.848" v="865" actId="26606"/>
      <pc:docMkLst>
        <pc:docMk/>
      </pc:docMkLst>
      <pc:sldChg chg="del">
        <pc:chgData name="Susanna Kuhno" userId="89b9fb82-3e89-460b-839a-1a35c776b289" providerId="ADAL" clId="{DE7B2FAA-139D-4BCF-A131-5D3CA9AC5140}" dt="2025-10-21T09:25:36.764" v="11" actId="47"/>
        <pc:sldMkLst>
          <pc:docMk/>
          <pc:sldMk cId="3446797337" sldId="259"/>
        </pc:sldMkLst>
      </pc:sldChg>
      <pc:sldChg chg="del">
        <pc:chgData name="Susanna Kuhno" userId="89b9fb82-3e89-460b-839a-1a35c776b289" providerId="ADAL" clId="{DE7B2FAA-139D-4BCF-A131-5D3CA9AC5140}" dt="2025-10-21T09:25:32.153" v="3" actId="47"/>
        <pc:sldMkLst>
          <pc:docMk/>
          <pc:sldMk cId="2985610029" sldId="294"/>
        </pc:sldMkLst>
      </pc:sldChg>
      <pc:sldChg chg="del">
        <pc:chgData name="Susanna Kuhno" userId="89b9fb82-3e89-460b-839a-1a35c776b289" providerId="ADAL" clId="{DE7B2FAA-139D-4BCF-A131-5D3CA9AC5140}" dt="2025-10-21T09:25:39.066" v="13" actId="47"/>
        <pc:sldMkLst>
          <pc:docMk/>
          <pc:sldMk cId="1859527893" sldId="296"/>
        </pc:sldMkLst>
      </pc:sldChg>
      <pc:sldChg chg="modSp mod">
        <pc:chgData name="Susanna Kuhno" userId="89b9fb82-3e89-460b-839a-1a35c776b289" providerId="ADAL" clId="{DE7B2FAA-139D-4BCF-A131-5D3CA9AC5140}" dt="2025-10-21T09:52:24.215" v="784" actId="14100"/>
        <pc:sldMkLst>
          <pc:docMk/>
          <pc:sldMk cId="317718070" sldId="305"/>
        </pc:sldMkLst>
        <pc:spChg chg="mod">
          <ac:chgData name="Susanna Kuhno" userId="89b9fb82-3e89-460b-839a-1a35c776b289" providerId="ADAL" clId="{DE7B2FAA-139D-4BCF-A131-5D3CA9AC5140}" dt="2025-10-21T09:52:24.215" v="784" actId="14100"/>
          <ac:spMkLst>
            <pc:docMk/>
            <pc:sldMk cId="317718070" sldId="305"/>
            <ac:spMk id="2" creationId="{DD24180B-35BA-C28E-820F-59C84FBDD99A}"/>
          </ac:spMkLst>
        </pc:spChg>
        <pc:spChg chg="mod">
          <ac:chgData name="Susanna Kuhno" userId="89b9fb82-3e89-460b-839a-1a35c776b289" providerId="ADAL" clId="{DE7B2FAA-139D-4BCF-A131-5D3CA9AC5140}" dt="2025-10-21T09:52:17.463" v="782" actId="14100"/>
          <ac:spMkLst>
            <pc:docMk/>
            <pc:sldMk cId="317718070" sldId="305"/>
            <ac:spMk id="3" creationId="{626260E8-21BF-1371-4767-5E86248A7A7B}"/>
          </ac:spMkLst>
        </pc:spChg>
      </pc:sldChg>
      <pc:sldChg chg="del">
        <pc:chgData name="Susanna Kuhno" userId="89b9fb82-3e89-460b-839a-1a35c776b289" providerId="ADAL" clId="{DE7B2FAA-139D-4BCF-A131-5D3CA9AC5140}" dt="2025-10-21T09:25:37.443" v="12" actId="47"/>
        <pc:sldMkLst>
          <pc:docMk/>
          <pc:sldMk cId="1732999477" sldId="306"/>
        </pc:sldMkLst>
      </pc:sldChg>
      <pc:sldChg chg="del">
        <pc:chgData name="Susanna Kuhno" userId="89b9fb82-3e89-460b-839a-1a35c776b289" providerId="ADAL" clId="{DE7B2FAA-139D-4BCF-A131-5D3CA9AC5140}" dt="2025-10-21T09:25:33.926" v="7" actId="47"/>
        <pc:sldMkLst>
          <pc:docMk/>
          <pc:sldMk cId="2276839930" sldId="307"/>
        </pc:sldMkLst>
      </pc:sldChg>
      <pc:sldChg chg="del">
        <pc:chgData name="Susanna Kuhno" userId="89b9fb82-3e89-460b-839a-1a35c776b289" providerId="ADAL" clId="{DE7B2FAA-139D-4BCF-A131-5D3CA9AC5140}" dt="2025-10-21T09:25:33.420" v="6" actId="47"/>
        <pc:sldMkLst>
          <pc:docMk/>
          <pc:sldMk cId="971989334" sldId="308"/>
        </pc:sldMkLst>
      </pc:sldChg>
      <pc:sldChg chg="del">
        <pc:chgData name="Susanna Kuhno" userId="89b9fb82-3e89-460b-839a-1a35c776b289" providerId="ADAL" clId="{DE7B2FAA-139D-4BCF-A131-5D3CA9AC5140}" dt="2025-10-21T09:25:33.002" v="5" actId="47"/>
        <pc:sldMkLst>
          <pc:docMk/>
          <pc:sldMk cId="3619058363" sldId="309"/>
        </pc:sldMkLst>
      </pc:sldChg>
      <pc:sldChg chg="del">
        <pc:chgData name="Susanna Kuhno" userId="89b9fb82-3e89-460b-839a-1a35c776b289" providerId="ADAL" clId="{DE7B2FAA-139D-4BCF-A131-5D3CA9AC5140}" dt="2025-10-21T09:25:31.278" v="1" actId="47"/>
        <pc:sldMkLst>
          <pc:docMk/>
          <pc:sldMk cId="520700503" sldId="310"/>
        </pc:sldMkLst>
      </pc:sldChg>
      <pc:sldChg chg="del">
        <pc:chgData name="Susanna Kuhno" userId="89b9fb82-3e89-460b-839a-1a35c776b289" providerId="ADAL" clId="{DE7B2FAA-139D-4BCF-A131-5D3CA9AC5140}" dt="2025-10-21T09:25:35.584" v="10" actId="47"/>
        <pc:sldMkLst>
          <pc:docMk/>
          <pc:sldMk cId="941015171" sldId="311"/>
        </pc:sldMkLst>
      </pc:sldChg>
      <pc:sldChg chg="del">
        <pc:chgData name="Susanna Kuhno" userId="89b9fb82-3e89-460b-839a-1a35c776b289" providerId="ADAL" clId="{DE7B2FAA-139D-4BCF-A131-5D3CA9AC5140}" dt="2025-10-21T09:25:34.944" v="9" actId="47"/>
        <pc:sldMkLst>
          <pc:docMk/>
          <pc:sldMk cId="871201397" sldId="312"/>
        </pc:sldMkLst>
      </pc:sldChg>
      <pc:sldChg chg="del">
        <pc:chgData name="Susanna Kuhno" userId="89b9fb82-3e89-460b-839a-1a35c776b289" providerId="ADAL" clId="{DE7B2FAA-139D-4BCF-A131-5D3CA9AC5140}" dt="2025-10-21T09:25:31.705" v="2" actId="47"/>
        <pc:sldMkLst>
          <pc:docMk/>
          <pc:sldMk cId="2068121164" sldId="313"/>
        </pc:sldMkLst>
      </pc:sldChg>
      <pc:sldChg chg="del">
        <pc:chgData name="Susanna Kuhno" userId="89b9fb82-3e89-460b-839a-1a35c776b289" providerId="ADAL" clId="{DE7B2FAA-139D-4BCF-A131-5D3CA9AC5140}" dt="2025-10-21T09:25:34.454" v="8" actId="47"/>
        <pc:sldMkLst>
          <pc:docMk/>
          <pc:sldMk cId="1563980609" sldId="314"/>
        </pc:sldMkLst>
      </pc:sldChg>
      <pc:sldChg chg="del">
        <pc:chgData name="Susanna Kuhno" userId="89b9fb82-3e89-460b-839a-1a35c776b289" providerId="ADAL" clId="{DE7B2FAA-139D-4BCF-A131-5D3CA9AC5140}" dt="2025-10-21T09:25:32.585" v="4" actId="47"/>
        <pc:sldMkLst>
          <pc:docMk/>
          <pc:sldMk cId="58893715" sldId="315"/>
        </pc:sldMkLst>
      </pc:sldChg>
      <pc:sldChg chg="del">
        <pc:chgData name="Susanna Kuhno" userId="89b9fb82-3e89-460b-839a-1a35c776b289" providerId="ADAL" clId="{DE7B2FAA-139D-4BCF-A131-5D3CA9AC5140}" dt="2025-10-21T09:25:30.822" v="0" actId="47"/>
        <pc:sldMkLst>
          <pc:docMk/>
          <pc:sldMk cId="2790251853" sldId="316"/>
        </pc:sldMkLst>
      </pc:sldChg>
      <pc:sldChg chg="addSp delSp modSp mod modClrScheme chgLayout">
        <pc:chgData name="Susanna Kuhno" userId="89b9fb82-3e89-460b-839a-1a35c776b289" providerId="ADAL" clId="{DE7B2FAA-139D-4BCF-A131-5D3CA9AC5140}" dt="2025-10-21T10:54:48.848" v="865" actId="26606"/>
        <pc:sldMkLst>
          <pc:docMk/>
          <pc:sldMk cId="728108065" sldId="317"/>
        </pc:sldMkLst>
        <pc:spChg chg="mod">
          <ac:chgData name="Susanna Kuhno" userId="89b9fb82-3e89-460b-839a-1a35c776b289" providerId="ADAL" clId="{DE7B2FAA-139D-4BCF-A131-5D3CA9AC5140}" dt="2025-10-21T10:54:48.848" v="865" actId="26606"/>
          <ac:spMkLst>
            <pc:docMk/>
            <pc:sldMk cId="728108065" sldId="317"/>
            <ac:spMk id="2" creationId="{49CD5230-050E-1BC9-9545-C1F2241A8C18}"/>
          </ac:spMkLst>
        </pc:spChg>
        <pc:spChg chg="add del mod">
          <ac:chgData name="Susanna Kuhno" userId="89b9fb82-3e89-460b-839a-1a35c776b289" providerId="ADAL" clId="{DE7B2FAA-139D-4BCF-A131-5D3CA9AC5140}" dt="2025-10-21T10:54:48.848" v="865" actId="26606"/>
          <ac:spMkLst>
            <pc:docMk/>
            <pc:sldMk cId="728108065" sldId="317"/>
            <ac:spMk id="3" creationId="{65347F30-521C-0299-6C34-DF2D08078C1E}"/>
          </ac:spMkLst>
        </pc:spChg>
        <pc:spChg chg="mod">
          <ac:chgData name="Susanna Kuhno" userId="89b9fb82-3e89-460b-839a-1a35c776b289" providerId="ADAL" clId="{DE7B2FAA-139D-4BCF-A131-5D3CA9AC5140}" dt="2025-10-21T10:54:48.848" v="865" actId="26606"/>
          <ac:spMkLst>
            <pc:docMk/>
            <pc:sldMk cId="728108065" sldId="317"/>
            <ac:spMk id="4" creationId="{FE4219EF-1CDA-694E-E7E5-CF26A70BFF4D}"/>
          </ac:spMkLst>
        </pc:spChg>
        <pc:spChg chg="mod">
          <ac:chgData name="Susanna Kuhno" userId="89b9fb82-3e89-460b-839a-1a35c776b289" providerId="ADAL" clId="{DE7B2FAA-139D-4BCF-A131-5D3CA9AC5140}" dt="2025-10-21T10:54:48.848" v="865" actId="26606"/>
          <ac:spMkLst>
            <pc:docMk/>
            <pc:sldMk cId="728108065" sldId="317"/>
            <ac:spMk id="5" creationId="{F2DFF893-DA8E-C13B-64FD-3384EC52D59E}"/>
          </ac:spMkLst>
        </pc:spChg>
        <pc:graphicFrameChg chg="add del mod">
          <ac:chgData name="Susanna Kuhno" userId="89b9fb82-3e89-460b-839a-1a35c776b289" providerId="ADAL" clId="{DE7B2FAA-139D-4BCF-A131-5D3CA9AC5140}" dt="2025-10-21T10:53:22.835" v="857" actId="26606"/>
          <ac:graphicFrameMkLst>
            <pc:docMk/>
            <pc:sldMk cId="728108065" sldId="317"/>
            <ac:graphicFrameMk id="7" creationId="{FF68FCBF-21B1-80E3-25D6-6BF0D873D2F1}"/>
          </ac:graphicFrameMkLst>
        </pc:graphicFrameChg>
      </pc:sldChg>
      <pc:sldChg chg="modSp mod modClrScheme chgLayout">
        <pc:chgData name="Susanna Kuhno" userId="89b9fb82-3e89-460b-839a-1a35c776b289" providerId="ADAL" clId="{DE7B2FAA-139D-4BCF-A131-5D3CA9AC5140}" dt="2025-10-21T10:54:42.587" v="864" actId="26606"/>
        <pc:sldMkLst>
          <pc:docMk/>
          <pc:sldMk cId="166588316" sldId="318"/>
        </pc:sldMkLst>
        <pc:spChg chg="mod">
          <ac:chgData name="Susanna Kuhno" userId="89b9fb82-3e89-460b-839a-1a35c776b289" providerId="ADAL" clId="{DE7B2FAA-139D-4BCF-A131-5D3CA9AC5140}" dt="2025-10-21T10:54:42.587" v="864" actId="26606"/>
          <ac:spMkLst>
            <pc:docMk/>
            <pc:sldMk cId="166588316" sldId="318"/>
            <ac:spMk id="2" creationId="{0E8F1A89-70A5-040B-264D-9A9548AFED09}"/>
          </ac:spMkLst>
        </pc:spChg>
        <pc:spChg chg="mod">
          <ac:chgData name="Susanna Kuhno" userId="89b9fb82-3e89-460b-839a-1a35c776b289" providerId="ADAL" clId="{DE7B2FAA-139D-4BCF-A131-5D3CA9AC5140}" dt="2025-10-21T10:54:42.587" v="864" actId="26606"/>
          <ac:spMkLst>
            <pc:docMk/>
            <pc:sldMk cId="166588316" sldId="318"/>
            <ac:spMk id="3" creationId="{3AAA088B-2B5A-E56A-C690-E806C4F50377}"/>
          </ac:spMkLst>
        </pc:spChg>
        <pc:spChg chg="mod">
          <ac:chgData name="Susanna Kuhno" userId="89b9fb82-3e89-460b-839a-1a35c776b289" providerId="ADAL" clId="{DE7B2FAA-139D-4BCF-A131-5D3CA9AC5140}" dt="2025-10-21T10:54:42.587" v="864" actId="26606"/>
          <ac:spMkLst>
            <pc:docMk/>
            <pc:sldMk cId="166588316" sldId="318"/>
            <ac:spMk id="4" creationId="{2648FD7E-C11E-291B-7D99-579C6D821959}"/>
          </ac:spMkLst>
        </pc:spChg>
        <pc:spChg chg="mod">
          <ac:chgData name="Susanna Kuhno" userId="89b9fb82-3e89-460b-839a-1a35c776b289" providerId="ADAL" clId="{DE7B2FAA-139D-4BCF-A131-5D3CA9AC5140}" dt="2025-10-21T10:54:42.587" v="864" actId="26606"/>
          <ac:spMkLst>
            <pc:docMk/>
            <pc:sldMk cId="166588316" sldId="318"/>
            <ac:spMk id="5" creationId="{D9CB1E5E-49D2-79C3-EDB0-337B8716B85C}"/>
          </ac:spMkLst>
        </pc:spChg>
      </pc:sldChg>
      <pc:sldChg chg="modSp mod modClrScheme chgLayout">
        <pc:chgData name="Susanna Kuhno" userId="89b9fb82-3e89-460b-839a-1a35c776b289" providerId="ADAL" clId="{DE7B2FAA-139D-4BCF-A131-5D3CA9AC5140}" dt="2025-10-21T10:54:38.955" v="863" actId="26606"/>
        <pc:sldMkLst>
          <pc:docMk/>
          <pc:sldMk cId="1781560647" sldId="320"/>
        </pc:sldMkLst>
        <pc:spChg chg="mod">
          <ac:chgData name="Susanna Kuhno" userId="89b9fb82-3e89-460b-839a-1a35c776b289" providerId="ADAL" clId="{DE7B2FAA-139D-4BCF-A131-5D3CA9AC5140}" dt="2025-10-21T10:54:38.955" v="863" actId="26606"/>
          <ac:spMkLst>
            <pc:docMk/>
            <pc:sldMk cId="1781560647" sldId="320"/>
            <ac:spMk id="2" creationId="{DA41310C-9C51-3CD4-D729-6F4ED860D192}"/>
          </ac:spMkLst>
        </pc:spChg>
        <pc:spChg chg="mod">
          <ac:chgData name="Susanna Kuhno" userId="89b9fb82-3e89-460b-839a-1a35c776b289" providerId="ADAL" clId="{DE7B2FAA-139D-4BCF-A131-5D3CA9AC5140}" dt="2025-10-21T10:54:38.955" v="863" actId="26606"/>
          <ac:spMkLst>
            <pc:docMk/>
            <pc:sldMk cId="1781560647" sldId="320"/>
            <ac:spMk id="3" creationId="{225669C0-6DA3-3AC7-8FC1-13822A1707F2}"/>
          </ac:spMkLst>
        </pc:spChg>
        <pc:spChg chg="mod">
          <ac:chgData name="Susanna Kuhno" userId="89b9fb82-3e89-460b-839a-1a35c776b289" providerId="ADAL" clId="{DE7B2FAA-139D-4BCF-A131-5D3CA9AC5140}" dt="2025-10-21T10:54:38.955" v="863" actId="26606"/>
          <ac:spMkLst>
            <pc:docMk/>
            <pc:sldMk cId="1781560647" sldId="320"/>
            <ac:spMk id="4" creationId="{69265140-AF8E-0551-2578-F6480CF11B4D}"/>
          </ac:spMkLst>
        </pc:spChg>
        <pc:spChg chg="mod">
          <ac:chgData name="Susanna Kuhno" userId="89b9fb82-3e89-460b-839a-1a35c776b289" providerId="ADAL" clId="{DE7B2FAA-139D-4BCF-A131-5D3CA9AC5140}" dt="2025-10-21T10:54:38.955" v="863" actId="26606"/>
          <ac:spMkLst>
            <pc:docMk/>
            <pc:sldMk cId="1781560647" sldId="320"/>
            <ac:spMk id="5" creationId="{65516356-5BA3-8713-CB34-794C1039D845}"/>
          </ac:spMkLst>
        </pc:spChg>
      </pc:sldChg>
      <pc:sldChg chg="modSp mod modClrScheme chgLayout">
        <pc:chgData name="Susanna Kuhno" userId="89b9fb82-3e89-460b-839a-1a35c776b289" providerId="ADAL" clId="{DE7B2FAA-139D-4BCF-A131-5D3CA9AC5140}" dt="2025-10-21T10:54:33.403" v="862" actId="26606"/>
        <pc:sldMkLst>
          <pc:docMk/>
          <pc:sldMk cId="2189541206" sldId="321"/>
        </pc:sldMkLst>
        <pc:spChg chg="mod">
          <ac:chgData name="Susanna Kuhno" userId="89b9fb82-3e89-460b-839a-1a35c776b289" providerId="ADAL" clId="{DE7B2FAA-139D-4BCF-A131-5D3CA9AC5140}" dt="2025-10-21T10:54:33.403" v="862" actId="26606"/>
          <ac:spMkLst>
            <pc:docMk/>
            <pc:sldMk cId="2189541206" sldId="321"/>
            <ac:spMk id="2" creationId="{3B3C1630-F325-EDDC-10DA-89158F2AA4A7}"/>
          </ac:spMkLst>
        </pc:spChg>
        <pc:spChg chg="mod">
          <ac:chgData name="Susanna Kuhno" userId="89b9fb82-3e89-460b-839a-1a35c776b289" providerId="ADAL" clId="{DE7B2FAA-139D-4BCF-A131-5D3CA9AC5140}" dt="2025-10-21T10:54:33.403" v="862" actId="26606"/>
          <ac:spMkLst>
            <pc:docMk/>
            <pc:sldMk cId="2189541206" sldId="321"/>
            <ac:spMk id="3" creationId="{A0220D5B-1068-5070-F149-66FEB8C74BE1}"/>
          </ac:spMkLst>
        </pc:spChg>
        <pc:spChg chg="mod">
          <ac:chgData name="Susanna Kuhno" userId="89b9fb82-3e89-460b-839a-1a35c776b289" providerId="ADAL" clId="{DE7B2FAA-139D-4BCF-A131-5D3CA9AC5140}" dt="2025-10-21T10:54:33.403" v="862" actId="26606"/>
          <ac:spMkLst>
            <pc:docMk/>
            <pc:sldMk cId="2189541206" sldId="321"/>
            <ac:spMk id="4" creationId="{263D1D0E-0C14-B2BA-5AE7-FAECB8C396F4}"/>
          </ac:spMkLst>
        </pc:spChg>
        <pc:spChg chg="mod">
          <ac:chgData name="Susanna Kuhno" userId="89b9fb82-3e89-460b-839a-1a35c776b289" providerId="ADAL" clId="{DE7B2FAA-139D-4BCF-A131-5D3CA9AC5140}" dt="2025-10-21T10:54:33.403" v="862" actId="26606"/>
          <ac:spMkLst>
            <pc:docMk/>
            <pc:sldMk cId="2189541206" sldId="321"/>
            <ac:spMk id="5" creationId="{10223124-FC59-C308-2C90-F9EA1C1C7927}"/>
          </ac:spMkLst>
        </pc:spChg>
      </pc:sldChg>
      <pc:sldChg chg="modSp mod modClrScheme chgLayout">
        <pc:chgData name="Susanna Kuhno" userId="89b9fb82-3e89-460b-839a-1a35c776b289" providerId="ADAL" clId="{DE7B2FAA-139D-4BCF-A131-5D3CA9AC5140}" dt="2025-10-21T10:54:27.359" v="861" actId="26606"/>
        <pc:sldMkLst>
          <pc:docMk/>
          <pc:sldMk cId="271401614" sldId="322"/>
        </pc:sldMkLst>
        <pc:spChg chg="mod">
          <ac:chgData name="Susanna Kuhno" userId="89b9fb82-3e89-460b-839a-1a35c776b289" providerId="ADAL" clId="{DE7B2FAA-139D-4BCF-A131-5D3CA9AC5140}" dt="2025-10-21T10:54:27.359" v="861" actId="26606"/>
          <ac:spMkLst>
            <pc:docMk/>
            <pc:sldMk cId="271401614" sldId="322"/>
            <ac:spMk id="2" creationId="{01EB5242-D1CA-4BD6-9BB6-5418A867955E}"/>
          </ac:spMkLst>
        </pc:spChg>
        <pc:spChg chg="mod">
          <ac:chgData name="Susanna Kuhno" userId="89b9fb82-3e89-460b-839a-1a35c776b289" providerId="ADAL" clId="{DE7B2FAA-139D-4BCF-A131-5D3CA9AC5140}" dt="2025-10-21T10:54:27.359" v="861" actId="26606"/>
          <ac:spMkLst>
            <pc:docMk/>
            <pc:sldMk cId="271401614" sldId="322"/>
            <ac:spMk id="3" creationId="{178AB30D-33D0-F5B5-9597-43B98F3882D1}"/>
          </ac:spMkLst>
        </pc:spChg>
        <pc:spChg chg="mod">
          <ac:chgData name="Susanna Kuhno" userId="89b9fb82-3e89-460b-839a-1a35c776b289" providerId="ADAL" clId="{DE7B2FAA-139D-4BCF-A131-5D3CA9AC5140}" dt="2025-10-21T10:54:27.359" v="861" actId="26606"/>
          <ac:spMkLst>
            <pc:docMk/>
            <pc:sldMk cId="271401614" sldId="322"/>
            <ac:spMk id="4" creationId="{B0F91FBD-A2D8-485A-7454-8738E8A10C73}"/>
          </ac:spMkLst>
        </pc:spChg>
        <pc:spChg chg="mod">
          <ac:chgData name="Susanna Kuhno" userId="89b9fb82-3e89-460b-839a-1a35c776b289" providerId="ADAL" clId="{DE7B2FAA-139D-4BCF-A131-5D3CA9AC5140}" dt="2025-10-21T10:54:27.359" v="861" actId="26606"/>
          <ac:spMkLst>
            <pc:docMk/>
            <pc:sldMk cId="271401614" sldId="322"/>
            <ac:spMk id="5" creationId="{D3BCD708-80C5-D947-DB35-AB9ADF472FCC}"/>
          </ac:spMkLst>
        </pc:spChg>
      </pc:sldChg>
      <pc:sldChg chg="addSp delSp modSp new mod modClrScheme chgLayout">
        <pc:chgData name="Susanna Kuhno" userId="89b9fb82-3e89-460b-839a-1a35c776b289" providerId="ADAL" clId="{DE7B2FAA-139D-4BCF-A131-5D3CA9AC5140}" dt="2025-10-21T10:54:08.447" v="860" actId="26606"/>
        <pc:sldMkLst>
          <pc:docMk/>
          <pc:sldMk cId="4056314495" sldId="323"/>
        </pc:sldMkLst>
        <pc:spChg chg="mod">
          <ac:chgData name="Susanna Kuhno" userId="89b9fb82-3e89-460b-839a-1a35c776b289" providerId="ADAL" clId="{DE7B2FAA-139D-4BCF-A131-5D3CA9AC5140}" dt="2025-10-21T10:54:08.447" v="860" actId="26606"/>
          <ac:spMkLst>
            <pc:docMk/>
            <pc:sldMk cId="4056314495" sldId="323"/>
            <ac:spMk id="2" creationId="{CA8CA72E-B088-870F-5CD8-BDB0992E7059}"/>
          </ac:spMkLst>
        </pc:spChg>
        <pc:spChg chg="del mod">
          <ac:chgData name="Susanna Kuhno" userId="89b9fb82-3e89-460b-839a-1a35c776b289" providerId="ADAL" clId="{DE7B2FAA-139D-4BCF-A131-5D3CA9AC5140}" dt="2025-10-21T10:54:08.447" v="860" actId="26606"/>
          <ac:spMkLst>
            <pc:docMk/>
            <pc:sldMk cId="4056314495" sldId="323"/>
            <ac:spMk id="3" creationId="{94E1D304-E0F0-AC2A-D0B8-263C43F435F8}"/>
          </ac:spMkLst>
        </pc:spChg>
        <pc:spChg chg="mod">
          <ac:chgData name="Susanna Kuhno" userId="89b9fb82-3e89-460b-839a-1a35c776b289" providerId="ADAL" clId="{DE7B2FAA-139D-4BCF-A131-5D3CA9AC5140}" dt="2025-10-21T10:54:08.447" v="860" actId="26606"/>
          <ac:spMkLst>
            <pc:docMk/>
            <pc:sldMk cId="4056314495" sldId="323"/>
            <ac:spMk id="4" creationId="{60C69009-F653-C7C5-8814-6800622012FE}"/>
          </ac:spMkLst>
        </pc:spChg>
        <pc:spChg chg="mod">
          <ac:chgData name="Susanna Kuhno" userId="89b9fb82-3e89-460b-839a-1a35c776b289" providerId="ADAL" clId="{DE7B2FAA-139D-4BCF-A131-5D3CA9AC5140}" dt="2025-10-21T10:54:08.447" v="860" actId="26606"/>
          <ac:spMkLst>
            <pc:docMk/>
            <pc:sldMk cId="4056314495" sldId="323"/>
            <ac:spMk id="5" creationId="{E608326B-F213-9FBA-D277-D79DC51D6AFE}"/>
          </ac:spMkLst>
        </pc:spChg>
        <pc:graphicFrameChg chg="add mod">
          <ac:chgData name="Susanna Kuhno" userId="89b9fb82-3e89-460b-839a-1a35c776b289" providerId="ADAL" clId="{DE7B2FAA-139D-4BCF-A131-5D3CA9AC5140}" dt="2025-10-21T10:54:08.447" v="860" actId="26606"/>
          <ac:graphicFrameMkLst>
            <pc:docMk/>
            <pc:sldMk cId="4056314495" sldId="323"/>
            <ac:graphicFrameMk id="7" creationId="{CE5C03ED-8D56-FE17-B001-7B0065098EBE}"/>
          </ac:graphicFrameMkLst>
        </pc:graphicFrameChg>
      </pc:sldChg>
      <pc:sldChg chg="modSp new del mod">
        <pc:chgData name="Susanna Kuhno" userId="89b9fb82-3e89-460b-839a-1a35c776b289" providerId="ADAL" clId="{DE7B2FAA-139D-4BCF-A131-5D3CA9AC5140}" dt="2025-10-21T09:43:15.556" v="732" actId="47"/>
        <pc:sldMkLst>
          <pc:docMk/>
          <pc:sldMk cId="2384830154" sldId="324"/>
        </pc:sldMkLst>
        <pc:spChg chg="mod">
          <ac:chgData name="Susanna Kuhno" userId="89b9fb82-3e89-460b-839a-1a35c776b289" providerId="ADAL" clId="{DE7B2FAA-139D-4BCF-A131-5D3CA9AC5140}" dt="2025-10-21T09:31:31.494" v="722" actId="20577"/>
          <ac:spMkLst>
            <pc:docMk/>
            <pc:sldMk cId="2384830154" sldId="324"/>
            <ac:spMk id="2" creationId="{E09B26FA-35D1-21F6-C940-0F442B0E0D70}"/>
          </ac:spMkLst>
        </pc:spChg>
      </pc:sldChg>
      <pc:sldChg chg="new del">
        <pc:chgData name="Susanna Kuhno" userId="89b9fb82-3e89-460b-839a-1a35c776b289" providerId="ADAL" clId="{DE7B2FAA-139D-4BCF-A131-5D3CA9AC5140}" dt="2025-10-21T09:43:17.918" v="733" actId="47"/>
        <pc:sldMkLst>
          <pc:docMk/>
          <pc:sldMk cId="2241430508" sldId="325"/>
        </pc:sldMkLst>
      </pc:sldChg>
      <pc:sldChg chg="addSp delSp modSp new del mod">
        <pc:chgData name="Susanna Kuhno" userId="89b9fb82-3e89-460b-839a-1a35c776b289" providerId="ADAL" clId="{DE7B2FAA-139D-4BCF-A131-5D3CA9AC5140}" dt="2025-10-21T09:44:45.335" v="757" actId="47"/>
        <pc:sldMkLst>
          <pc:docMk/>
          <pc:sldMk cId="653634948" sldId="326"/>
        </pc:sldMkLst>
        <pc:spChg chg="del">
          <ac:chgData name="Susanna Kuhno" userId="89b9fb82-3e89-460b-839a-1a35c776b289" providerId="ADAL" clId="{DE7B2FAA-139D-4BCF-A131-5D3CA9AC5140}" dt="2025-10-21T09:42:42.802" v="726" actId="478"/>
          <ac:spMkLst>
            <pc:docMk/>
            <pc:sldMk cId="653634948" sldId="326"/>
            <ac:spMk id="2" creationId="{EC9509F2-CEFD-F420-89E5-3B77991C08C0}"/>
          </ac:spMkLst>
        </pc:spChg>
        <pc:spChg chg="del">
          <ac:chgData name="Susanna Kuhno" userId="89b9fb82-3e89-460b-839a-1a35c776b289" providerId="ADAL" clId="{DE7B2FAA-139D-4BCF-A131-5D3CA9AC5140}" dt="2025-10-21T09:42:24.386" v="724"/>
          <ac:spMkLst>
            <pc:docMk/>
            <pc:sldMk cId="653634948" sldId="326"/>
            <ac:spMk id="3" creationId="{F845F35E-BCF1-B63F-E543-BB383168F1E9}"/>
          </ac:spMkLst>
        </pc:spChg>
        <pc:spChg chg="del">
          <ac:chgData name="Susanna Kuhno" userId="89b9fb82-3e89-460b-839a-1a35c776b289" providerId="ADAL" clId="{DE7B2FAA-139D-4BCF-A131-5D3CA9AC5140}" dt="2025-10-21T09:42:45.580" v="727" actId="478"/>
          <ac:spMkLst>
            <pc:docMk/>
            <pc:sldMk cId="653634948" sldId="326"/>
            <ac:spMk id="4" creationId="{B69DA354-2994-F4D0-3012-7909D01686BE}"/>
          </ac:spMkLst>
        </pc:spChg>
        <pc:picChg chg="add mod">
          <ac:chgData name="Susanna Kuhno" userId="89b9fb82-3e89-460b-839a-1a35c776b289" providerId="ADAL" clId="{DE7B2FAA-139D-4BCF-A131-5D3CA9AC5140}" dt="2025-10-21T09:43:31.562" v="734" actId="1076"/>
          <ac:picMkLst>
            <pc:docMk/>
            <pc:sldMk cId="653634948" sldId="326"/>
            <ac:picMk id="8" creationId="{EA45A1F6-C83E-01E0-E6C6-FFB804568F30}"/>
          </ac:picMkLst>
        </pc:picChg>
      </pc:sldChg>
      <pc:sldChg chg="addSp delSp modSp new del mod">
        <pc:chgData name="Susanna Kuhno" userId="89b9fb82-3e89-460b-839a-1a35c776b289" providerId="ADAL" clId="{DE7B2FAA-139D-4BCF-A131-5D3CA9AC5140}" dt="2025-10-21T09:45:49.152" v="778" actId="47"/>
        <pc:sldMkLst>
          <pc:docMk/>
          <pc:sldMk cId="1658021714" sldId="327"/>
        </pc:sldMkLst>
        <pc:spChg chg="mod">
          <ac:chgData name="Susanna Kuhno" userId="89b9fb82-3e89-460b-839a-1a35c776b289" providerId="ADAL" clId="{DE7B2FAA-139D-4BCF-A131-5D3CA9AC5140}" dt="2025-10-21T09:44:39.003" v="756" actId="20577"/>
          <ac:spMkLst>
            <pc:docMk/>
            <pc:sldMk cId="1658021714" sldId="327"/>
            <ac:spMk id="2" creationId="{5245BF11-BFA3-3E05-0D05-352D1839D613}"/>
          </ac:spMkLst>
        </pc:spChg>
        <pc:spChg chg="del">
          <ac:chgData name="Susanna Kuhno" userId="89b9fb82-3e89-460b-839a-1a35c776b289" providerId="ADAL" clId="{DE7B2FAA-139D-4BCF-A131-5D3CA9AC5140}" dt="2025-10-21T09:44:02.804" v="736"/>
          <ac:spMkLst>
            <pc:docMk/>
            <pc:sldMk cId="1658021714" sldId="327"/>
            <ac:spMk id="5" creationId="{A093C8CF-DCD2-7DC0-69D2-3C82AAADF2E8}"/>
          </ac:spMkLst>
        </pc:spChg>
        <pc:picChg chg="add mod">
          <ac:chgData name="Susanna Kuhno" userId="89b9fb82-3e89-460b-839a-1a35c776b289" providerId="ADAL" clId="{DE7B2FAA-139D-4BCF-A131-5D3CA9AC5140}" dt="2025-10-21T09:44:33.940" v="742" actId="14100"/>
          <ac:picMkLst>
            <pc:docMk/>
            <pc:sldMk cId="1658021714" sldId="327"/>
            <ac:picMk id="6" creationId="{6737A8C2-4D41-6C05-0F4E-FBD2466D0F84}"/>
          </ac:picMkLst>
        </pc:picChg>
      </pc:sldChg>
      <pc:sldChg chg="addSp delSp modSp new mod modClrScheme chgLayout">
        <pc:chgData name="Susanna Kuhno" userId="89b9fb82-3e89-460b-839a-1a35c776b289" providerId="ADAL" clId="{DE7B2FAA-139D-4BCF-A131-5D3CA9AC5140}" dt="2025-10-21T10:53:56.960" v="859" actId="26606"/>
        <pc:sldMkLst>
          <pc:docMk/>
          <pc:sldMk cId="671486992" sldId="328"/>
        </pc:sldMkLst>
        <pc:spChg chg="mod">
          <ac:chgData name="Susanna Kuhno" userId="89b9fb82-3e89-460b-839a-1a35c776b289" providerId="ADAL" clId="{DE7B2FAA-139D-4BCF-A131-5D3CA9AC5140}" dt="2025-10-21T10:53:56.960" v="859" actId="26606"/>
          <ac:spMkLst>
            <pc:docMk/>
            <pc:sldMk cId="671486992" sldId="328"/>
            <ac:spMk id="2" creationId="{260B04C3-43B6-3637-85FF-E20316466128}"/>
          </ac:spMkLst>
        </pc:spChg>
        <pc:spChg chg="del">
          <ac:chgData name="Susanna Kuhno" userId="89b9fb82-3e89-460b-839a-1a35c776b289" providerId="ADAL" clId="{DE7B2FAA-139D-4BCF-A131-5D3CA9AC5140}" dt="2025-10-21T09:45:14.901" v="759"/>
          <ac:spMkLst>
            <pc:docMk/>
            <pc:sldMk cId="671486992" sldId="328"/>
            <ac:spMk id="3" creationId="{7F55C0EF-BED0-9B1A-176E-851CCDA2A09E}"/>
          </ac:spMkLst>
        </pc:spChg>
        <pc:spChg chg="mod">
          <ac:chgData name="Susanna Kuhno" userId="89b9fb82-3e89-460b-839a-1a35c776b289" providerId="ADAL" clId="{DE7B2FAA-139D-4BCF-A131-5D3CA9AC5140}" dt="2025-10-21T10:53:56.960" v="859" actId="26606"/>
          <ac:spMkLst>
            <pc:docMk/>
            <pc:sldMk cId="671486992" sldId="328"/>
            <ac:spMk id="4" creationId="{7A699184-3F3C-5A95-8785-57C0C518B142}"/>
          </ac:spMkLst>
        </pc:spChg>
        <pc:spChg chg="mod">
          <ac:chgData name="Susanna Kuhno" userId="89b9fb82-3e89-460b-839a-1a35c776b289" providerId="ADAL" clId="{DE7B2FAA-139D-4BCF-A131-5D3CA9AC5140}" dt="2025-10-21T10:53:56.960" v="859" actId="26606"/>
          <ac:spMkLst>
            <pc:docMk/>
            <pc:sldMk cId="671486992" sldId="328"/>
            <ac:spMk id="5" creationId="{773E0912-BC84-320E-63A4-F39DF9E38A57}"/>
          </ac:spMkLst>
        </pc:spChg>
        <pc:picChg chg="add mod ord">
          <ac:chgData name="Susanna Kuhno" userId="89b9fb82-3e89-460b-839a-1a35c776b289" providerId="ADAL" clId="{DE7B2FAA-139D-4BCF-A131-5D3CA9AC5140}" dt="2025-10-21T10:53:56.960" v="859" actId="26606"/>
          <ac:picMkLst>
            <pc:docMk/>
            <pc:sldMk cId="671486992" sldId="328"/>
            <ac:picMk id="6" creationId="{0A69D2EE-EF72-B5AA-2CFA-20F4E2EDC99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74802-0164-4089-86F6-E78C296132E0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28C0837-167E-480B-868C-FAD24EC254CB}">
      <dgm:prSet/>
      <dgm:spPr/>
      <dgm:t>
        <a:bodyPr/>
        <a:lstStyle/>
        <a:p>
          <a:r>
            <a:rPr lang="fi-FI"/>
            <a:t>Tarkoittaa </a:t>
          </a:r>
          <a:r>
            <a:rPr lang="fi-FI" b="1"/>
            <a:t>koko perheen huomioimista</a:t>
          </a:r>
          <a:r>
            <a:rPr lang="fi-FI"/>
            <a:t>, kun työskennellään jonkun perheenjäsenen kanssa</a:t>
          </a:r>
          <a:endParaRPr lang="en-US"/>
        </a:p>
      </dgm:t>
    </dgm:pt>
    <dgm:pt modelId="{E9758716-6168-4106-A811-883FD55A00C4}" type="parTrans" cxnId="{544C12ED-1DF8-475E-9D89-0964718ED8D6}">
      <dgm:prSet/>
      <dgm:spPr/>
      <dgm:t>
        <a:bodyPr/>
        <a:lstStyle/>
        <a:p>
          <a:endParaRPr lang="en-US"/>
        </a:p>
      </dgm:t>
    </dgm:pt>
    <dgm:pt modelId="{0C6BB4B2-61AC-40E7-8BB2-B3264773EF7A}" type="sibTrans" cxnId="{544C12ED-1DF8-475E-9D89-0964718ED8D6}">
      <dgm:prSet/>
      <dgm:spPr/>
      <dgm:t>
        <a:bodyPr/>
        <a:lstStyle/>
        <a:p>
          <a:endParaRPr lang="en-US"/>
        </a:p>
      </dgm:t>
    </dgm:pt>
    <dgm:pt modelId="{484EFDA8-87A1-45B0-BB1C-52593519D75A}">
      <dgm:prSet/>
      <dgm:spPr/>
      <dgm:t>
        <a:bodyPr/>
        <a:lstStyle/>
        <a:p>
          <a:r>
            <a:rPr lang="fi-FI"/>
            <a:t>Kun perhe kokonaisuutena voi hyvin, yleensä se lisää myös yksittäisten jäsenten hyvinvointia</a:t>
          </a:r>
          <a:endParaRPr lang="en-US"/>
        </a:p>
      </dgm:t>
    </dgm:pt>
    <dgm:pt modelId="{ABBF7C2D-57C8-4C7A-B4B4-5A0088493ED5}" type="parTrans" cxnId="{FE39C116-FFFC-412C-A87E-13E6A99DBCDD}">
      <dgm:prSet/>
      <dgm:spPr/>
      <dgm:t>
        <a:bodyPr/>
        <a:lstStyle/>
        <a:p>
          <a:endParaRPr lang="en-US"/>
        </a:p>
      </dgm:t>
    </dgm:pt>
    <dgm:pt modelId="{D3DD8B48-E00D-422D-8535-151456A83E4A}" type="sibTrans" cxnId="{FE39C116-FFFC-412C-A87E-13E6A99DBCDD}">
      <dgm:prSet/>
      <dgm:spPr/>
      <dgm:t>
        <a:bodyPr/>
        <a:lstStyle/>
        <a:p>
          <a:endParaRPr lang="en-US"/>
        </a:p>
      </dgm:t>
    </dgm:pt>
    <dgm:pt modelId="{D1F95B80-2D07-4E2A-B3C0-79851FE1EAD9}">
      <dgm:prSet/>
      <dgm:spPr/>
      <dgm:t>
        <a:bodyPr/>
        <a:lstStyle/>
        <a:p>
          <a:r>
            <a:rPr lang="fi-FI"/>
            <a:t>Perheen kanssa työskennellessä tavoitteena on </a:t>
          </a:r>
          <a:r>
            <a:rPr lang="fi-FI" b="1"/>
            <a:t>jaettu asiantuntijuus eli kumppanuus</a:t>
          </a:r>
          <a:endParaRPr lang="en-US"/>
        </a:p>
      </dgm:t>
    </dgm:pt>
    <dgm:pt modelId="{6BC8513F-5948-41F6-8232-6E3DC07D6E10}" type="parTrans" cxnId="{94E9D054-3933-4B4B-9366-700562239B01}">
      <dgm:prSet/>
      <dgm:spPr/>
      <dgm:t>
        <a:bodyPr/>
        <a:lstStyle/>
        <a:p>
          <a:endParaRPr lang="en-US"/>
        </a:p>
      </dgm:t>
    </dgm:pt>
    <dgm:pt modelId="{4EEDD8B1-362A-4E5F-8C71-6116DDBF7892}" type="sibTrans" cxnId="{94E9D054-3933-4B4B-9366-700562239B01}">
      <dgm:prSet/>
      <dgm:spPr/>
      <dgm:t>
        <a:bodyPr/>
        <a:lstStyle/>
        <a:p>
          <a:endParaRPr lang="en-US"/>
        </a:p>
      </dgm:t>
    </dgm:pt>
    <dgm:pt modelId="{9CDCE5EB-13C0-48F3-8724-1EBC222C280E}">
      <dgm:prSet/>
      <dgm:spPr/>
      <dgm:t>
        <a:bodyPr/>
        <a:lstStyle/>
        <a:p>
          <a:r>
            <a:rPr lang="fi-FI" b="1"/>
            <a:t>Hoitajan/ohjaajan tulee työssään huomioida kaikenlaiset perheet ja arvostaa erialaisia näkemyksiä</a:t>
          </a:r>
          <a:endParaRPr lang="en-US"/>
        </a:p>
      </dgm:t>
    </dgm:pt>
    <dgm:pt modelId="{D402EB89-6518-4CFE-B6C4-86D038EA2E76}" type="parTrans" cxnId="{B94E720C-249F-42F5-B304-1DF8905078FF}">
      <dgm:prSet/>
      <dgm:spPr/>
      <dgm:t>
        <a:bodyPr/>
        <a:lstStyle/>
        <a:p>
          <a:endParaRPr lang="en-US"/>
        </a:p>
      </dgm:t>
    </dgm:pt>
    <dgm:pt modelId="{93993D85-1580-4A86-A78A-1E736BC10CB5}" type="sibTrans" cxnId="{B94E720C-249F-42F5-B304-1DF8905078FF}">
      <dgm:prSet/>
      <dgm:spPr/>
      <dgm:t>
        <a:bodyPr/>
        <a:lstStyle/>
        <a:p>
          <a:endParaRPr lang="en-US"/>
        </a:p>
      </dgm:t>
    </dgm:pt>
    <dgm:pt modelId="{7A9563B1-A8E1-41C4-A6C8-CF794BC69D79}" type="pres">
      <dgm:prSet presAssocID="{61774802-0164-4089-86F6-E78C296132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C15252-F07B-4D63-AC39-73A612C41C40}" type="pres">
      <dgm:prSet presAssocID="{428C0837-167E-480B-868C-FAD24EC254CB}" presName="hierRoot1" presStyleCnt="0"/>
      <dgm:spPr/>
    </dgm:pt>
    <dgm:pt modelId="{F038FAE0-A118-4F10-90A4-AE72EC08F59E}" type="pres">
      <dgm:prSet presAssocID="{428C0837-167E-480B-868C-FAD24EC254CB}" presName="composite" presStyleCnt="0"/>
      <dgm:spPr/>
    </dgm:pt>
    <dgm:pt modelId="{B2D7E4C1-E266-4E75-809B-FD92056CF64F}" type="pres">
      <dgm:prSet presAssocID="{428C0837-167E-480B-868C-FAD24EC254CB}" presName="background" presStyleLbl="node0" presStyleIdx="0" presStyleCnt="4"/>
      <dgm:spPr/>
    </dgm:pt>
    <dgm:pt modelId="{C455A861-BA02-4967-86C6-690BFFD86885}" type="pres">
      <dgm:prSet presAssocID="{428C0837-167E-480B-868C-FAD24EC254CB}" presName="text" presStyleLbl="fgAcc0" presStyleIdx="0" presStyleCnt="4">
        <dgm:presLayoutVars>
          <dgm:chPref val="3"/>
        </dgm:presLayoutVars>
      </dgm:prSet>
      <dgm:spPr/>
    </dgm:pt>
    <dgm:pt modelId="{C2932AB6-46CA-4CDD-BCFC-C5B607B51450}" type="pres">
      <dgm:prSet presAssocID="{428C0837-167E-480B-868C-FAD24EC254CB}" presName="hierChild2" presStyleCnt="0"/>
      <dgm:spPr/>
    </dgm:pt>
    <dgm:pt modelId="{9DC17483-7354-4304-9A73-13DA4D68FD53}" type="pres">
      <dgm:prSet presAssocID="{484EFDA8-87A1-45B0-BB1C-52593519D75A}" presName="hierRoot1" presStyleCnt="0"/>
      <dgm:spPr/>
    </dgm:pt>
    <dgm:pt modelId="{9D97FB11-A282-42F2-8B78-C74FBBF9D35A}" type="pres">
      <dgm:prSet presAssocID="{484EFDA8-87A1-45B0-BB1C-52593519D75A}" presName="composite" presStyleCnt="0"/>
      <dgm:spPr/>
    </dgm:pt>
    <dgm:pt modelId="{ACC56E46-F257-472F-BE8E-3827819D1F5E}" type="pres">
      <dgm:prSet presAssocID="{484EFDA8-87A1-45B0-BB1C-52593519D75A}" presName="background" presStyleLbl="node0" presStyleIdx="1" presStyleCnt="4"/>
      <dgm:spPr/>
    </dgm:pt>
    <dgm:pt modelId="{A50CAD5A-F4D1-4C58-BCBE-9F32DE88BB05}" type="pres">
      <dgm:prSet presAssocID="{484EFDA8-87A1-45B0-BB1C-52593519D75A}" presName="text" presStyleLbl="fgAcc0" presStyleIdx="1" presStyleCnt="4">
        <dgm:presLayoutVars>
          <dgm:chPref val="3"/>
        </dgm:presLayoutVars>
      </dgm:prSet>
      <dgm:spPr/>
    </dgm:pt>
    <dgm:pt modelId="{CCC024B8-A22C-4D86-A043-DDF5B905D176}" type="pres">
      <dgm:prSet presAssocID="{484EFDA8-87A1-45B0-BB1C-52593519D75A}" presName="hierChild2" presStyleCnt="0"/>
      <dgm:spPr/>
    </dgm:pt>
    <dgm:pt modelId="{29A65A18-2C26-4D56-928F-0A59A3820B0A}" type="pres">
      <dgm:prSet presAssocID="{D1F95B80-2D07-4E2A-B3C0-79851FE1EAD9}" presName="hierRoot1" presStyleCnt="0"/>
      <dgm:spPr/>
    </dgm:pt>
    <dgm:pt modelId="{D1CE247D-C99A-458B-875D-5723CC03EA63}" type="pres">
      <dgm:prSet presAssocID="{D1F95B80-2D07-4E2A-B3C0-79851FE1EAD9}" presName="composite" presStyleCnt="0"/>
      <dgm:spPr/>
    </dgm:pt>
    <dgm:pt modelId="{AD391B89-983F-4074-B261-4E2FA0A7278C}" type="pres">
      <dgm:prSet presAssocID="{D1F95B80-2D07-4E2A-B3C0-79851FE1EAD9}" presName="background" presStyleLbl="node0" presStyleIdx="2" presStyleCnt="4"/>
      <dgm:spPr/>
    </dgm:pt>
    <dgm:pt modelId="{9AA7D95B-2222-4959-84E2-6A2A7FF1A569}" type="pres">
      <dgm:prSet presAssocID="{D1F95B80-2D07-4E2A-B3C0-79851FE1EAD9}" presName="text" presStyleLbl="fgAcc0" presStyleIdx="2" presStyleCnt="4">
        <dgm:presLayoutVars>
          <dgm:chPref val="3"/>
        </dgm:presLayoutVars>
      </dgm:prSet>
      <dgm:spPr/>
    </dgm:pt>
    <dgm:pt modelId="{1A596174-BA0B-46CE-89BF-7A44D9F25A5D}" type="pres">
      <dgm:prSet presAssocID="{D1F95B80-2D07-4E2A-B3C0-79851FE1EAD9}" presName="hierChild2" presStyleCnt="0"/>
      <dgm:spPr/>
    </dgm:pt>
    <dgm:pt modelId="{158ADECF-38A3-4DCA-8AA8-664995F7A449}" type="pres">
      <dgm:prSet presAssocID="{9CDCE5EB-13C0-48F3-8724-1EBC222C280E}" presName="hierRoot1" presStyleCnt="0"/>
      <dgm:spPr/>
    </dgm:pt>
    <dgm:pt modelId="{FEE287A5-B97B-4E7C-BE98-DAC53AF2362B}" type="pres">
      <dgm:prSet presAssocID="{9CDCE5EB-13C0-48F3-8724-1EBC222C280E}" presName="composite" presStyleCnt="0"/>
      <dgm:spPr/>
    </dgm:pt>
    <dgm:pt modelId="{580A3731-23B9-4F8F-AED2-47C2E59AF2D9}" type="pres">
      <dgm:prSet presAssocID="{9CDCE5EB-13C0-48F3-8724-1EBC222C280E}" presName="background" presStyleLbl="node0" presStyleIdx="3" presStyleCnt="4"/>
      <dgm:spPr/>
    </dgm:pt>
    <dgm:pt modelId="{C64A2EF0-9618-4C49-BD9D-317E99EED127}" type="pres">
      <dgm:prSet presAssocID="{9CDCE5EB-13C0-48F3-8724-1EBC222C280E}" presName="text" presStyleLbl="fgAcc0" presStyleIdx="3" presStyleCnt="4">
        <dgm:presLayoutVars>
          <dgm:chPref val="3"/>
        </dgm:presLayoutVars>
      </dgm:prSet>
      <dgm:spPr/>
    </dgm:pt>
    <dgm:pt modelId="{ACAECC6F-8FFF-426C-9D06-AACA27D662C1}" type="pres">
      <dgm:prSet presAssocID="{9CDCE5EB-13C0-48F3-8724-1EBC222C280E}" presName="hierChild2" presStyleCnt="0"/>
      <dgm:spPr/>
    </dgm:pt>
  </dgm:ptLst>
  <dgm:cxnLst>
    <dgm:cxn modelId="{B94E720C-249F-42F5-B304-1DF8905078FF}" srcId="{61774802-0164-4089-86F6-E78C296132E0}" destId="{9CDCE5EB-13C0-48F3-8724-1EBC222C280E}" srcOrd="3" destOrd="0" parTransId="{D402EB89-6518-4CFE-B6C4-86D038EA2E76}" sibTransId="{93993D85-1580-4A86-A78A-1E736BC10CB5}"/>
    <dgm:cxn modelId="{FE39C116-FFFC-412C-A87E-13E6A99DBCDD}" srcId="{61774802-0164-4089-86F6-E78C296132E0}" destId="{484EFDA8-87A1-45B0-BB1C-52593519D75A}" srcOrd="1" destOrd="0" parTransId="{ABBF7C2D-57C8-4C7A-B4B4-5A0088493ED5}" sibTransId="{D3DD8B48-E00D-422D-8535-151456A83E4A}"/>
    <dgm:cxn modelId="{ED5A5632-2343-4F95-84EC-2CD8578961AF}" type="presOf" srcId="{428C0837-167E-480B-868C-FAD24EC254CB}" destId="{C455A861-BA02-4967-86C6-690BFFD86885}" srcOrd="0" destOrd="0" presId="urn:microsoft.com/office/officeart/2005/8/layout/hierarchy1"/>
    <dgm:cxn modelId="{A385FC6B-6901-4179-9B38-3A3A5CAD03DF}" type="presOf" srcId="{D1F95B80-2D07-4E2A-B3C0-79851FE1EAD9}" destId="{9AA7D95B-2222-4959-84E2-6A2A7FF1A569}" srcOrd="0" destOrd="0" presId="urn:microsoft.com/office/officeart/2005/8/layout/hierarchy1"/>
    <dgm:cxn modelId="{94E9D054-3933-4B4B-9366-700562239B01}" srcId="{61774802-0164-4089-86F6-E78C296132E0}" destId="{D1F95B80-2D07-4E2A-B3C0-79851FE1EAD9}" srcOrd="2" destOrd="0" parTransId="{6BC8513F-5948-41F6-8232-6E3DC07D6E10}" sibTransId="{4EEDD8B1-362A-4E5F-8C71-6116DDBF7892}"/>
    <dgm:cxn modelId="{D5AE3FD0-47CF-4C57-B13C-7317517DCEC9}" type="presOf" srcId="{484EFDA8-87A1-45B0-BB1C-52593519D75A}" destId="{A50CAD5A-F4D1-4C58-BCBE-9F32DE88BB05}" srcOrd="0" destOrd="0" presId="urn:microsoft.com/office/officeart/2005/8/layout/hierarchy1"/>
    <dgm:cxn modelId="{499C37EA-5340-468E-818D-8362F1C932E5}" type="presOf" srcId="{61774802-0164-4089-86F6-E78C296132E0}" destId="{7A9563B1-A8E1-41C4-A6C8-CF794BC69D79}" srcOrd="0" destOrd="0" presId="urn:microsoft.com/office/officeart/2005/8/layout/hierarchy1"/>
    <dgm:cxn modelId="{544C12ED-1DF8-475E-9D89-0964718ED8D6}" srcId="{61774802-0164-4089-86F6-E78C296132E0}" destId="{428C0837-167E-480B-868C-FAD24EC254CB}" srcOrd="0" destOrd="0" parTransId="{E9758716-6168-4106-A811-883FD55A00C4}" sibTransId="{0C6BB4B2-61AC-40E7-8BB2-B3264773EF7A}"/>
    <dgm:cxn modelId="{13476CF6-352E-4FA0-AD54-9A5CEB694E95}" type="presOf" srcId="{9CDCE5EB-13C0-48F3-8724-1EBC222C280E}" destId="{C64A2EF0-9618-4C49-BD9D-317E99EED127}" srcOrd="0" destOrd="0" presId="urn:microsoft.com/office/officeart/2005/8/layout/hierarchy1"/>
    <dgm:cxn modelId="{8AD12A83-0E4F-4261-BFE0-51658C0E4B36}" type="presParOf" srcId="{7A9563B1-A8E1-41C4-A6C8-CF794BC69D79}" destId="{8EC15252-F07B-4D63-AC39-73A612C41C40}" srcOrd="0" destOrd="0" presId="urn:microsoft.com/office/officeart/2005/8/layout/hierarchy1"/>
    <dgm:cxn modelId="{3B7C9CF0-8425-4967-B2F3-5EA1BB2418AD}" type="presParOf" srcId="{8EC15252-F07B-4D63-AC39-73A612C41C40}" destId="{F038FAE0-A118-4F10-90A4-AE72EC08F59E}" srcOrd="0" destOrd="0" presId="urn:microsoft.com/office/officeart/2005/8/layout/hierarchy1"/>
    <dgm:cxn modelId="{E4314B3D-F389-48A1-AF34-C5ABAAA31F7D}" type="presParOf" srcId="{F038FAE0-A118-4F10-90A4-AE72EC08F59E}" destId="{B2D7E4C1-E266-4E75-809B-FD92056CF64F}" srcOrd="0" destOrd="0" presId="urn:microsoft.com/office/officeart/2005/8/layout/hierarchy1"/>
    <dgm:cxn modelId="{B7DDBCAC-9015-499E-A06A-CDB5FC79C57C}" type="presParOf" srcId="{F038FAE0-A118-4F10-90A4-AE72EC08F59E}" destId="{C455A861-BA02-4967-86C6-690BFFD86885}" srcOrd="1" destOrd="0" presId="urn:microsoft.com/office/officeart/2005/8/layout/hierarchy1"/>
    <dgm:cxn modelId="{150E600D-A233-4224-B3F7-B5067BD7C350}" type="presParOf" srcId="{8EC15252-F07B-4D63-AC39-73A612C41C40}" destId="{C2932AB6-46CA-4CDD-BCFC-C5B607B51450}" srcOrd="1" destOrd="0" presId="urn:microsoft.com/office/officeart/2005/8/layout/hierarchy1"/>
    <dgm:cxn modelId="{F390AD0B-8C0F-4259-AE32-0A0241CED8B8}" type="presParOf" srcId="{7A9563B1-A8E1-41C4-A6C8-CF794BC69D79}" destId="{9DC17483-7354-4304-9A73-13DA4D68FD53}" srcOrd="1" destOrd="0" presId="urn:microsoft.com/office/officeart/2005/8/layout/hierarchy1"/>
    <dgm:cxn modelId="{D1976B9C-A26E-4B88-ABD9-3F5DB775BDE3}" type="presParOf" srcId="{9DC17483-7354-4304-9A73-13DA4D68FD53}" destId="{9D97FB11-A282-42F2-8B78-C74FBBF9D35A}" srcOrd="0" destOrd="0" presId="urn:microsoft.com/office/officeart/2005/8/layout/hierarchy1"/>
    <dgm:cxn modelId="{A3E2B513-43E5-4488-9F2B-D5EEF3C816CC}" type="presParOf" srcId="{9D97FB11-A282-42F2-8B78-C74FBBF9D35A}" destId="{ACC56E46-F257-472F-BE8E-3827819D1F5E}" srcOrd="0" destOrd="0" presId="urn:microsoft.com/office/officeart/2005/8/layout/hierarchy1"/>
    <dgm:cxn modelId="{492EC1B5-C5D9-4708-AF8D-0808F4267C8C}" type="presParOf" srcId="{9D97FB11-A282-42F2-8B78-C74FBBF9D35A}" destId="{A50CAD5A-F4D1-4C58-BCBE-9F32DE88BB05}" srcOrd="1" destOrd="0" presId="urn:microsoft.com/office/officeart/2005/8/layout/hierarchy1"/>
    <dgm:cxn modelId="{77CC0503-18CB-4C03-B0D8-7FE930F3FDD5}" type="presParOf" srcId="{9DC17483-7354-4304-9A73-13DA4D68FD53}" destId="{CCC024B8-A22C-4D86-A043-DDF5B905D176}" srcOrd="1" destOrd="0" presId="urn:microsoft.com/office/officeart/2005/8/layout/hierarchy1"/>
    <dgm:cxn modelId="{E0AF8455-E1D4-435B-9C5A-3EC03522C577}" type="presParOf" srcId="{7A9563B1-A8E1-41C4-A6C8-CF794BC69D79}" destId="{29A65A18-2C26-4D56-928F-0A59A3820B0A}" srcOrd="2" destOrd="0" presId="urn:microsoft.com/office/officeart/2005/8/layout/hierarchy1"/>
    <dgm:cxn modelId="{95C19604-ECE4-4B0C-B4DF-8B75D01671F7}" type="presParOf" srcId="{29A65A18-2C26-4D56-928F-0A59A3820B0A}" destId="{D1CE247D-C99A-458B-875D-5723CC03EA63}" srcOrd="0" destOrd="0" presId="urn:microsoft.com/office/officeart/2005/8/layout/hierarchy1"/>
    <dgm:cxn modelId="{5FFD25EF-A692-46D7-A0B4-0BABD5105D49}" type="presParOf" srcId="{D1CE247D-C99A-458B-875D-5723CC03EA63}" destId="{AD391B89-983F-4074-B261-4E2FA0A7278C}" srcOrd="0" destOrd="0" presId="urn:microsoft.com/office/officeart/2005/8/layout/hierarchy1"/>
    <dgm:cxn modelId="{063C9DB0-4D09-4453-9C73-2435012EF6D8}" type="presParOf" srcId="{D1CE247D-C99A-458B-875D-5723CC03EA63}" destId="{9AA7D95B-2222-4959-84E2-6A2A7FF1A569}" srcOrd="1" destOrd="0" presId="urn:microsoft.com/office/officeart/2005/8/layout/hierarchy1"/>
    <dgm:cxn modelId="{2545C049-D1F0-4128-842E-60B37F92634B}" type="presParOf" srcId="{29A65A18-2C26-4D56-928F-0A59A3820B0A}" destId="{1A596174-BA0B-46CE-89BF-7A44D9F25A5D}" srcOrd="1" destOrd="0" presId="urn:microsoft.com/office/officeart/2005/8/layout/hierarchy1"/>
    <dgm:cxn modelId="{7FB6BE72-3C2F-4FB0-B37E-4CE32ADFDDD5}" type="presParOf" srcId="{7A9563B1-A8E1-41C4-A6C8-CF794BC69D79}" destId="{158ADECF-38A3-4DCA-8AA8-664995F7A449}" srcOrd="3" destOrd="0" presId="urn:microsoft.com/office/officeart/2005/8/layout/hierarchy1"/>
    <dgm:cxn modelId="{5F894DFA-DE4C-45A7-8D17-47DA0358E287}" type="presParOf" srcId="{158ADECF-38A3-4DCA-8AA8-664995F7A449}" destId="{FEE287A5-B97B-4E7C-BE98-DAC53AF2362B}" srcOrd="0" destOrd="0" presId="urn:microsoft.com/office/officeart/2005/8/layout/hierarchy1"/>
    <dgm:cxn modelId="{F531442E-3C6A-4DD6-B824-BF1F69EA9844}" type="presParOf" srcId="{FEE287A5-B97B-4E7C-BE98-DAC53AF2362B}" destId="{580A3731-23B9-4F8F-AED2-47C2E59AF2D9}" srcOrd="0" destOrd="0" presId="urn:microsoft.com/office/officeart/2005/8/layout/hierarchy1"/>
    <dgm:cxn modelId="{3F7061FD-1B2F-4AD7-908E-C6E0700AE7B3}" type="presParOf" srcId="{FEE287A5-B97B-4E7C-BE98-DAC53AF2362B}" destId="{C64A2EF0-9618-4C49-BD9D-317E99EED127}" srcOrd="1" destOrd="0" presId="urn:microsoft.com/office/officeart/2005/8/layout/hierarchy1"/>
    <dgm:cxn modelId="{FC9A18B6-1C0B-4C34-904A-D78A9AF656C1}" type="presParOf" srcId="{158ADECF-38A3-4DCA-8AA8-664995F7A449}" destId="{ACAECC6F-8FFF-426C-9D06-AACA27D662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7E4C1-E266-4E75-809B-FD92056CF64F}">
      <dsp:nvSpPr>
        <dsp:cNvPr id="0" name=""/>
        <dsp:cNvSpPr/>
      </dsp:nvSpPr>
      <dsp:spPr>
        <a:xfrm>
          <a:off x="3080" y="922878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5A861-BA02-4967-86C6-690BFFD86885}">
      <dsp:nvSpPr>
        <dsp:cNvPr id="0" name=""/>
        <dsp:cNvSpPr/>
      </dsp:nvSpPr>
      <dsp:spPr>
        <a:xfrm>
          <a:off x="247486" y="115506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Tarkoittaa </a:t>
          </a:r>
          <a:r>
            <a:rPr lang="fi-FI" sz="1600" b="1" kern="1200"/>
            <a:t>koko perheen huomioimista</a:t>
          </a:r>
          <a:r>
            <a:rPr lang="fi-FI" sz="1600" kern="1200"/>
            <a:t>, kun työskennellään jonkun perheenjäsenen kanssa</a:t>
          </a:r>
          <a:endParaRPr lang="en-US" sz="1600" kern="1200"/>
        </a:p>
      </dsp:txBody>
      <dsp:txXfrm>
        <a:off x="288396" y="1195973"/>
        <a:ext cx="2117829" cy="1314957"/>
      </dsp:txXfrm>
    </dsp:sp>
    <dsp:sp modelId="{ACC56E46-F257-472F-BE8E-3827819D1F5E}">
      <dsp:nvSpPr>
        <dsp:cNvPr id="0" name=""/>
        <dsp:cNvSpPr/>
      </dsp:nvSpPr>
      <dsp:spPr>
        <a:xfrm>
          <a:off x="2691541" y="922878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CAD5A-F4D1-4C58-BCBE-9F32DE88BB05}">
      <dsp:nvSpPr>
        <dsp:cNvPr id="0" name=""/>
        <dsp:cNvSpPr/>
      </dsp:nvSpPr>
      <dsp:spPr>
        <a:xfrm>
          <a:off x="2935947" y="115506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Kun perhe kokonaisuutena voi hyvin, yleensä se lisää myös yksittäisten jäsenten hyvinvointia</a:t>
          </a:r>
          <a:endParaRPr lang="en-US" sz="1600" kern="1200"/>
        </a:p>
      </dsp:txBody>
      <dsp:txXfrm>
        <a:off x="2976857" y="1195973"/>
        <a:ext cx="2117829" cy="1314957"/>
      </dsp:txXfrm>
    </dsp:sp>
    <dsp:sp modelId="{AD391B89-983F-4074-B261-4E2FA0A7278C}">
      <dsp:nvSpPr>
        <dsp:cNvPr id="0" name=""/>
        <dsp:cNvSpPr/>
      </dsp:nvSpPr>
      <dsp:spPr>
        <a:xfrm>
          <a:off x="5380002" y="922878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7D95B-2222-4959-84E2-6A2A7FF1A569}">
      <dsp:nvSpPr>
        <dsp:cNvPr id="0" name=""/>
        <dsp:cNvSpPr/>
      </dsp:nvSpPr>
      <dsp:spPr>
        <a:xfrm>
          <a:off x="5624408" y="115506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Perheen kanssa työskennellessä tavoitteena on </a:t>
          </a:r>
          <a:r>
            <a:rPr lang="fi-FI" sz="1600" b="1" kern="1200"/>
            <a:t>jaettu asiantuntijuus eli kumppanuus</a:t>
          </a:r>
          <a:endParaRPr lang="en-US" sz="1600" kern="1200"/>
        </a:p>
      </dsp:txBody>
      <dsp:txXfrm>
        <a:off x="5665318" y="1195973"/>
        <a:ext cx="2117829" cy="1314957"/>
      </dsp:txXfrm>
    </dsp:sp>
    <dsp:sp modelId="{580A3731-23B9-4F8F-AED2-47C2E59AF2D9}">
      <dsp:nvSpPr>
        <dsp:cNvPr id="0" name=""/>
        <dsp:cNvSpPr/>
      </dsp:nvSpPr>
      <dsp:spPr>
        <a:xfrm>
          <a:off x="8068463" y="922878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4A2EF0-9618-4C49-BD9D-317E99EED127}">
      <dsp:nvSpPr>
        <dsp:cNvPr id="0" name=""/>
        <dsp:cNvSpPr/>
      </dsp:nvSpPr>
      <dsp:spPr>
        <a:xfrm>
          <a:off x="8312869" y="115506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Hoitajan/ohjaajan tulee työssään huomioida kaikenlaiset perheet ja arvostaa erialaisia näkemyksiä</a:t>
          </a:r>
          <a:endParaRPr lang="en-US" sz="1600" kern="1200"/>
        </a:p>
      </dsp:txBody>
      <dsp:txXfrm>
        <a:off x="8353779" y="1195973"/>
        <a:ext cx="2117829" cy="131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i-FI"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i-FI" sz="1200"/>
            </a:lvl1pPr>
          </a:lstStyle>
          <a:p>
            <a:pPr rtl="0"/>
            <a:fld id="{6FD2EE3F-5927-43BA-99B5-1386B7291BDE}" type="datetime1">
              <a:rPr lang="fi-FI" smtClean="0"/>
              <a:t>21.10.2025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i-FI"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i-FI" sz="1200"/>
            </a:lvl1pPr>
          </a:lstStyle>
          <a:p>
            <a:pPr rtl="0"/>
            <a:fld id="{17369B77-94AB-0344-9EBF-9DB9EE8D3AB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i-FI"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i-FI" sz="1200"/>
            </a:lvl1pPr>
          </a:lstStyle>
          <a:p>
            <a:fld id="{06387FAC-A15D-44D9-9688-FC07F5BB2288}" type="datetime1">
              <a:rPr lang="fi-FI" smtClean="0"/>
              <a:pPr/>
              <a:t>21.10.2025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i-FI"/>
            </a:def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i-FI" sz="1200"/>
            </a:lvl1pPr>
          </a:lstStyle>
          <a:p>
            <a:pPr rtl="0"/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i-FI" sz="1200"/>
            </a:lvl1pPr>
          </a:lstStyle>
          <a:p>
            <a:pPr rtl="0"/>
            <a:fld id="{0775476F-A808-1F46-A368-07984F6DA22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7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ekstiä sisältävä kuva ja kasvi&#10;&#10;Kuvaus luotu automaattisesti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Soikio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Kuva 10" descr="Tekstiä sisältävä kuva&#10;&#10;Kuvaus luotu automaattisesti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Soikio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3" name="Kuva 12" descr="Keramiikkaa ja posliinia sisältävä kuva&#10;&#10;Kuvaus luotu automaattisesti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fi-FI" sz="46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fi-FI" sz="2400"/>
            </a:lvl1pPr>
            <a:lvl2pPr marL="457200" indent="0" algn="ctr">
              <a:buNone/>
              <a:defRPr lang="fi-FI" sz="2000"/>
            </a:lvl2pPr>
            <a:lvl3pPr marL="914400" indent="0" algn="ctr">
              <a:buNone/>
              <a:defRPr lang="fi-FI" sz="1800"/>
            </a:lvl3pPr>
            <a:lvl4pPr marL="1371600" indent="0" algn="ctr">
              <a:buNone/>
              <a:defRPr lang="fi-FI" sz="1600"/>
            </a:lvl4pPr>
            <a:lvl5pPr marL="1828800" indent="0" algn="ctr">
              <a:buNone/>
              <a:defRPr lang="fi-FI" sz="1600"/>
            </a:lvl5pPr>
            <a:lvl6pPr marL="2286000" indent="0" algn="ctr">
              <a:buNone/>
              <a:defRPr lang="fi-FI" sz="1600"/>
            </a:lvl6pPr>
            <a:lvl7pPr marL="2743200" indent="0" algn="ctr">
              <a:buNone/>
              <a:defRPr lang="fi-FI" sz="1600"/>
            </a:lvl7pPr>
            <a:lvl8pPr marL="3200400" indent="0" algn="ctr">
              <a:buNone/>
              <a:defRPr lang="fi-FI" sz="1600"/>
            </a:lvl8pPr>
            <a:lvl9pPr marL="3657600" indent="0" algn="ctr">
              <a:buNone/>
              <a:defRPr lang="fi-FI" sz="1600"/>
            </a:lvl9pPr>
          </a:lstStyle>
          <a:p>
            <a:pPr rtl="0"/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9" name="Kuva 8" descr="Kangasta sisältävä kuva&#10;&#10;Kuvaus luotu automaattisesti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3" name="Kuva 12" descr="Kukan ja kasvin sisältävä kuva&#10;&#10;Kuvaus luotu automaattisesti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fi-FI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0" name="Kuva 9" descr="Kotilon ja hyönteisen sisältävä kuva&#10;&#10;Kuvaus luotu automaattisesti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fi-FI"/>
            </a:def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36" name="Kuva 35" descr="Lähikuva puusta&#10;&#10;Automaattisesti luotu kuvaus normaalilla luotettavuudella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9" name="Tekstin paikkamerkki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i-FI" sz="2000" b="0">
                <a:latin typeface="+mj-lt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0" name="Sisällön paikkamerkki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1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31" name="Tekstin paikkamerkki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i-FI" sz="2000" b="0">
                <a:latin typeface="+mj-lt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2" name="Sisällön paikkamerkki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i-FI" sz="1600"/>
            </a:lvl1pPr>
            <a:lvl2pPr>
              <a:buClr>
                <a:srgbClr val="73292A"/>
              </a:buClr>
              <a:defRPr lang="fi-FI" sz="1400"/>
            </a:lvl2pPr>
            <a:lvl3pPr>
              <a:buClr>
                <a:srgbClr val="73292A"/>
              </a:buClr>
              <a:defRPr lang="fi-FI" sz="1200"/>
            </a:lvl3pPr>
            <a:lvl4pPr>
              <a:buClr>
                <a:srgbClr val="73292A"/>
              </a:buClr>
              <a:defRPr lang="fi-FI" sz="1100"/>
            </a:lvl4pPr>
            <a:lvl5pPr>
              <a:buClr>
                <a:srgbClr val="73292A"/>
              </a:buClr>
              <a:defRPr lang="fi-FI" sz="11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pic>
        <p:nvPicPr>
          <p:cNvPr id="38" name="Kuva 37" descr="Joukko kukkia&#10;&#10;Automaattisesti luotu kuvaus alhaisella luotettavuudella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i-FI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Kotilon ja hyönteisen sisältävä kuva&#10;&#10;Kuvaus luotu automaattisesti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i-FI" sz="2000" b="0">
                <a:latin typeface="+mj-lt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i-FI" sz="11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i-FI" sz="2000" b="0">
                <a:latin typeface="+mj-lt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i-FI" sz="1600"/>
            </a:lvl1pPr>
            <a:lvl2pPr>
              <a:buClr>
                <a:srgbClr val="73292A"/>
              </a:buClr>
              <a:defRPr lang="fi-FI" sz="1400"/>
            </a:lvl2pPr>
            <a:lvl3pPr>
              <a:buClr>
                <a:srgbClr val="73292A"/>
              </a:buClr>
              <a:defRPr lang="fi-FI" sz="1200"/>
            </a:lvl3pPr>
            <a:lvl4pPr>
              <a:buClr>
                <a:srgbClr val="73292A"/>
              </a:buClr>
              <a:defRPr lang="fi-FI" sz="1100"/>
            </a:lvl4pPr>
            <a:lvl5pPr>
              <a:buClr>
                <a:srgbClr val="73292A"/>
              </a:buClr>
              <a:defRPr lang="fi-FI" sz="11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i-FI" sz="2000" b="0">
                <a:latin typeface="+mj-lt"/>
              </a:defRPr>
            </a:lvl1pPr>
            <a:lvl2pPr marL="457200" indent="0">
              <a:buNone/>
              <a:defRPr lang="fi-FI" sz="2000" b="1"/>
            </a:lvl2pPr>
            <a:lvl3pPr marL="914400" indent="0">
              <a:buNone/>
              <a:defRPr lang="fi-FI" sz="1800" b="1"/>
            </a:lvl3pPr>
            <a:lvl4pPr marL="1371600" indent="0">
              <a:buNone/>
              <a:defRPr lang="fi-FI" sz="1600" b="1"/>
            </a:lvl4pPr>
            <a:lvl5pPr marL="1828800" indent="0">
              <a:buNone/>
              <a:defRPr lang="fi-FI" sz="1600" b="1"/>
            </a:lvl5pPr>
            <a:lvl6pPr marL="2286000" indent="0">
              <a:buNone/>
              <a:defRPr lang="fi-FI" sz="1600" b="1"/>
            </a:lvl6pPr>
            <a:lvl7pPr marL="2743200" indent="0">
              <a:buNone/>
              <a:defRPr lang="fi-FI" sz="1600" b="1"/>
            </a:lvl7pPr>
            <a:lvl8pPr marL="3200400" indent="0">
              <a:buNone/>
              <a:defRPr lang="fi-FI" sz="1600" b="1"/>
            </a:lvl8pPr>
            <a:lvl9pPr marL="3657600" indent="0">
              <a:buNone/>
              <a:defRPr lang="fi-FI"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i-FI" sz="1600"/>
            </a:lvl1pPr>
            <a:lvl2pPr>
              <a:buClr>
                <a:srgbClr val="73292A"/>
              </a:buClr>
              <a:defRPr lang="fi-FI" sz="1400"/>
            </a:lvl2pPr>
            <a:lvl3pPr>
              <a:buClr>
                <a:srgbClr val="73292A"/>
              </a:buClr>
              <a:defRPr lang="fi-FI" sz="1200"/>
            </a:lvl3pPr>
            <a:lvl4pPr>
              <a:buClr>
                <a:srgbClr val="73292A"/>
              </a:buClr>
              <a:defRPr lang="fi-FI" sz="1100"/>
            </a:lvl4pPr>
            <a:lvl5pPr>
              <a:buClr>
                <a:srgbClr val="73292A"/>
              </a:buClr>
              <a:defRPr lang="fi-FI" sz="11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ra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angasta sisältävä kuva&#10;&#10;Kuvaus luotu automaattisesti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8" name="Kuva 7" descr="Kukan ja kasvin sisältävä kuva&#10;&#10;Kuvaus luotu automaattisesti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Kuva 9" descr="Kukan lähikuva&#10;&#10;Automaattisesti luotu kuvaus alhaisella luotettavuudella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Kuva 11" descr="Kukan lähikuva&#10;&#10;Automaattisesti luotu kuvaus alhaisella luotettavuudella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fi-FI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fi-FI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i-FI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i-FI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i-FI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1" name="Kuva 10" descr="Kotilon ja hyönteisen sisältävä kuva&#10;&#10;Kuvaus luotu automaattisesti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fi-FI"/>
            </a:def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fi-FI"/>
            </a:def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7" name="Kuva 6" descr="Kotilon ja hyönteisen sisältävä kuva&#10;&#10;Kuvaus luotu automaattisesti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i-FI" sz="32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i-FI" sz="3200"/>
            </a:lvl1pPr>
            <a:lvl2pPr>
              <a:defRPr lang="fi-FI" sz="2800"/>
            </a:lvl2pPr>
            <a:lvl3pPr>
              <a:defRPr lang="fi-FI" sz="2400"/>
            </a:lvl3pPr>
            <a:lvl4pPr>
              <a:defRPr lang="fi-FI" sz="2000"/>
            </a:lvl4pPr>
            <a:lvl5pPr>
              <a:defRPr lang="fi-FI" sz="2000"/>
            </a:lvl5pPr>
            <a:lvl6pPr>
              <a:defRPr lang="fi-FI" sz="2000"/>
            </a:lvl6pPr>
            <a:lvl7pPr>
              <a:defRPr lang="fi-FI" sz="2000"/>
            </a:lvl7pPr>
            <a:lvl8pPr>
              <a:defRPr lang="fi-FI" sz="2000"/>
            </a:lvl8pPr>
            <a:lvl9pPr>
              <a:defRPr lang="fi-FI" sz="20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i-FI" sz="1600"/>
            </a:lvl1pPr>
            <a:lvl2pPr marL="457200" indent="0">
              <a:buNone/>
              <a:defRPr lang="fi-FI" sz="1400"/>
            </a:lvl2pPr>
            <a:lvl3pPr marL="914400" indent="0">
              <a:buNone/>
              <a:defRPr lang="fi-FI" sz="1200"/>
            </a:lvl3pPr>
            <a:lvl4pPr marL="1371600" indent="0">
              <a:buNone/>
              <a:defRPr lang="fi-FI" sz="1000"/>
            </a:lvl4pPr>
            <a:lvl5pPr marL="1828800" indent="0">
              <a:buNone/>
              <a:defRPr lang="fi-FI" sz="1000"/>
            </a:lvl5pPr>
            <a:lvl6pPr marL="2286000" indent="0">
              <a:buNone/>
              <a:defRPr lang="fi-FI" sz="1000"/>
            </a:lvl6pPr>
            <a:lvl7pPr marL="2743200" indent="0">
              <a:buNone/>
              <a:defRPr lang="fi-FI" sz="1000"/>
            </a:lvl7pPr>
            <a:lvl8pPr marL="3200400" indent="0">
              <a:buNone/>
              <a:defRPr lang="fi-FI" sz="1000"/>
            </a:lvl8pPr>
            <a:lvl9pPr marL="3657600" indent="0">
              <a:buNone/>
              <a:defRPr lang="fi-FI"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i-FI" sz="32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fi-FI" sz="3200"/>
            </a:lvl1pPr>
            <a:lvl2pPr marL="457200" indent="0">
              <a:buNone/>
              <a:defRPr lang="fi-FI" sz="2800"/>
            </a:lvl2pPr>
            <a:lvl3pPr marL="914400" indent="0">
              <a:buNone/>
              <a:defRPr lang="fi-FI" sz="2400"/>
            </a:lvl3pPr>
            <a:lvl4pPr marL="1371600" indent="0">
              <a:buNone/>
              <a:defRPr lang="fi-FI" sz="2000"/>
            </a:lvl4pPr>
            <a:lvl5pPr marL="1828800" indent="0">
              <a:buNone/>
              <a:defRPr lang="fi-FI" sz="2000"/>
            </a:lvl5pPr>
            <a:lvl6pPr marL="2286000" indent="0">
              <a:buNone/>
              <a:defRPr lang="fi-FI" sz="2000"/>
            </a:lvl6pPr>
            <a:lvl7pPr marL="2743200" indent="0">
              <a:buNone/>
              <a:defRPr lang="fi-FI" sz="2000"/>
            </a:lvl7pPr>
            <a:lvl8pPr marL="3200400" indent="0">
              <a:buNone/>
              <a:defRPr lang="fi-FI" sz="2000"/>
            </a:lvl8pPr>
            <a:lvl9pPr marL="3657600" indent="0">
              <a:buNone/>
              <a:defRPr lang="fi-FI" sz="2000"/>
            </a:lvl9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i-FI" sz="1600"/>
            </a:lvl1pPr>
            <a:lvl2pPr marL="457200" indent="0">
              <a:buNone/>
              <a:defRPr lang="fi-FI" sz="1400"/>
            </a:lvl2pPr>
            <a:lvl3pPr marL="914400" indent="0">
              <a:buNone/>
              <a:defRPr lang="fi-FI" sz="1200"/>
            </a:lvl3pPr>
            <a:lvl4pPr marL="1371600" indent="0">
              <a:buNone/>
              <a:defRPr lang="fi-FI" sz="1000"/>
            </a:lvl4pPr>
            <a:lvl5pPr marL="1828800" indent="0">
              <a:buNone/>
              <a:defRPr lang="fi-FI" sz="1000"/>
            </a:lvl5pPr>
            <a:lvl6pPr marL="2286000" indent="0">
              <a:buNone/>
              <a:defRPr lang="fi-FI" sz="1000"/>
            </a:lvl6pPr>
            <a:lvl7pPr marL="2743200" indent="0">
              <a:buNone/>
              <a:defRPr lang="fi-FI" sz="1000"/>
            </a:lvl7pPr>
            <a:lvl8pPr marL="3200400" indent="0">
              <a:buNone/>
              <a:defRPr lang="fi-FI" sz="1000"/>
            </a:lvl8pPr>
            <a:lvl9pPr marL="3657600" indent="0">
              <a:buNone/>
              <a:defRPr lang="fi-FI"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ngasta sisältävä kuva&#10;&#10;Kuvaus luotu automaattisesti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3" name="Kuva 12" descr="Joukko kukkia&#10;&#10;Automaattisesti luotu kuvaus alhaisella luotettavuudella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32" name="Sisällön paikkamerkki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fi-FI" sz="2400"/>
            </a:lvl1pPr>
            <a:lvl2pPr marL="228600">
              <a:buClr>
                <a:srgbClr val="73292A"/>
              </a:buClr>
              <a:defRPr lang="fi-FI" sz="2000"/>
            </a:lvl2pPr>
            <a:lvl3pPr marL="685800">
              <a:buClr>
                <a:srgbClr val="73292A"/>
              </a:buClr>
              <a:defRPr lang="fi-FI" sz="1800"/>
            </a:lvl3pPr>
            <a:lvl4pPr marL="1143000">
              <a:buClr>
                <a:srgbClr val="73292A"/>
              </a:buClr>
              <a:defRPr lang="fi-FI" sz="1600"/>
            </a:lvl4pPr>
            <a:lvl5pPr marL="1600200">
              <a:buClr>
                <a:srgbClr val="73292A"/>
              </a:buClr>
              <a:defRPr lang="fi-FI"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pic>
        <p:nvPicPr>
          <p:cNvPr id="6" name="Kuva 5" descr="Kukan ja kasvin sisältävä kuva&#10;&#10;Kuvaus luotu automaattisesti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kstin paikkamerkki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i-FI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1" name="Kuva 10" descr="Kotilon ja hyönteisen sisältävä kuva&#10;&#10;Kuvaus luotu automaattisesti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fi-FI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fi-FI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fi-FI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i-FI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i-FI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i-FI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1" name="Kuva 10" descr="Lähikuva kasvista&#10;&#10;Automaattisesti luotu kuvaus alhaisella luotettavuudella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Kuva 8" descr="Vuodevaatteita ja kangasta sisältävä kuva&#10;&#10;Kuvaus luotu automaattisesti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Kuva 14" descr="Keramiikkaa ja posliinia sisältävä kuva&#10;&#10;Kuvaus luotu automaattisesti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Kuva 16" descr="Tekstiä sisältävä kuva&#10;&#10;Kuvaus luotu automaattisesti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fi-FI" sz="44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fi-FI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i-FI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i-FI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i-FI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8" name="Kuva 7" descr="Kangasta sisältävä kuva&#10;&#10;Kuvaus luotu automaattisesti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6" name="Kuva 15" descr="Kukan ja kasvin sisältävä kuva&#10;&#10;Kuvaus luotu automaattisesti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Kuva 18" descr="Kotilon ja hyönteisen sisältävä kuva&#10;&#10;Kuvaus luotu automaattisesti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fi-FI" sz="4400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fi-FI" sz="2400">
                <a:solidFill>
                  <a:schemeClr val="accent3"/>
                </a:solidFill>
              </a:defRPr>
            </a:lvl1pPr>
            <a:lvl2pPr marL="457200" indent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fi-FI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”</a:t>
            </a:r>
          </a:p>
        </p:txBody>
      </p:sp>
      <p:sp>
        <p:nvSpPr>
          <p:cNvPr id="28" name="Tekstin paikkamerkki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fi-FI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i-FI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raken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0" name="Kuva 9" descr="Kotilon ja hyönteisen sisältävä kuva&#10;&#10;Kuvaus luotu automaattisesti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22" name="Kuvan paikkamerkki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1" name="Tekstin paikkamerkki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1" name="Kuvan paikkamerkki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3" name="Tekstin paikkamerkki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2" name="Tekstin paikkamerkki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0" name="Kuvan paikkamerkki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5" name="Tekstin paikkamerkki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4" name="Tekstin paikkamerkki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9" name="Kuvan paikkamerkki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7" name="Tekstin paikkamerkki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6" name="Tekstin paikkamerkki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raken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dirty="0"/>
          </a:p>
        </p:txBody>
      </p:sp>
      <p:pic>
        <p:nvPicPr>
          <p:cNvPr id="10" name="Kuva 9" descr="Kotilon ja hyönteisen sisältävä kuva&#10;&#10;Kuvaus luotu automaattisesti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/>
              <a:t>Muokkaa ots. perustyyl. napsautt.</a:t>
            </a:r>
          </a:p>
        </p:txBody>
      </p:sp>
      <p:sp>
        <p:nvSpPr>
          <p:cNvPr id="22" name="Kuvan paikkamerkki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1" name="Tekstin paikkamerkki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spc="20" baseline="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6" name="Kuvan paikkamerkki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5" name="Tekstin paikkamerkki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4" name="Tekstin paikkamerkki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spc="20" baseline="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1" name="Kuvan paikkamerkki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3" name="Tekstin paikkamerkki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2" name="Tekstin paikkamerkki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spc="20" baseline="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6" name="Kuvan paikkamerkki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spc="20" baseline="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0" name="Kuvan paikkamerkki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5" name="Tekstin paikkamerkki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4" name="Tekstin paikkamerkki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spc="20" baseline="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4" name="Kuvan paikkamerkki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7" name="Tekstin paikkamerkki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spc="20" baseline="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9" name="Kuvan paikkamerkki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7" name="Tekstin paikkamerkki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6" name="Tekstin paikkamerkki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spc="20" baseline="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7" name="Kuvan paikkamerkki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i-FI" sz="1800"/>
            </a:lvl1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2" name="Tekstin paikkamerkki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1" name="Tekstin paikkamerkki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i-FI" sz="1400" spc="20" baseline="0">
                <a:latin typeface="+mn-lt"/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i-FI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fi-FI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i-FI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i-FI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i-FI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i-FI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753832"/>
            <a:ext cx="6693408" cy="1265275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Moninaiset perheet</a:t>
            </a:r>
            <a:br>
              <a:rPr lang="fi-FI" dirty="0"/>
            </a:br>
            <a:r>
              <a:rPr lang="fi-FI" dirty="0"/>
              <a:t> ja vanhemmuus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850066"/>
            <a:ext cx="2999232" cy="489098"/>
          </a:xfrm>
        </p:spPr>
        <p:txBody>
          <a:bodyPr rtlCol="0"/>
          <a:lstStyle>
            <a:defPPr>
              <a:defRPr lang="fi-FI"/>
            </a:defPPr>
          </a:lstStyle>
          <a:p>
            <a:pPr rtl="0"/>
            <a:r>
              <a:rPr lang="fi-FI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CD5230-050E-1BC9-9545-C1F2241A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fi-FI" dirty="0"/>
              <a:t>Perhe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47F30-521C-0299-6C34-DF2D08078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>
            <a:normAutofit/>
          </a:bodyPr>
          <a:lstStyle/>
          <a:p>
            <a:r>
              <a:rPr lang="fi-FI"/>
              <a:t>Yhteiskunnan </a:t>
            </a:r>
            <a:r>
              <a:rPr lang="fi-FI" b="1"/>
              <a:t>perusyksikkö</a:t>
            </a:r>
          </a:p>
          <a:p>
            <a:r>
              <a:rPr lang="fi-FI"/>
              <a:t>Käsittää:</a:t>
            </a:r>
          </a:p>
          <a:p>
            <a:pPr lvl="1"/>
            <a:r>
              <a:rPr lang="fi-FI" sz="2800"/>
              <a:t>Yhdessä asuvat avioliitossa tai avoliitossa olevat tai parisuhteensa rekisteröineet henkilöt ja heidän lapsensa</a:t>
            </a:r>
          </a:p>
          <a:p>
            <a:pPr lvl="1"/>
            <a:r>
              <a:rPr lang="fi-FI" sz="2800"/>
              <a:t>Jommankumman vanhemmista lapsineen</a:t>
            </a:r>
          </a:p>
          <a:p>
            <a:pPr lvl="1"/>
            <a:r>
              <a:rPr lang="fi-FI" sz="2800"/>
              <a:t>Avio- ja avopuolisot sekä parisuhteensa rekisteröineet henkilöt, joilla ei ole lapsia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4219EF-1CDA-694E-E7E5-CF26A70BF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Moninaiset perheet ja vanhemmuus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DFF893-DA8E-C13B-64FD-3384EC52D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i-FI" smtClean="0"/>
              <a:pPr rtl="0"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10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8F1A89-70A5-040B-264D-9A9548AF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fi-FI" dirty="0"/>
              <a:t>Perhe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AA088B-2B5A-E56A-C690-E806C4F5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>
            <a:normAutofit/>
          </a:bodyPr>
          <a:lstStyle/>
          <a:p>
            <a:r>
              <a:rPr lang="fi-FI" dirty="0"/>
              <a:t>Perheet voivat olla </a:t>
            </a:r>
            <a:r>
              <a:rPr lang="fi-FI" b="1" dirty="0"/>
              <a:t>monimuotoisia monella tavalla</a:t>
            </a:r>
          </a:p>
          <a:p>
            <a:pPr lvl="1"/>
            <a:r>
              <a:rPr lang="fi-FI" sz="2800"/>
              <a:t>kieli, kulttuuri, kasvatus, katsomukset, uskonnot ja perinteet</a:t>
            </a:r>
          </a:p>
          <a:p>
            <a:pPr lvl="1"/>
            <a:r>
              <a:rPr lang="fi-FI" sz="2800"/>
              <a:t>tavat, kasvatusnäkemykset</a:t>
            </a:r>
          </a:p>
          <a:p>
            <a:pPr lvl="1"/>
            <a:endParaRPr lang="fi-FI" sz="2800"/>
          </a:p>
          <a:p>
            <a:pPr lvl="1"/>
            <a:r>
              <a:rPr lang="fi-FI" sz="2800"/>
              <a:t>Lapsiperheen elämänvaiheet s. 167</a:t>
            </a:r>
          </a:p>
          <a:p>
            <a:pPr marL="457200" lvl="1" indent="0">
              <a:buNone/>
            </a:pPr>
            <a:endParaRPr lang="fi-FI" sz="2800"/>
          </a:p>
          <a:p>
            <a:pPr marL="457200" lvl="1" indent="0">
              <a:buNone/>
            </a:pPr>
            <a:endParaRPr lang="fi-FI" sz="2800"/>
          </a:p>
          <a:p>
            <a:pPr lvl="1"/>
            <a:endParaRPr lang="fi-FI" sz="280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48FD7E-C11E-291B-7D99-579C6D8219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CB1E5E-49D2-79C3-EDB0-337B8716B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i-FI" smtClean="0"/>
              <a:pPr rtl="0"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8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41310C-9C51-3CD4-D729-6F4ED860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fi-FI" dirty="0"/>
              <a:t>Perhe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5669C0-6DA3-3AC7-8FC1-13822A17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>
            <a:normAutofit/>
          </a:bodyPr>
          <a:lstStyle/>
          <a:p>
            <a:r>
              <a:rPr lang="fi-FI" dirty="0"/>
              <a:t>Jos perheessä ei ole lapsia, muodostuvasta perheestä siirrytään kahden aikuisen perheeseen</a:t>
            </a:r>
          </a:p>
          <a:p>
            <a:r>
              <a:rPr lang="fi-FI" dirty="0"/>
              <a:t>Eri vaiheiden kesto vaihtelee</a:t>
            </a:r>
          </a:p>
          <a:p>
            <a:r>
              <a:rPr lang="fi-FI" dirty="0"/>
              <a:t>Jokaisella vaiheella omat </a:t>
            </a:r>
            <a:r>
              <a:rPr lang="fi-FI" b="1" dirty="0"/>
              <a:t>ilonsa ja murheensa sekä kehitystehtävänsä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265140-AF8E-0551-2578-F6480CF11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5516356-5BA3-8713-CB34-794C1039D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i-FI" smtClean="0"/>
              <a:pPr rtl="0"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56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3C1630-F325-EDDC-10DA-89158F2A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fi-FI" dirty="0"/>
              <a:t>Hyvin toimivan perheen tunnusmerkit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220D5B-1068-5070-F149-66FEB8C74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>
            <a:normAutofit/>
          </a:bodyPr>
          <a:lstStyle/>
          <a:p>
            <a:r>
              <a:rPr lang="fi-FI" sz="2400" b="1"/>
              <a:t>Johtajuus</a:t>
            </a:r>
            <a:r>
              <a:rPr lang="fi-FI" sz="2400"/>
              <a:t>: puolisot ovat jakaneet johtajuuden</a:t>
            </a:r>
          </a:p>
          <a:p>
            <a:r>
              <a:rPr lang="fi-FI" sz="2400" b="1"/>
              <a:t>Läheisyys</a:t>
            </a:r>
            <a:r>
              <a:rPr lang="fi-FI" sz="2400"/>
              <a:t>: perheenjäsenet tuntevat itsensä läheisiksi toisilleen eikä perheessä ole liittoumia</a:t>
            </a:r>
          </a:p>
          <a:p>
            <a:r>
              <a:rPr lang="fi-FI" sz="2400" b="1"/>
              <a:t>Rajat</a:t>
            </a:r>
            <a:r>
              <a:rPr lang="fi-FI" sz="2400"/>
              <a:t>: sukupolvien väliset rajat ovat säilyneet</a:t>
            </a:r>
          </a:p>
          <a:p>
            <a:r>
              <a:rPr lang="fi-FI" sz="2400" b="1"/>
              <a:t>Toimiva vuorovaikutus</a:t>
            </a:r>
            <a:r>
              <a:rPr lang="fi-FI" sz="2400"/>
              <a:t>: perheenjäsenet pystyvät puhumaan asioistaan ja ongelmistaan</a:t>
            </a:r>
          </a:p>
          <a:p>
            <a:r>
              <a:rPr lang="fi-FI" sz="2400" b="1"/>
              <a:t>Tunteet</a:t>
            </a:r>
            <a:r>
              <a:rPr lang="fi-FI" sz="2400"/>
              <a:t>: tunneilmasto on myönteinen ja on keinoja ratkaista ristiriitoja</a:t>
            </a:r>
          </a:p>
          <a:p>
            <a:r>
              <a:rPr lang="fi-FI" sz="2400"/>
              <a:t>Päivittäiset toiminnot sujuvat ja voimavaroja riittää myös perheen ulkopuoliseen elämään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3D1D0E-0C14-B2BA-5AE7-FAECB8C39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223124-FC59-C308-2C90-F9EA1C1C7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i-FI" smtClean="0"/>
              <a:pPr rtl="0">
                <a:spcAft>
                  <a:spcPts val="600"/>
                </a:spcAft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54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EB5242-D1CA-4BD6-9BB6-5418A867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fi-FI" dirty="0"/>
              <a:t>Perheen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8AB30D-33D0-F5B5-9597-43B98F38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>
            <a:normAutofit/>
          </a:bodyPr>
          <a:lstStyle/>
          <a:p>
            <a:r>
              <a:rPr lang="fi-FI" dirty="0"/>
              <a:t>Jos perheen </a:t>
            </a:r>
            <a:r>
              <a:rPr lang="fi-FI" b="1" dirty="0"/>
              <a:t>dynamiikassa ja vuorovaikutuksessa ilmenee ongelmia</a:t>
            </a:r>
            <a:r>
              <a:rPr lang="fi-FI" dirty="0"/>
              <a:t>, perhe saattaa tarvita ulkopuolista apua ja tukea</a:t>
            </a:r>
          </a:p>
          <a:p>
            <a:r>
              <a:rPr lang="fi-FI" dirty="0"/>
              <a:t>Ongelmakohdissa ja siirtymävaiheissa perhettä voidaan tukea </a:t>
            </a:r>
            <a:r>
              <a:rPr lang="fi-FI" b="1" dirty="0"/>
              <a:t>perhepalvelujen avulla.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0F91FBD-A2D8-485A-7454-8738E8A10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BCD708-80C5-D947-DB35-AB9ADF472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i-FI" smtClean="0"/>
              <a:pPr rtl="0">
                <a:spcAft>
                  <a:spcPts val="600"/>
                </a:spcAft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0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8CA72E-B088-870F-5CD8-BDB0992E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fi-FI" dirty="0"/>
              <a:t>Perhekeskeinen lähestymistapa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C69009-F653-C7C5-8814-680062201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/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8326B-F213-9FBA-D277-D79DC51D6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i-FI" smtClean="0"/>
              <a:pPr rtl="0">
                <a:spcAft>
                  <a:spcPts val="600"/>
                </a:spcAft>
              </a:pPr>
              <a:t>7</a:t>
            </a:fld>
            <a:endParaRPr lang="fi-FI"/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CE5C03ED-8D56-FE17-B001-7B0065098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913623"/>
              </p:ext>
            </p:extLst>
          </p:nvPr>
        </p:nvGraphicFramePr>
        <p:xfrm>
          <a:off x="838200" y="2990088"/>
          <a:ext cx="105156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31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B04C3-43B6-3637-85FF-E2031646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974725"/>
          </a:xfrm>
        </p:spPr>
        <p:txBody>
          <a:bodyPr/>
          <a:lstStyle/>
          <a:p>
            <a:r>
              <a:rPr lang="fi-FI" dirty="0"/>
              <a:t>Kasvatustyylit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699184-3F3C-5A95-8785-57C0C518B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fi-FI"/>
              <a:t>Esityksen otsikko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E0912-BC84-320E-63A4-F39DF9E38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i-FI" smtClean="0"/>
              <a:pPr rtl="0"/>
              <a:t>8</a:t>
            </a:fld>
            <a:endParaRPr lang="fi-FI" dirty="0"/>
          </a:p>
        </p:txBody>
      </p:sp>
      <p:pic>
        <p:nvPicPr>
          <p:cNvPr id="6" name="Kuvan paikkamerkki 7" descr="Kuva, joka sisältää kohteen teksti, orvokki, violetti, Liila&#10;&#10;Tekoälyllä luotu sisältö voi olla virheellistä.">
            <a:extLst>
              <a:ext uri="{FF2B5EF4-FFF2-40B4-BE49-F238E27FC236}">
                <a16:creationId xmlns:a16="http://schemas.microsoft.com/office/drawing/2014/main" id="{0A69D2EE-EF72-B5AA-2CFA-20F4E2EDC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2115879" y="1600199"/>
            <a:ext cx="7495954" cy="4876801"/>
          </a:xfrm>
        </p:spPr>
      </p:pic>
    </p:spTree>
    <p:extLst>
      <p:ext uri="{BB962C8B-B14F-4D97-AF65-F5344CB8AC3E}">
        <p14:creationId xmlns:p14="http://schemas.microsoft.com/office/powerpoint/2010/main" val="67148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6_TF56410444_Win32" id="{C59A4A18-2B6D-4169-A764-0E5BF4E47ED4}" vid="{E4C44B56-F57E-4C9E-B3E7-A87DA244F44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Kukoistavat kukat</Template>
  <TotalTime>149</TotalTime>
  <Words>245</Words>
  <Application>Microsoft Office PowerPoint</Application>
  <PresentationFormat>Laajakuva</PresentationFormat>
  <Paragraphs>50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Office-teema</vt:lpstr>
      <vt:lpstr>Moninaiset perheet  ja vanhemmuus </vt:lpstr>
      <vt:lpstr>Perhe</vt:lpstr>
      <vt:lpstr>Perhe</vt:lpstr>
      <vt:lpstr>Perhe</vt:lpstr>
      <vt:lpstr>Hyvin toimivan perheen tunnusmerkit</vt:lpstr>
      <vt:lpstr>Perheen tukeminen</vt:lpstr>
      <vt:lpstr>Perhekeskeinen lähestymistapa</vt:lpstr>
      <vt:lpstr>Kasvatustyylit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Susanna Kuhno</dc:creator>
  <cp:lastModifiedBy>Susanna Kuhno</cp:lastModifiedBy>
  <cp:revision>1</cp:revision>
  <dcterms:created xsi:type="dcterms:W3CDTF">2025-10-21T08:10:23Z</dcterms:created>
  <dcterms:modified xsi:type="dcterms:W3CDTF">2025-10-21T10:54:53Z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1da9c32a-bfae-405a-8b24-7b98e9ab8c95_Enabled">
    <vt:lpwstr>true</vt:lpwstr>
  </property>
  <property fmtid="{D5CDD505-2E9C-101B-9397-08002B2CF9AE}" pid="4" name="MSIP_Label_1da9c32a-bfae-405a-8b24-7b98e9ab8c95_SetDate">
    <vt:lpwstr>2025-10-21T08:25:50Z</vt:lpwstr>
  </property>
  <property fmtid="{D5CDD505-2E9C-101B-9397-08002B2CF9AE}" pid="5" name="MSIP_Label_1da9c32a-bfae-405a-8b24-7b98e9ab8c95_Method">
    <vt:lpwstr>Standard</vt:lpwstr>
  </property>
  <property fmtid="{D5CDD505-2E9C-101B-9397-08002B2CF9AE}" pid="6" name="MSIP_Label_1da9c32a-bfae-405a-8b24-7b98e9ab8c95_Name">
    <vt:lpwstr>Poke oletus</vt:lpwstr>
  </property>
  <property fmtid="{D5CDD505-2E9C-101B-9397-08002B2CF9AE}" pid="7" name="MSIP_Label_1da9c32a-bfae-405a-8b24-7b98e9ab8c95_SiteId">
    <vt:lpwstr>d9b5edb3-7859-4978-89c3-cadf9e5176b7</vt:lpwstr>
  </property>
  <property fmtid="{D5CDD505-2E9C-101B-9397-08002B2CF9AE}" pid="8" name="MSIP_Label_1da9c32a-bfae-405a-8b24-7b98e9ab8c95_ActionId">
    <vt:lpwstr>10ee1b3c-e562-47f0-b150-e0dfbd01cb42</vt:lpwstr>
  </property>
  <property fmtid="{D5CDD505-2E9C-101B-9397-08002B2CF9AE}" pid="9" name="MSIP_Label_1da9c32a-bfae-405a-8b24-7b98e9ab8c95_ContentBits">
    <vt:lpwstr>0</vt:lpwstr>
  </property>
  <property fmtid="{D5CDD505-2E9C-101B-9397-08002B2CF9AE}" pid="10" name="MSIP_Label_1da9c32a-bfae-405a-8b24-7b98e9ab8c95_Tag">
    <vt:lpwstr>10, 3, 0, 1</vt:lpwstr>
  </property>
</Properties>
</file>