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5" r:id="rId12"/>
    <p:sldId id="266" r:id="rId13"/>
    <p:sldId id="269" r:id="rId14"/>
    <p:sldId id="270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B0AFF-0FEB-4968-A0A4-53187DF0396C}" v="1" dt="2025-10-07T10:59:29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a Kuhno" userId="89b9fb82-3e89-460b-839a-1a35c776b289" providerId="ADAL" clId="{DE7B2FAA-139D-4BCF-A131-5D3CA9AC5140}"/>
    <pc:docChg chg="custSel addSld delSld modSld">
      <pc:chgData name="Susanna Kuhno" userId="89b9fb82-3e89-460b-839a-1a35c776b289" providerId="ADAL" clId="{DE7B2FAA-139D-4BCF-A131-5D3CA9AC5140}" dt="2025-10-07T11:13:07.226" v="6744" actId="113"/>
      <pc:docMkLst>
        <pc:docMk/>
      </pc:docMkLst>
      <pc:sldChg chg="modSp mod">
        <pc:chgData name="Susanna Kuhno" userId="89b9fb82-3e89-460b-839a-1a35c776b289" providerId="ADAL" clId="{DE7B2FAA-139D-4BCF-A131-5D3CA9AC5140}" dt="2025-10-06T10:06:57.878" v="77" actId="14100"/>
        <pc:sldMkLst>
          <pc:docMk/>
          <pc:sldMk cId="782385677" sldId="256"/>
        </pc:sldMkLst>
        <pc:spChg chg="mod">
          <ac:chgData name="Susanna Kuhno" userId="89b9fb82-3e89-460b-839a-1a35c776b289" providerId="ADAL" clId="{DE7B2FAA-139D-4BCF-A131-5D3CA9AC5140}" dt="2025-10-06T10:06:57.878" v="77" actId="14100"/>
          <ac:spMkLst>
            <pc:docMk/>
            <pc:sldMk cId="782385677" sldId="256"/>
            <ac:spMk id="2" creationId="{00000000-0000-0000-0000-000000000000}"/>
          </ac:spMkLst>
        </pc:spChg>
      </pc:sldChg>
      <pc:sldChg chg="modSp mod">
        <pc:chgData name="Susanna Kuhno" userId="89b9fb82-3e89-460b-839a-1a35c776b289" providerId="ADAL" clId="{DE7B2FAA-139D-4BCF-A131-5D3CA9AC5140}" dt="2025-10-07T07:09:47.054" v="3860" actId="113"/>
        <pc:sldMkLst>
          <pc:docMk/>
          <pc:sldMk cId="4035024927" sldId="257"/>
        </pc:sldMkLst>
        <pc:spChg chg="mod">
          <ac:chgData name="Susanna Kuhno" userId="89b9fb82-3e89-460b-839a-1a35c776b289" providerId="ADAL" clId="{DE7B2FAA-139D-4BCF-A131-5D3CA9AC5140}" dt="2025-10-06T10:07:25.095" v="126" actId="20577"/>
          <ac:spMkLst>
            <pc:docMk/>
            <pc:sldMk cId="4035024927" sldId="257"/>
            <ac:spMk id="2" creationId="{6FC1EC6D-F959-1E79-A67D-1B906DF6A31B}"/>
          </ac:spMkLst>
        </pc:spChg>
        <pc:spChg chg="mod">
          <ac:chgData name="Susanna Kuhno" userId="89b9fb82-3e89-460b-839a-1a35c776b289" providerId="ADAL" clId="{DE7B2FAA-139D-4BCF-A131-5D3CA9AC5140}" dt="2025-10-07T07:09:47.054" v="3860" actId="113"/>
          <ac:spMkLst>
            <pc:docMk/>
            <pc:sldMk cId="4035024927" sldId="257"/>
            <ac:spMk id="3" creationId="{EC5D92E9-C060-1C99-1946-D98E950B9B3A}"/>
          </ac:spMkLst>
        </pc:spChg>
      </pc:sldChg>
      <pc:sldChg chg="modSp mod">
        <pc:chgData name="Susanna Kuhno" userId="89b9fb82-3e89-460b-839a-1a35c776b289" providerId="ADAL" clId="{DE7B2FAA-139D-4BCF-A131-5D3CA9AC5140}" dt="2025-10-06T10:12:36.380" v="684" actId="113"/>
        <pc:sldMkLst>
          <pc:docMk/>
          <pc:sldMk cId="1447874099" sldId="258"/>
        </pc:sldMkLst>
        <pc:spChg chg="mod">
          <ac:chgData name="Susanna Kuhno" userId="89b9fb82-3e89-460b-839a-1a35c776b289" providerId="ADAL" clId="{DE7B2FAA-139D-4BCF-A131-5D3CA9AC5140}" dt="2025-10-06T10:10:29.867" v="479" actId="20577"/>
          <ac:spMkLst>
            <pc:docMk/>
            <pc:sldMk cId="1447874099" sldId="258"/>
            <ac:spMk id="2" creationId="{47AA7DC3-8778-DD20-8FC3-E8C9F5F9F446}"/>
          </ac:spMkLst>
        </pc:spChg>
        <pc:spChg chg="mod">
          <ac:chgData name="Susanna Kuhno" userId="89b9fb82-3e89-460b-839a-1a35c776b289" providerId="ADAL" clId="{DE7B2FAA-139D-4BCF-A131-5D3CA9AC5140}" dt="2025-10-06T10:12:36.380" v="684" actId="113"/>
          <ac:spMkLst>
            <pc:docMk/>
            <pc:sldMk cId="1447874099" sldId="258"/>
            <ac:spMk id="3" creationId="{9C1B75FF-7EE2-9FAC-EBA5-73BA86624331}"/>
          </ac:spMkLst>
        </pc:spChg>
      </pc:sldChg>
      <pc:sldChg chg="modSp mod">
        <pc:chgData name="Susanna Kuhno" userId="89b9fb82-3e89-460b-839a-1a35c776b289" providerId="ADAL" clId="{DE7B2FAA-139D-4BCF-A131-5D3CA9AC5140}" dt="2025-10-06T10:21:04.492" v="885" actId="20577"/>
        <pc:sldMkLst>
          <pc:docMk/>
          <pc:sldMk cId="3572992735" sldId="259"/>
        </pc:sldMkLst>
        <pc:spChg chg="mod">
          <ac:chgData name="Susanna Kuhno" userId="89b9fb82-3e89-460b-839a-1a35c776b289" providerId="ADAL" clId="{DE7B2FAA-139D-4BCF-A131-5D3CA9AC5140}" dt="2025-10-06T10:13:06.672" v="727" actId="6549"/>
          <ac:spMkLst>
            <pc:docMk/>
            <pc:sldMk cId="3572992735" sldId="259"/>
            <ac:spMk id="2" creationId="{EB730A7D-8175-9209-D849-9588A507F2FD}"/>
          </ac:spMkLst>
        </pc:spChg>
        <pc:spChg chg="mod">
          <ac:chgData name="Susanna Kuhno" userId="89b9fb82-3e89-460b-839a-1a35c776b289" providerId="ADAL" clId="{DE7B2FAA-139D-4BCF-A131-5D3CA9AC5140}" dt="2025-10-06T10:21:04.492" v="885" actId="20577"/>
          <ac:spMkLst>
            <pc:docMk/>
            <pc:sldMk cId="3572992735" sldId="259"/>
            <ac:spMk id="3" creationId="{4108C90F-3531-9EF4-16F0-E696A63F3E1A}"/>
          </ac:spMkLst>
        </pc:spChg>
      </pc:sldChg>
      <pc:sldChg chg="modSp mod">
        <pc:chgData name="Susanna Kuhno" userId="89b9fb82-3e89-460b-839a-1a35c776b289" providerId="ADAL" clId="{DE7B2FAA-139D-4BCF-A131-5D3CA9AC5140}" dt="2025-10-06T10:35:40.290" v="2052" actId="20577"/>
        <pc:sldMkLst>
          <pc:docMk/>
          <pc:sldMk cId="4261433685" sldId="260"/>
        </pc:sldMkLst>
        <pc:spChg chg="mod">
          <ac:chgData name="Susanna Kuhno" userId="89b9fb82-3e89-460b-839a-1a35c776b289" providerId="ADAL" clId="{DE7B2FAA-139D-4BCF-A131-5D3CA9AC5140}" dt="2025-10-06T10:31:49.984" v="1864" actId="20577"/>
          <ac:spMkLst>
            <pc:docMk/>
            <pc:sldMk cId="4261433685" sldId="260"/>
            <ac:spMk id="2" creationId="{0CE8276F-E5B6-0537-D62D-77BB73615E55}"/>
          </ac:spMkLst>
        </pc:spChg>
        <pc:spChg chg="mod">
          <ac:chgData name="Susanna Kuhno" userId="89b9fb82-3e89-460b-839a-1a35c776b289" providerId="ADAL" clId="{DE7B2FAA-139D-4BCF-A131-5D3CA9AC5140}" dt="2025-10-06T10:35:40.290" v="2052" actId="20577"/>
          <ac:spMkLst>
            <pc:docMk/>
            <pc:sldMk cId="4261433685" sldId="260"/>
            <ac:spMk id="3" creationId="{ADECE622-7CF4-B5FB-A98A-56E110A88CF1}"/>
          </ac:spMkLst>
        </pc:spChg>
      </pc:sldChg>
      <pc:sldChg chg="modSp mod">
        <pc:chgData name="Susanna Kuhno" userId="89b9fb82-3e89-460b-839a-1a35c776b289" providerId="ADAL" clId="{DE7B2FAA-139D-4BCF-A131-5D3CA9AC5140}" dt="2025-10-06T10:38:57.495" v="2492" actId="20577"/>
        <pc:sldMkLst>
          <pc:docMk/>
          <pc:sldMk cId="1836082103" sldId="261"/>
        </pc:sldMkLst>
        <pc:spChg chg="mod">
          <ac:chgData name="Susanna Kuhno" userId="89b9fb82-3e89-460b-839a-1a35c776b289" providerId="ADAL" clId="{DE7B2FAA-139D-4BCF-A131-5D3CA9AC5140}" dt="2025-10-06T10:38:57.495" v="2492" actId="20577"/>
          <ac:spMkLst>
            <pc:docMk/>
            <pc:sldMk cId="1836082103" sldId="261"/>
            <ac:spMk id="3" creationId="{9ECFE89D-EC15-E8E6-95B3-271066FE0B7A}"/>
          </ac:spMkLst>
        </pc:spChg>
        <pc:spChg chg="mod">
          <ac:chgData name="Susanna Kuhno" userId="89b9fb82-3e89-460b-839a-1a35c776b289" providerId="ADAL" clId="{DE7B2FAA-139D-4BCF-A131-5D3CA9AC5140}" dt="2025-10-06T10:36:23.641" v="2069" actId="20577"/>
          <ac:spMkLst>
            <pc:docMk/>
            <pc:sldMk cId="1836082103" sldId="261"/>
            <ac:spMk id="5" creationId="{C418DD53-BF69-78B9-7145-70205540129B}"/>
          </ac:spMkLst>
        </pc:spChg>
      </pc:sldChg>
      <pc:sldChg chg="modSp mod">
        <pc:chgData name="Susanna Kuhno" userId="89b9fb82-3e89-460b-839a-1a35c776b289" providerId="ADAL" clId="{DE7B2FAA-139D-4BCF-A131-5D3CA9AC5140}" dt="2025-10-06T11:06:34.954" v="2991" actId="113"/>
        <pc:sldMkLst>
          <pc:docMk/>
          <pc:sldMk cId="1995121415" sldId="262"/>
        </pc:sldMkLst>
        <pc:spChg chg="mod">
          <ac:chgData name="Susanna Kuhno" userId="89b9fb82-3e89-460b-839a-1a35c776b289" providerId="ADAL" clId="{DE7B2FAA-139D-4BCF-A131-5D3CA9AC5140}" dt="2025-10-06T10:39:21.828" v="2549" actId="20577"/>
          <ac:spMkLst>
            <pc:docMk/>
            <pc:sldMk cId="1995121415" sldId="262"/>
            <ac:spMk id="2" creationId="{D56D1D62-854C-361B-069E-A01A02E65611}"/>
          </ac:spMkLst>
        </pc:spChg>
        <pc:spChg chg="mod">
          <ac:chgData name="Susanna Kuhno" userId="89b9fb82-3e89-460b-839a-1a35c776b289" providerId="ADAL" clId="{DE7B2FAA-139D-4BCF-A131-5D3CA9AC5140}" dt="2025-10-06T11:06:34.954" v="2991" actId="113"/>
          <ac:spMkLst>
            <pc:docMk/>
            <pc:sldMk cId="1995121415" sldId="262"/>
            <ac:spMk id="3" creationId="{A7BFED3C-7DAD-3F80-0386-619255DD6DAC}"/>
          </ac:spMkLst>
        </pc:spChg>
      </pc:sldChg>
      <pc:sldChg chg="modSp mod">
        <pc:chgData name="Susanna Kuhno" userId="89b9fb82-3e89-460b-839a-1a35c776b289" providerId="ADAL" clId="{DE7B2FAA-139D-4BCF-A131-5D3CA9AC5140}" dt="2025-10-06T11:11:34.141" v="3408" actId="113"/>
        <pc:sldMkLst>
          <pc:docMk/>
          <pc:sldMk cId="177843355" sldId="263"/>
        </pc:sldMkLst>
        <pc:spChg chg="mod">
          <ac:chgData name="Susanna Kuhno" userId="89b9fb82-3e89-460b-839a-1a35c776b289" providerId="ADAL" clId="{DE7B2FAA-139D-4BCF-A131-5D3CA9AC5140}" dt="2025-10-06T11:07:28.577" v="3037" actId="255"/>
          <ac:spMkLst>
            <pc:docMk/>
            <pc:sldMk cId="177843355" sldId="263"/>
            <ac:spMk id="2" creationId="{F48563F4-E812-E2D4-7FDE-47A01BBFF9D1}"/>
          </ac:spMkLst>
        </pc:spChg>
        <pc:spChg chg="mod">
          <ac:chgData name="Susanna Kuhno" userId="89b9fb82-3e89-460b-839a-1a35c776b289" providerId="ADAL" clId="{DE7B2FAA-139D-4BCF-A131-5D3CA9AC5140}" dt="2025-10-06T11:11:34.141" v="3408" actId="113"/>
          <ac:spMkLst>
            <pc:docMk/>
            <pc:sldMk cId="177843355" sldId="263"/>
            <ac:spMk id="3" creationId="{3D681597-07C0-9779-782E-645CD4DF40FB}"/>
          </ac:spMkLst>
        </pc:spChg>
      </pc:sldChg>
      <pc:sldChg chg="modSp mod">
        <pc:chgData name="Susanna Kuhno" userId="89b9fb82-3e89-460b-839a-1a35c776b289" providerId="ADAL" clId="{DE7B2FAA-139D-4BCF-A131-5D3CA9AC5140}" dt="2025-10-06T11:15:03.281" v="3821" actId="113"/>
        <pc:sldMkLst>
          <pc:docMk/>
          <pc:sldMk cId="1653513612" sldId="265"/>
        </pc:sldMkLst>
        <pc:spChg chg="mod">
          <ac:chgData name="Susanna Kuhno" userId="89b9fb82-3e89-460b-839a-1a35c776b289" providerId="ADAL" clId="{DE7B2FAA-139D-4BCF-A131-5D3CA9AC5140}" dt="2025-10-06T11:11:58.570" v="3416" actId="20577"/>
          <ac:spMkLst>
            <pc:docMk/>
            <pc:sldMk cId="1653513612" sldId="265"/>
            <ac:spMk id="2" creationId="{7FFA021F-1A75-AD93-2016-CC9165831DFC}"/>
          </ac:spMkLst>
        </pc:spChg>
        <pc:spChg chg="mod">
          <ac:chgData name="Susanna Kuhno" userId="89b9fb82-3e89-460b-839a-1a35c776b289" providerId="ADAL" clId="{DE7B2FAA-139D-4BCF-A131-5D3CA9AC5140}" dt="2025-10-06T11:15:03.281" v="3821" actId="113"/>
          <ac:spMkLst>
            <pc:docMk/>
            <pc:sldMk cId="1653513612" sldId="265"/>
            <ac:spMk id="3" creationId="{C1994F93-3070-A8E2-362B-935FBBC573E4}"/>
          </ac:spMkLst>
        </pc:spChg>
      </pc:sldChg>
      <pc:sldChg chg="modSp mod">
        <pc:chgData name="Susanna Kuhno" userId="89b9fb82-3e89-460b-839a-1a35c776b289" providerId="ADAL" clId="{DE7B2FAA-139D-4BCF-A131-5D3CA9AC5140}" dt="2025-10-07T08:16:41.544" v="4295" actId="113"/>
        <pc:sldMkLst>
          <pc:docMk/>
          <pc:sldMk cId="899006377" sldId="266"/>
        </pc:sldMkLst>
        <pc:spChg chg="mod">
          <ac:chgData name="Susanna Kuhno" userId="89b9fb82-3e89-460b-839a-1a35c776b289" providerId="ADAL" clId="{DE7B2FAA-139D-4BCF-A131-5D3CA9AC5140}" dt="2025-10-07T07:12:58.197" v="3943" actId="20577"/>
          <ac:spMkLst>
            <pc:docMk/>
            <pc:sldMk cId="899006377" sldId="266"/>
            <ac:spMk id="2" creationId="{5F6FD2E1-5FDE-87C0-5993-8688A9D4BC3C}"/>
          </ac:spMkLst>
        </pc:spChg>
        <pc:spChg chg="mod">
          <ac:chgData name="Susanna Kuhno" userId="89b9fb82-3e89-460b-839a-1a35c776b289" providerId="ADAL" clId="{DE7B2FAA-139D-4BCF-A131-5D3CA9AC5140}" dt="2025-10-07T08:16:41.544" v="4295" actId="113"/>
          <ac:spMkLst>
            <pc:docMk/>
            <pc:sldMk cId="899006377" sldId="266"/>
            <ac:spMk id="3" creationId="{ACBFA51C-A051-F7CB-EEE3-613CB414B626}"/>
          </ac:spMkLst>
        </pc:spChg>
      </pc:sldChg>
      <pc:sldChg chg="addSp delSp modSp new mod">
        <pc:chgData name="Susanna Kuhno" userId="89b9fb82-3e89-460b-839a-1a35c776b289" providerId="ADAL" clId="{DE7B2FAA-139D-4BCF-A131-5D3CA9AC5140}" dt="2025-10-06T10:27:06.112" v="1428" actId="14100"/>
        <pc:sldMkLst>
          <pc:docMk/>
          <pc:sldMk cId="4290822818" sldId="267"/>
        </pc:sldMkLst>
        <pc:spChg chg="mod">
          <ac:chgData name="Susanna Kuhno" userId="89b9fb82-3e89-460b-839a-1a35c776b289" providerId="ADAL" clId="{DE7B2FAA-139D-4BCF-A131-5D3CA9AC5140}" dt="2025-10-06T10:21:58.648" v="948" actId="20577"/>
          <ac:spMkLst>
            <pc:docMk/>
            <pc:sldMk cId="4290822818" sldId="267"/>
            <ac:spMk id="2" creationId="{CB504AC5-BA38-AD19-A05E-306AAFA42CBD}"/>
          </ac:spMkLst>
        </pc:spChg>
        <pc:spChg chg="del">
          <ac:chgData name="Susanna Kuhno" userId="89b9fb82-3e89-460b-839a-1a35c776b289" providerId="ADAL" clId="{DE7B2FAA-139D-4BCF-A131-5D3CA9AC5140}" dt="2025-10-06T10:22:27.588" v="949" actId="3680"/>
          <ac:spMkLst>
            <pc:docMk/>
            <pc:sldMk cId="4290822818" sldId="267"/>
            <ac:spMk id="3" creationId="{4C03C6D9-4DB8-7A53-BE19-33C33F67741E}"/>
          </ac:spMkLst>
        </pc:spChg>
        <pc:spChg chg="del">
          <ac:chgData name="Susanna Kuhno" userId="89b9fb82-3e89-460b-839a-1a35c776b289" providerId="ADAL" clId="{DE7B2FAA-139D-4BCF-A131-5D3CA9AC5140}" dt="2025-10-06T10:24:17.862" v="1104" actId="478"/>
          <ac:spMkLst>
            <pc:docMk/>
            <pc:sldMk cId="4290822818" sldId="267"/>
            <ac:spMk id="4" creationId="{3D193E05-F988-44C5-CA21-5802DDC1E9D0}"/>
          </ac:spMkLst>
        </pc:spChg>
        <pc:graphicFrameChg chg="add mod ord modGraphic">
          <ac:chgData name="Susanna Kuhno" userId="89b9fb82-3e89-460b-839a-1a35c776b289" providerId="ADAL" clId="{DE7B2FAA-139D-4BCF-A131-5D3CA9AC5140}" dt="2025-10-06T10:27:06.112" v="1428" actId="14100"/>
          <ac:graphicFrameMkLst>
            <pc:docMk/>
            <pc:sldMk cId="4290822818" sldId="267"/>
            <ac:graphicFrameMk id="5" creationId="{D25CD25A-A64A-368D-A798-261C1C470B4C}"/>
          </ac:graphicFrameMkLst>
        </pc:graphicFrameChg>
      </pc:sldChg>
      <pc:sldChg chg="addSp delSp modSp new mod">
        <pc:chgData name="Susanna Kuhno" userId="89b9fb82-3e89-460b-839a-1a35c776b289" providerId="ADAL" clId="{DE7B2FAA-139D-4BCF-A131-5D3CA9AC5140}" dt="2025-10-06T10:31:30.623" v="1828" actId="20577"/>
        <pc:sldMkLst>
          <pc:docMk/>
          <pc:sldMk cId="172619802" sldId="268"/>
        </pc:sldMkLst>
        <pc:spChg chg="mod">
          <ac:chgData name="Susanna Kuhno" userId="89b9fb82-3e89-460b-839a-1a35c776b289" providerId="ADAL" clId="{DE7B2FAA-139D-4BCF-A131-5D3CA9AC5140}" dt="2025-10-06T10:27:37.153" v="1451" actId="20577"/>
          <ac:spMkLst>
            <pc:docMk/>
            <pc:sldMk cId="172619802" sldId="268"/>
            <ac:spMk id="2" creationId="{F1B5C155-B264-7045-DC10-A92C61280CD6}"/>
          </ac:spMkLst>
        </pc:spChg>
        <pc:spChg chg="del">
          <ac:chgData name="Susanna Kuhno" userId="89b9fb82-3e89-460b-839a-1a35c776b289" providerId="ADAL" clId="{DE7B2FAA-139D-4BCF-A131-5D3CA9AC5140}" dt="2025-10-06T10:27:55.093" v="1452" actId="3680"/>
          <ac:spMkLst>
            <pc:docMk/>
            <pc:sldMk cId="172619802" sldId="268"/>
            <ac:spMk id="3" creationId="{EF508011-79D0-8C98-2667-F2BC194931F0}"/>
          </ac:spMkLst>
        </pc:spChg>
        <pc:spChg chg="del">
          <ac:chgData name="Susanna Kuhno" userId="89b9fb82-3e89-460b-839a-1a35c776b289" providerId="ADAL" clId="{DE7B2FAA-139D-4BCF-A131-5D3CA9AC5140}" dt="2025-10-06T10:28:00.150" v="1453" actId="478"/>
          <ac:spMkLst>
            <pc:docMk/>
            <pc:sldMk cId="172619802" sldId="268"/>
            <ac:spMk id="4" creationId="{7C5A14BB-3FA3-0913-2C7F-FF9AD7FB8555}"/>
          </ac:spMkLst>
        </pc:spChg>
        <pc:graphicFrameChg chg="add mod ord modGraphic">
          <ac:chgData name="Susanna Kuhno" userId="89b9fb82-3e89-460b-839a-1a35c776b289" providerId="ADAL" clId="{DE7B2FAA-139D-4BCF-A131-5D3CA9AC5140}" dt="2025-10-06T10:31:30.623" v="1828" actId="20577"/>
          <ac:graphicFrameMkLst>
            <pc:docMk/>
            <pc:sldMk cId="172619802" sldId="268"/>
            <ac:graphicFrameMk id="5" creationId="{CA64540E-A56B-C9C0-8DFF-5C813F9978D8}"/>
          </ac:graphicFrameMkLst>
        </pc:graphicFrameChg>
      </pc:sldChg>
      <pc:sldChg chg="modSp new mod">
        <pc:chgData name="Susanna Kuhno" userId="89b9fb82-3e89-460b-839a-1a35c776b289" providerId="ADAL" clId="{DE7B2FAA-139D-4BCF-A131-5D3CA9AC5140}" dt="2025-10-07T08:19:26.049" v="4585" actId="113"/>
        <pc:sldMkLst>
          <pc:docMk/>
          <pc:sldMk cId="389576437" sldId="269"/>
        </pc:sldMkLst>
        <pc:spChg chg="mod">
          <ac:chgData name="Susanna Kuhno" userId="89b9fb82-3e89-460b-839a-1a35c776b289" providerId="ADAL" clId="{DE7B2FAA-139D-4BCF-A131-5D3CA9AC5140}" dt="2025-10-07T08:17:09.591" v="4330" actId="20577"/>
          <ac:spMkLst>
            <pc:docMk/>
            <pc:sldMk cId="389576437" sldId="269"/>
            <ac:spMk id="2" creationId="{A24BF706-15E7-4FC0-0596-7518089A8EBE}"/>
          </ac:spMkLst>
        </pc:spChg>
        <pc:spChg chg="mod">
          <ac:chgData name="Susanna Kuhno" userId="89b9fb82-3e89-460b-839a-1a35c776b289" providerId="ADAL" clId="{DE7B2FAA-139D-4BCF-A131-5D3CA9AC5140}" dt="2025-10-07T08:19:26.049" v="4585" actId="113"/>
          <ac:spMkLst>
            <pc:docMk/>
            <pc:sldMk cId="389576437" sldId="269"/>
            <ac:spMk id="3" creationId="{C18A8959-6455-6419-6022-B8FD202C0E2A}"/>
          </ac:spMkLst>
        </pc:spChg>
      </pc:sldChg>
      <pc:sldChg chg="modSp new mod">
        <pc:chgData name="Susanna Kuhno" userId="89b9fb82-3e89-460b-839a-1a35c776b289" providerId="ADAL" clId="{DE7B2FAA-139D-4BCF-A131-5D3CA9AC5140}" dt="2025-10-07T08:21:24.247" v="4761" actId="27636"/>
        <pc:sldMkLst>
          <pc:docMk/>
          <pc:sldMk cId="1336152967" sldId="270"/>
        </pc:sldMkLst>
        <pc:spChg chg="mod">
          <ac:chgData name="Susanna Kuhno" userId="89b9fb82-3e89-460b-839a-1a35c776b289" providerId="ADAL" clId="{DE7B2FAA-139D-4BCF-A131-5D3CA9AC5140}" dt="2025-10-07T08:19:43.771" v="4615" actId="20577"/>
          <ac:spMkLst>
            <pc:docMk/>
            <pc:sldMk cId="1336152967" sldId="270"/>
            <ac:spMk id="2" creationId="{48AC1A0E-54E9-0607-ACC1-2BAAE9C7F38E}"/>
          </ac:spMkLst>
        </pc:spChg>
        <pc:spChg chg="mod">
          <ac:chgData name="Susanna Kuhno" userId="89b9fb82-3e89-460b-839a-1a35c776b289" providerId="ADAL" clId="{DE7B2FAA-139D-4BCF-A131-5D3CA9AC5140}" dt="2025-10-07T08:21:24.247" v="4761" actId="27636"/>
          <ac:spMkLst>
            <pc:docMk/>
            <pc:sldMk cId="1336152967" sldId="270"/>
            <ac:spMk id="3" creationId="{1E1FB3FC-A046-0020-5FA9-DB040EEB76AD}"/>
          </ac:spMkLst>
        </pc:spChg>
      </pc:sldChg>
      <pc:sldChg chg="modSp new mod">
        <pc:chgData name="Susanna Kuhno" userId="89b9fb82-3e89-460b-839a-1a35c776b289" providerId="ADAL" clId="{DE7B2FAA-139D-4BCF-A131-5D3CA9AC5140}" dt="2025-10-07T11:00:53.895" v="5583" actId="255"/>
        <pc:sldMkLst>
          <pc:docMk/>
          <pc:sldMk cId="3392866073" sldId="271"/>
        </pc:sldMkLst>
        <pc:spChg chg="mod">
          <ac:chgData name="Susanna Kuhno" userId="89b9fb82-3e89-460b-839a-1a35c776b289" providerId="ADAL" clId="{DE7B2FAA-139D-4BCF-A131-5D3CA9AC5140}" dt="2025-10-07T10:54:23.109" v="4805" actId="20577"/>
          <ac:spMkLst>
            <pc:docMk/>
            <pc:sldMk cId="3392866073" sldId="271"/>
            <ac:spMk id="2" creationId="{73A891E7-7296-A47F-67AE-CB9A513434D7}"/>
          </ac:spMkLst>
        </pc:spChg>
        <pc:spChg chg="mod">
          <ac:chgData name="Susanna Kuhno" userId="89b9fb82-3e89-460b-839a-1a35c776b289" providerId="ADAL" clId="{DE7B2FAA-139D-4BCF-A131-5D3CA9AC5140}" dt="2025-10-07T11:00:53.895" v="5583" actId="255"/>
          <ac:spMkLst>
            <pc:docMk/>
            <pc:sldMk cId="3392866073" sldId="271"/>
            <ac:spMk id="3" creationId="{83B2EF05-1298-85AB-1F0F-7FA19EB335C8}"/>
          </ac:spMkLst>
        </pc:spChg>
      </pc:sldChg>
      <pc:sldChg chg="modSp new mod">
        <pc:chgData name="Susanna Kuhno" userId="89b9fb82-3e89-460b-839a-1a35c776b289" providerId="ADAL" clId="{DE7B2FAA-139D-4BCF-A131-5D3CA9AC5140}" dt="2025-10-07T11:04:17.799" v="6003" actId="113"/>
        <pc:sldMkLst>
          <pc:docMk/>
          <pc:sldMk cId="1435251547" sldId="272"/>
        </pc:sldMkLst>
        <pc:spChg chg="mod">
          <ac:chgData name="Susanna Kuhno" userId="89b9fb82-3e89-460b-839a-1a35c776b289" providerId="ADAL" clId="{DE7B2FAA-139D-4BCF-A131-5D3CA9AC5140}" dt="2025-10-07T10:59:29.448" v="5505"/>
          <ac:spMkLst>
            <pc:docMk/>
            <pc:sldMk cId="1435251547" sldId="272"/>
            <ac:spMk id="2" creationId="{E0BA687F-8CBB-C2F0-C848-90845709BF4B}"/>
          </ac:spMkLst>
        </pc:spChg>
        <pc:spChg chg="mod">
          <ac:chgData name="Susanna Kuhno" userId="89b9fb82-3e89-460b-839a-1a35c776b289" providerId="ADAL" clId="{DE7B2FAA-139D-4BCF-A131-5D3CA9AC5140}" dt="2025-10-07T11:04:17.799" v="6003" actId="113"/>
          <ac:spMkLst>
            <pc:docMk/>
            <pc:sldMk cId="1435251547" sldId="272"/>
            <ac:spMk id="3" creationId="{660C99BE-7B73-7260-C12C-6C50161A6F19}"/>
          </ac:spMkLst>
        </pc:spChg>
      </pc:sldChg>
      <pc:sldChg chg="addSp delSp modSp new del mod">
        <pc:chgData name="Susanna Kuhno" userId="89b9fb82-3e89-460b-839a-1a35c776b289" providerId="ADAL" clId="{DE7B2FAA-139D-4BCF-A131-5D3CA9AC5140}" dt="2025-10-07T11:07:45.374" v="6092" actId="47"/>
        <pc:sldMkLst>
          <pc:docMk/>
          <pc:sldMk cId="3919387879" sldId="273"/>
        </pc:sldMkLst>
        <pc:spChg chg="mod">
          <ac:chgData name="Susanna Kuhno" userId="89b9fb82-3e89-460b-839a-1a35c776b289" providerId="ADAL" clId="{DE7B2FAA-139D-4BCF-A131-5D3CA9AC5140}" dt="2025-10-07T11:05:19.329" v="6075" actId="20577"/>
          <ac:spMkLst>
            <pc:docMk/>
            <pc:sldMk cId="3919387879" sldId="273"/>
            <ac:spMk id="2" creationId="{DDD9C168-909E-6C55-37C3-C11279FD6785}"/>
          </ac:spMkLst>
        </pc:spChg>
        <pc:spChg chg="mod">
          <ac:chgData name="Susanna Kuhno" userId="89b9fb82-3e89-460b-839a-1a35c776b289" providerId="ADAL" clId="{DE7B2FAA-139D-4BCF-A131-5D3CA9AC5140}" dt="2025-10-07T11:07:25.617" v="6090" actId="14100"/>
          <ac:spMkLst>
            <pc:docMk/>
            <pc:sldMk cId="3919387879" sldId="273"/>
            <ac:spMk id="3" creationId="{852548B3-A80D-1496-8D17-E3A855C25456}"/>
          </ac:spMkLst>
        </pc:spChg>
        <pc:spChg chg="add del mod">
          <ac:chgData name="Susanna Kuhno" userId="89b9fb82-3e89-460b-839a-1a35c776b289" providerId="ADAL" clId="{DE7B2FAA-139D-4BCF-A131-5D3CA9AC5140}" dt="2025-10-07T11:07:13.333" v="6089" actId="478"/>
          <ac:spMkLst>
            <pc:docMk/>
            <pc:sldMk cId="3919387879" sldId="273"/>
            <ac:spMk id="4" creationId="{D7BF313E-52F8-3E92-BD61-C8BE5E4C38AA}"/>
          </ac:spMkLst>
        </pc:spChg>
      </pc:sldChg>
      <pc:sldChg chg="modSp new mod">
        <pc:chgData name="Susanna Kuhno" userId="89b9fb82-3e89-460b-839a-1a35c776b289" providerId="ADAL" clId="{DE7B2FAA-139D-4BCF-A131-5D3CA9AC5140}" dt="2025-10-07T11:08:55.518" v="6262" actId="20577"/>
        <pc:sldMkLst>
          <pc:docMk/>
          <pc:sldMk cId="3076428511" sldId="274"/>
        </pc:sldMkLst>
        <pc:spChg chg="mod">
          <ac:chgData name="Susanna Kuhno" userId="89b9fb82-3e89-460b-839a-1a35c776b289" providerId="ADAL" clId="{DE7B2FAA-139D-4BCF-A131-5D3CA9AC5140}" dt="2025-10-07T11:07:53.047" v="6108" actId="20577"/>
          <ac:spMkLst>
            <pc:docMk/>
            <pc:sldMk cId="3076428511" sldId="274"/>
            <ac:spMk id="2" creationId="{97DCB6A8-5F1F-8ABB-129F-C22EBEFFA0C7}"/>
          </ac:spMkLst>
        </pc:spChg>
        <pc:spChg chg="mod">
          <ac:chgData name="Susanna Kuhno" userId="89b9fb82-3e89-460b-839a-1a35c776b289" providerId="ADAL" clId="{DE7B2FAA-139D-4BCF-A131-5D3CA9AC5140}" dt="2025-10-07T11:08:55.518" v="6262" actId="20577"/>
          <ac:spMkLst>
            <pc:docMk/>
            <pc:sldMk cId="3076428511" sldId="274"/>
            <ac:spMk id="3" creationId="{78946C66-95D8-CE39-0697-56ED17864A88}"/>
          </ac:spMkLst>
        </pc:spChg>
      </pc:sldChg>
      <pc:sldChg chg="modSp new mod">
        <pc:chgData name="Susanna Kuhno" userId="89b9fb82-3e89-460b-839a-1a35c776b289" providerId="ADAL" clId="{DE7B2FAA-139D-4BCF-A131-5D3CA9AC5140}" dt="2025-10-07T11:13:07.226" v="6744" actId="113"/>
        <pc:sldMkLst>
          <pc:docMk/>
          <pc:sldMk cId="1871459542" sldId="275"/>
        </pc:sldMkLst>
        <pc:spChg chg="mod">
          <ac:chgData name="Susanna Kuhno" userId="89b9fb82-3e89-460b-839a-1a35c776b289" providerId="ADAL" clId="{DE7B2FAA-139D-4BCF-A131-5D3CA9AC5140}" dt="2025-10-07T11:09:33.698" v="6286" actId="20577"/>
          <ac:spMkLst>
            <pc:docMk/>
            <pc:sldMk cId="1871459542" sldId="275"/>
            <ac:spMk id="2" creationId="{7A4597F8-2490-403B-3376-4B39DE76B414}"/>
          </ac:spMkLst>
        </pc:spChg>
        <pc:spChg chg="mod">
          <ac:chgData name="Susanna Kuhno" userId="89b9fb82-3e89-460b-839a-1a35c776b289" providerId="ADAL" clId="{DE7B2FAA-139D-4BCF-A131-5D3CA9AC5140}" dt="2025-10-07T11:13:07.226" v="6744" actId="113"/>
          <ac:spMkLst>
            <pc:docMk/>
            <pc:sldMk cId="1871459542" sldId="275"/>
            <ac:spMk id="3" creationId="{631920CA-9789-2481-1F55-CF96E49A98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3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9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9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9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5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9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2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1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7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0629" y="863695"/>
            <a:ext cx="4639333" cy="3779995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Suunnitelmallinen toiminta ja arviointi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fi-FI" sz="2200" dirty="0"/>
              <a:t>2025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Trooppinen kasvit ja palmu taustalla">
            <a:extLst>
              <a:ext uri="{FF2B5EF4-FFF2-40B4-BE49-F238E27FC236}">
                <a16:creationId xmlns:a16="http://schemas.microsoft.com/office/drawing/2014/main" id="{31653989-0E56-3569-3BB9-1E14B4A4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0" r="13" b="8579"/>
          <a:stretch>
            <a:fillRect/>
          </a:stretch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563F4-E812-E2D4-7FDE-47A01BBF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neuvola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681597-07C0-9779-782E-645CD4DF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3720571"/>
          </a:xfrm>
        </p:spPr>
        <p:txBody>
          <a:bodyPr>
            <a:normAutofit/>
          </a:bodyPr>
          <a:lstStyle/>
          <a:p>
            <a:pPr marL="305435" indent="-305435"/>
            <a:r>
              <a:rPr lang="fi-FI" sz="2400" dirty="0"/>
              <a:t>Lapsen </a:t>
            </a:r>
            <a:r>
              <a:rPr lang="fi-FI" sz="2400" b="1" dirty="0"/>
              <a:t>kehityksen osa-alueiden arviointi </a:t>
            </a:r>
            <a:r>
              <a:rPr lang="fi-FI" sz="2400" dirty="0"/>
              <a:t>eri ikävuosina</a:t>
            </a:r>
          </a:p>
          <a:p>
            <a:pPr marL="305435" indent="-305435"/>
            <a:r>
              <a:rPr lang="fi-FI" sz="2400" dirty="0"/>
              <a:t>Tarkastukset ja vanhempien havainnointilomakkeet</a:t>
            </a:r>
          </a:p>
          <a:p>
            <a:pPr marL="305435" indent="-305435"/>
            <a:r>
              <a:rPr lang="fi-FI" sz="2400" b="1" dirty="0"/>
              <a:t>4-vuotistarkastus on laaja; hyvinvoinnin ja kehityksen arviointi</a:t>
            </a:r>
          </a:p>
          <a:p>
            <a:pPr marL="305435" indent="-305435"/>
            <a:r>
              <a:rPr lang="fi-FI" sz="2400" dirty="0"/>
              <a:t>Ennen neuvolaa </a:t>
            </a:r>
            <a:r>
              <a:rPr lang="fi-FI" sz="2400" b="1" dirty="0"/>
              <a:t>vanhemmat ja varhaiskasvattajat arvioivat </a:t>
            </a:r>
            <a:r>
              <a:rPr lang="fi-FI" sz="2400" dirty="0"/>
              <a:t>kehitystä, jolloin </a:t>
            </a:r>
            <a:r>
              <a:rPr lang="fi-FI" sz="2400" b="1" dirty="0"/>
              <a:t>vahvuuksista ja tuen tarpeista muodostuu mahdollisimman laaja käsitys </a:t>
            </a:r>
          </a:p>
        </p:txBody>
      </p:sp>
    </p:spTree>
    <p:extLst>
      <p:ext uri="{BB962C8B-B14F-4D97-AF65-F5344CB8AC3E}">
        <p14:creationId xmlns:p14="http://schemas.microsoft.com/office/powerpoint/2010/main" val="17784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FA021F-1A75-AD93-2016-CC916583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neuvola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994F93-3070-A8E2-362B-935FBBC57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Terveydenhoitajalla käytössä </a:t>
            </a:r>
            <a:r>
              <a:rPr lang="fi-FI" sz="2400" b="1" dirty="0"/>
              <a:t>laajasti aineistoa </a:t>
            </a:r>
            <a:r>
              <a:rPr lang="fi-FI" sz="2400" dirty="0"/>
              <a:t>terveydentilasta, lapsen ja vanhemman vuorovaikutuksesta ja varmistetaan rokotusohjelman mukaiset rokotukset</a:t>
            </a:r>
          </a:p>
          <a:p>
            <a:r>
              <a:rPr lang="fi-FI" sz="2400" dirty="0"/>
              <a:t>Koko </a:t>
            </a:r>
            <a:r>
              <a:rPr lang="fi-FI" sz="2400" b="1" dirty="0"/>
              <a:t>perheen hyvinvoinnin arviointi</a:t>
            </a:r>
          </a:p>
          <a:p>
            <a:r>
              <a:rPr lang="fi-FI" sz="2400" dirty="0"/>
              <a:t>Ruokailutottumukset, tupakointi, päihteiden käyttö ja voimavarat</a:t>
            </a:r>
          </a:p>
          <a:p>
            <a:r>
              <a:rPr lang="fi-FI" sz="2400" dirty="0"/>
              <a:t>Lapsi voidaan ohjata lääkärille ja esim. puhe- tai fysioterapiaan</a:t>
            </a:r>
          </a:p>
          <a:p>
            <a:r>
              <a:rPr lang="fi-FI" sz="2400" b="1" dirty="0"/>
              <a:t>Tukea kasvatukseen ja vanhemmuuteen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51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6FD2E1-5FDE-87C0-5993-8688A9D4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Kehityksen arvioinnin menetelmiä lapsilla: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BFA51C-A051-F7CB-EEE3-613CB414B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b="1" dirty="0"/>
              <a:t>Fyysinen kehitys</a:t>
            </a:r>
            <a:r>
              <a:rPr lang="fi-FI" sz="2000" dirty="0"/>
              <a:t>: pituus, paino, päänympärys, verenpaine, näkö ja kuulo</a:t>
            </a:r>
          </a:p>
          <a:p>
            <a:r>
              <a:rPr lang="fi-FI" sz="2000" b="1" dirty="0"/>
              <a:t>Motoristen taitojen kehittymisen </a:t>
            </a:r>
            <a:r>
              <a:rPr lang="fi-FI" sz="2000" dirty="0"/>
              <a:t>seulontatestit (esim. Hyppää pois- ja KEMO- testit)</a:t>
            </a:r>
          </a:p>
          <a:p>
            <a:r>
              <a:rPr lang="fi-FI" sz="2000" b="1" dirty="0"/>
              <a:t>Neurologis-</a:t>
            </a:r>
            <a:r>
              <a:rPr lang="fi-FI" sz="2000" b="1" dirty="0" err="1"/>
              <a:t>kongnitiivinen</a:t>
            </a:r>
            <a:r>
              <a:rPr lang="fi-FI" sz="2000" b="1" dirty="0"/>
              <a:t> kehitys </a:t>
            </a:r>
            <a:r>
              <a:rPr lang="fi-FI" sz="2000" dirty="0"/>
              <a:t>(esim. </a:t>
            </a:r>
            <a:r>
              <a:rPr lang="fi-FI" sz="2000" dirty="0" err="1"/>
              <a:t>Vane</a:t>
            </a:r>
            <a:r>
              <a:rPr lang="fi-FI" sz="2000" dirty="0"/>
              <a:t>-</a:t>
            </a:r>
            <a:r>
              <a:rPr lang="fi-FI" sz="2000" dirty="0" err="1"/>
              <a:t>psy</a:t>
            </a:r>
            <a:r>
              <a:rPr lang="fi-FI" sz="2000" dirty="0"/>
              <a:t>-testi, </a:t>
            </a:r>
            <a:r>
              <a:rPr lang="fi-FI" sz="2000" dirty="0" err="1"/>
              <a:t>Lene</a:t>
            </a:r>
            <a:r>
              <a:rPr lang="fi-FI" sz="2000" dirty="0"/>
              <a:t>-arviointi, Lumiukko-testi, ADHD-RS- kysely) </a:t>
            </a:r>
          </a:p>
          <a:p>
            <a:r>
              <a:rPr lang="fi-FI" sz="2000" b="1" dirty="0"/>
              <a:t>Psykososiaalinen kehitys </a:t>
            </a:r>
            <a:r>
              <a:rPr lang="fi-FI" sz="2000" dirty="0"/>
              <a:t>(esim. vahvuudet ja vaikeudet- kysely)</a:t>
            </a:r>
          </a:p>
          <a:p>
            <a:r>
              <a:rPr lang="fi-FI" sz="2000" b="1" dirty="0"/>
              <a:t>Hyvinvointi </a:t>
            </a:r>
            <a:r>
              <a:rPr lang="fi-FI" sz="2000" dirty="0"/>
              <a:t>(voimavarat, oireet, ruokailutottumukset, uni)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900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BF706-15E7-4FC0-0596-7518089A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Kouluikäisen kehityksen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8A8959-6455-6419-6022-B8FD202C0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Opettajat ja ohjaajat havainnoivat</a:t>
            </a:r>
          </a:p>
          <a:p>
            <a:r>
              <a:rPr lang="fi-FI" sz="2000" dirty="0"/>
              <a:t>Erityisopettaja</a:t>
            </a:r>
          </a:p>
          <a:p>
            <a:r>
              <a:rPr lang="fi-FI" sz="2000" dirty="0"/>
              <a:t>Oppilashuollon toimijat</a:t>
            </a:r>
          </a:p>
          <a:p>
            <a:r>
              <a:rPr lang="fi-FI" sz="2000" dirty="0"/>
              <a:t>Kuntouttavat tahot</a:t>
            </a:r>
          </a:p>
          <a:p>
            <a:endParaRPr lang="fi-FI" sz="2000" dirty="0"/>
          </a:p>
          <a:p>
            <a:r>
              <a:rPr lang="fi-FI" sz="2000" dirty="0"/>
              <a:t>Jos kouluikäisen </a:t>
            </a:r>
            <a:r>
              <a:rPr lang="fi-FI" sz="2000" b="1" dirty="0"/>
              <a:t>tilanne aiheuttaa huolta, pyritään kehitystä seuraamaan tarkasti ja puuttumaan sekä tukemaan mahdollisimman varhain</a:t>
            </a:r>
          </a:p>
        </p:txBody>
      </p:sp>
    </p:spTree>
    <p:extLst>
      <p:ext uri="{BB962C8B-B14F-4D97-AF65-F5344CB8AC3E}">
        <p14:creationId xmlns:p14="http://schemas.microsoft.com/office/powerpoint/2010/main" val="38957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AC1A0E-54E9-0607-ACC1-2BAAE9C7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tarpeen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1FB3FC-A046-0020-5FA9-DB040EEB7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sz="2400" dirty="0"/>
          </a:p>
          <a:p>
            <a:r>
              <a:rPr lang="fi-FI" sz="2400" dirty="0"/>
              <a:t>Opiskelutaidot</a:t>
            </a:r>
          </a:p>
          <a:p>
            <a:r>
              <a:rPr lang="fi-FI" sz="2400" dirty="0"/>
              <a:t>Kieli ja kommunikaatio</a:t>
            </a:r>
          </a:p>
          <a:p>
            <a:r>
              <a:rPr lang="fi-FI" sz="2400" dirty="0"/>
              <a:t>Tarkkaavaisuus</a:t>
            </a:r>
          </a:p>
          <a:p>
            <a:r>
              <a:rPr lang="fi-FI" sz="2400" dirty="0"/>
              <a:t>Sosiaaliset taidot ja käyttäytyminen</a:t>
            </a:r>
          </a:p>
          <a:p>
            <a:r>
              <a:rPr lang="fi-FI" sz="2400" dirty="0"/>
              <a:t>Fyysiset toiminnot</a:t>
            </a:r>
          </a:p>
          <a:p>
            <a:r>
              <a:rPr lang="fi-FI" sz="2400" dirty="0"/>
              <a:t>Kirja sivu 108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615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A891E7-7296-A47F-67AE-CB9A5134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Pedagoginen dokumentointi ja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B2EF05-1298-85AB-1F0F-7FA19EB3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b="1" dirty="0"/>
              <a:t>Dokumentointi tuottaa tietoa </a:t>
            </a:r>
            <a:r>
              <a:rPr lang="fi-FI" sz="1800" dirty="0"/>
              <a:t>lasten elämästä, kehityksestä, ajattelusta, oppimisesta, kiinnostuksen kohteista ja lapsiryhmän toiminnasta</a:t>
            </a:r>
          </a:p>
          <a:p>
            <a:r>
              <a:rPr lang="fi-FI" sz="1800" dirty="0"/>
              <a:t>Tavoite on, että </a:t>
            </a:r>
            <a:r>
              <a:rPr lang="fi-FI" sz="1800" b="1" dirty="0"/>
              <a:t>lapsen kanssa toimivat oppivat tuntemaan lapsen hyvin ja ymmärtämään lasten välisiä suhteita</a:t>
            </a:r>
          </a:p>
          <a:p>
            <a:r>
              <a:rPr lang="fi-FI" sz="1800" dirty="0"/>
              <a:t>Dokumentointi on </a:t>
            </a:r>
            <a:r>
              <a:rPr lang="fi-FI" sz="1800" b="1" dirty="0"/>
              <a:t>lapsilähtöistä</a:t>
            </a:r>
            <a:r>
              <a:rPr lang="fi-FI" sz="1800" dirty="0"/>
              <a:t>, esimerkiksi lapsen töitä kootaan kasvun kansioon (myös digitaalinen mahdollinen)</a:t>
            </a:r>
          </a:p>
          <a:p>
            <a:r>
              <a:rPr lang="fi-FI" sz="1800" dirty="0"/>
              <a:t>Varhaiskasvatuksessa ja esiopetuksessa suunnitelmallinen työ tapahtuu </a:t>
            </a:r>
            <a:r>
              <a:rPr lang="fi-FI" sz="1800" b="1" dirty="0"/>
              <a:t>VASUN eli lapsen varhaiskasvatussuunnitelman kautta</a:t>
            </a:r>
          </a:p>
          <a:p>
            <a:r>
              <a:rPr lang="fi-FI" sz="1800" dirty="0"/>
              <a:t>Edellisen vasun </a:t>
            </a:r>
            <a:r>
              <a:rPr lang="fi-FI" sz="1800" b="1" dirty="0"/>
              <a:t>toteutumista arvioidaan lapsen ja huoltajan kanssa säännöllisesti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86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BA687F-8CBB-C2F0-C848-90845709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Pedagoginen dokumentointi ja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0C99BE-7B73-7260-C12C-6C50161A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Esiopetuksessa suunnitelma on nimeltään </a:t>
            </a:r>
            <a:r>
              <a:rPr lang="fi-FI" sz="2000" b="1" dirty="0"/>
              <a:t>esiopetuksen oppimissuunnitelma</a:t>
            </a:r>
          </a:p>
          <a:p>
            <a:r>
              <a:rPr lang="fi-FI" sz="2000" b="1" dirty="0"/>
              <a:t>Suunnitelmia tarkistetaan </a:t>
            </a:r>
            <a:r>
              <a:rPr lang="fi-FI" sz="2000" dirty="0"/>
              <a:t>vähintään kerran vuodessa varhaiskasvatuksen opettajan, lapsen ja huoltajan kanssa</a:t>
            </a:r>
          </a:p>
          <a:p>
            <a:r>
              <a:rPr lang="fi-FI" sz="2000" dirty="0"/>
              <a:t>Tarvittaessa mukana hoitaja, puheterapeutti, erityisopettaja</a:t>
            </a:r>
          </a:p>
          <a:p>
            <a:r>
              <a:rPr lang="fi-FI" sz="2000" dirty="0"/>
              <a:t>Arvioinnin yhteydessä </a:t>
            </a:r>
            <a:r>
              <a:rPr lang="fi-FI" sz="2000" b="1" dirty="0"/>
              <a:t>pohditaan yhteisesti, kuinka hyvin vasuun kirjatut asiat lapsen hyvinvoinnin ja oppimisen edistämiseksi ovat toteutuneet</a:t>
            </a:r>
            <a:r>
              <a:rPr lang="fi-FI" sz="2000" dirty="0"/>
              <a:t> ja onko tavoitteet olleet tarkoituksenmukaisia</a:t>
            </a:r>
          </a:p>
        </p:txBody>
      </p:sp>
    </p:spTree>
    <p:extLst>
      <p:ext uri="{BB962C8B-B14F-4D97-AF65-F5344CB8AC3E}">
        <p14:creationId xmlns:p14="http://schemas.microsoft.com/office/powerpoint/2010/main" val="143525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DCB6A8-5F1F-8ABB-129F-C22EBEFF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Lapsi näkyväksi!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946C66-95D8-CE39-0697-56ED1786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Lasta kannustetaan kertomaan:</a:t>
            </a:r>
          </a:p>
          <a:p>
            <a:r>
              <a:rPr lang="fi-FI" dirty="0"/>
              <a:t>Mistä hän päiväkodissa tai esiopetuksessa pitää?</a:t>
            </a:r>
          </a:p>
          <a:p>
            <a:r>
              <a:rPr lang="fi-FI" dirty="0"/>
              <a:t>Missä hän on mielestään onnistunut?</a:t>
            </a:r>
          </a:p>
          <a:p>
            <a:r>
              <a:rPr lang="fi-FI" dirty="0"/>
              <a:t>Mitä hän haluaisi oppia?</a:t>
            </a:r>
          </a:p>
        </p:txBody>
      </p:sp>
    </p:spTree>
    <p:extLst>
      <p:ext uri="{BB962C8B-B14F-4D97-AF65-F5344CB8AC3E}">
        <p14:creationId xmlns:p14="http://schemas.microsoft.com/office/powerpoint/2010/main" val="307642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4597F8-2490-403B-3376-4B39DE76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Toteutuksen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1920CA-9789-2481-1F55-CF96E49A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Suunnitelmaan </a:t>
            </a:r>
            <a:r>
              <a:rPr lang="fi-FI" sz="2000" b="1" dirty="0"/>
              <a:t>kirjataan tavoitteita ja sovitaan</a:t>
            </a:r>
            <a:r>
              <a:rPr lang="fi-FI" sz="2000" dirty="0"/>
              <a:t>, miten yksilöllistä kehitystä, oppimista ja hyvinvointia edistetään suunnitelmallisesti jatkossa</a:t>
            </a:r>
          </a:p>
          <a:p>
            <a:r>
              <a:rPr lang="fi-FI" sz="2000" dirty="0"/>
              <a:t>Vasuun valitaan </a:t>
            </a:r>
            <a:r>
              <a:rPr lang="fi-FI" sz="2000" b="1" dirty="0"/>
              <a:t>vain jokin tai joitakin keskeisiä tavoitteita ja henkilöstön toimenpiteitä </a:t>
            </a:r>
            <a:r>
              <a:rPr lang="fi-FI" sz="2000" dirty="0"/>
              <a:t>näiden tavoitteiden saavuttamiseksi</a:t>
            </a:r>
          </a:p>
          <a:p>
            <a:r>
              <a:rPr lang="fi-FI" sz="2000" dirty="0"/>
              <a:t>Tavoitteiden asettamisessa tulee </a:t>
            </a:r>
            <a:r>
              <a:rPr lang="fi-FI" sz="2000" b="1" dirty="0"/>
              <a:t>hyödyntää lapsen vahvuuksia, kiinnostuksen kohteita ja tarpeita ja taitoja</a:t>
            </a:r>
          </a:p>
          <a:p>
            <a:r>
              <a:rPr lang="fi-FI" sz="2000" dirty="0"/>
              <a:t>Kirja s. 110 esimerkki varhaiskasvatussuunnitelmasta</a:t>
            </a:r>
          </a:p>
        </p:txBody>
      </p:sp>
    </p:spTree>
    <p:extLst>
      <p:ext uri="{BB962C8B-B14F-4D97-AF65-F5344CB8AC3E}">
        <p14:creationId xmlns:p14="http://schemas.microsoft.com/office/powerpoint/2010/main" val="187145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C1EC6D-F959-1E79-A67D-1B906DF6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Asiakassuunnitelmat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5D92E9-C060-1C99-1946-D98E950B9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117544"/>
          </a:xfrm>
        </p:spPr>
        <p:txBody>
          <a:bodyPr>
            <a:normAutofit/>
          </a:bodyPr>
          <a:lstStyle/>
          <a:p>
            <a:pPr marL="305435" indent="-305435"/>
            <a:r>
              <a:rPr lang="fi-FI" sz="2800" dirty="0"/>
              <a:t>Varmentavat työn </a:t>
            </a:r>
            <a:r>
              <a:rPr lang="fi-FI" sz="2800" b="1" dirty="0"/>
              <a:t>tavoitteellisuutta ja suunnitelmallisuutta</a:t>
            </a:r>
          </a:p>
          <a:p>
            <a:pPr marL="305435" indent="-305435"/>
            <a:r>
              <a:rPr lang="fi-FI" sz="2800" dirty="0"/>
              <a:t>Toimijoilla </a:t>
            </a:r>
            <a:r>
              <a:rPr lang="fi-FI" sz="2800" b="1" dirty="0"/>
              <a:t>yhteiset tavoitteet ja suunnitellut toimenpiteet</a:t>
            </a:r>
          </a:p>
          <a:p>
            <a:pPr marL="305435" indent="-305435"/>
            <a:r>
              <a:rPr lang="fi-FI" sz="2800" dirty="0"/>
              <a:t>Taustalla asiakkaan tarpeet</a:t>
            </a:r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3502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AA7DC3-8778-DD20-8FC3-E8C9F5F9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Ennen suunnitelman laatimista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1B75FF-7EE2-9FAC-EBA5-73BA8662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52735"/>
            <a:ext cx="11259355" cy="39226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3200" dirty="0"/>
              <a:t>On tärkeää perehtyä asiakkaan </a:t>
            </a:r>
            <a:r>
              <a:rPr lang="fi-FI" sz="3200" b="1" dirty="0"/>
              <a:t>kehitysvaiheeseen, toimintakykyyn, vahvuuksiin, voimavaroihin ja toiveisiin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3200" dirty="0"/>
              <a:t>Asiakkaan </a:t>
            </a:r>
            <a:r>
              <a:rPr lang="fi-FI" sz="3200" b="1" dirty="0"/>
              <a:t>vaikutusmahdollisuudet ja osallisuus </a:t>
            </a:r>
            <a:r>
              <a:rPr lang="fi-FI" sz="3200" dirty="0"/>
              <a:t>omassa elämässä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endParaRPr lang="fi-FI" sz="3200" dirty="0"/>
          </a:p>
          <a:p>
            <a:pPr marL="305435" indent="-305435">
              <a:buFont typeface="Wingdings" panose="05020102010507070707" pitchFamily="18" charset="2"/>
              <a:buChar char="§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787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730A7D-8175-9209-D849-9588A507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Dokumentointi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08C90F-3531-9EF4-16F0-E696A63F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/>
              <a:t>		 Tiedon keruu  -&gt; tavoitteiden asettaminen -&gt; </a:t>
            </a:r>
          </a:p>
          <a:p>
            <a:pPr marL="0" indent="0">
              <a:buNone/>
            </a:pPr>
            <a:r>
              <a:rPr lang="fi-FI" sz="2800" b="1" dirty="0"/>
              <a:t>                                           TOTEUTUS</a:t>
            </a:r>
          </a:p>
          <a:p>
            <a:pPr marL="0" indent="0">
              <a:buNone/>
            </a:pPr>
            <a:r>
              <a:rPr lang="fi-FI" sz="2800" b="1" dirty="0"/>
              <a:t>            -&gt; toteutuksen arviointi -&gt; dokumentointi</a:t>
            </a:r>
          </a:p>
        </p:txBody>
      </p:sp>
    </p:spTree>
    <p:extLst>
      <p:ext uri="{BB962C8B-B14F-4D97-AF65-F5344CB8AC3E}">
        <p14:creationId xmlns:p14="http://schemas.microsoft.com/office/powerpoint/2010/main" val="357299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504AC5-BA38-AD19-A05E-306AAFA4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suunnitelmia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D25CD25A-A64A-368D-A798-261C1C470B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2884799"/>
              </p:ext>
            </p:extLst>
          </p:nvPr>
        </p:nvGraphicFramePr>
        <p:xfrm>
          <a:off x="581023" y="2228003"/>
          <a:ext cx="9298267" cy="374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483">
                  <a:extLst>
                    <a:ext uri="{9D8B030D-6E8A-4147-A177-3AD203B41FA5}">
                      <a16:colId xmlns:a16="http://schemas.microsoft.com/office/drawing/2014/main" val="4282363940"/>
                    </a:ext>
                  </a:extLst>
                </a:gridCol>
                <a:gridCol w="4054784">
                  <a:extLst>
                    <a:ext uri="{9D8B030D-6E8A-4147-A177-3AD203B41FA5}">
                      <a16:colId xmlns:a16="http://schemas.microsoft.com/office/drawing/2014/main" val="2154182169"/>
                    </a:ext>
                  </a:extLst>
                </a:gridCol>
              </a:tblGrid>
              <a:tr h="639940">
                <a:tc>
                  <a:txBody>
                    <a:bodyPr/>
                    <a:lstStyle/>
                    <a:p>
                      <a:r>
                        <a:rPr lang="fi-FI" dirty="0"/>
                        <a:t>Varhaiskasvatus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varhaiskasvatussuunnitelma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05631"/>
                  </a:ext>
                </a:extLst>
              </a:tr>
              <a:tr h="549354">
                <a:tc>
                  <a:txBody>
                    <a:bodyPr/>
                    <a:lstStyle/>
                    <a:p>
                      <a:r>
                        <a:rPr lang="fi-FI" dirty="0"/>
                        <a:t>Esiopetus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esiopetussuunnitelma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961015"/>
                  </a:ext>
                </a:extLst>
              </a:tr>
              <a:tr h="549354">
                <a:tc>
                  <a:txBody>
                    <a:bodyPr/>
                    <a:lstStyle/>
                    <a:p>
                      <a:r>
                        <a:rPr lang="fi-FI" dirty="0"/>
                        <a:t>Esi- ja perusopetus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Oppimissuunnitelma tehostetun tuen oppilaille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465331"/>
                  </a:ext>
                </a:extLst>
              </a:tr>
              <a:tr h="549354">
                <a:tc>
                  <a:txBody>
                    <a:bodyPr/>
                    <a:lstStyle/>
                    <a:p>
                      <a:r>
                        <a:rPr lang="fi-FI" dirty="0"/>
                        <a:t>Erityistä tukea tarvitsevan suunnitelma perus- ja esiopetuksessa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HOJKS eli henkilökohtainen opetuksen järjestämistä koskeva 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463617"/>
                  </a:ext>
                </a:extLst>
              </a:tr>
              <a:tr h="549354">
                <a:tc>
                  <a:txBody>
                    <a:bodyPr/>
                    <a:lstStyle/>
                    <a:p>
                      <a:r>
                        <a:rPr lang="fi-FI" dirty="0"/>
                        <a:t>Ammatillinen koulutus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HOKS eli henkilökohtainen osaamisen kehittämissuunnitelma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617354"/>
                  </a:ext>
                </a:extLst>
              </a:tr>
              <a:tr h="549354">
                <a:tc>
                  <a:txBody>
                    <a:bodyPr/>
                    <a:lstStyle/>
                    <a:p>
                      <a:r>
                        <a:rPr lang="fi-FI" dirty="0"/>
                        <a:t>Lastensuojelu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Asiakassuunnitelma, hoito- ja kasvatussuunnitelma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712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82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5C155-B264-7045-DC10-A92C6128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suunnitelmia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CA64540E-A56B-C9C0-8DFF-5C813F9978D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3553445"/>
              </p:ext>
            </p:extLst>
          </p:nvPr>
        </p:nvGraphicFramePr>
        <p:xfrm>
          <a:off x="741279" y="2057580"/>
          <a:ext cx="10372923" cy="41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120">
                  <a:extLst>
                    <a:ext uri="{9D8B030D-6E8A-4147-A177-3AD203B41FA5}">
                      <a16:colId xmlns:a16="http://schemas.microsoft.com/office/drawing/2014/main" val="3325244126"/>
                    </a:ext>
                  </a:extLst>
                </a:gridCol>
                <a:gridCol w="5036803">
                  <a:extLst>
                    <a:ext uri="{9D8B030D-6E8A-4147-A177-3AD203B41FA5}">
                      <a16:colId xmlns:a16="http://schemas.microsoft.com/office/drawing/2014/main" val="1963486008"/>
                    </a:ext>
                  </a:extLst>
                </a:gridCol>
              </a:tblGrid>
              <a:tr h="650180">
                <a:tc>
                  <a:txBody>
                    <a:bodyPr/>
                    <a:lstStyle/>
                    <a:p>
                      <a:r>
                        <a:rPr lang="fi-FI" dirty="0"/>
                        <a:t>Terveydenhuolto ja sairaanhoito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Hoito- ja palvelusuunnitelma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0225"/>
                  </a:ext>
                </a:extLst>
              </a:tr>
              <a:tr h="650180">
                <a:tc>
                  <a:txBody>
                    <a:bodyPr/>
                    <a:lstStyle/>
                    <a:p>
                      <a:r>
                        <a:rPr lang="fi-FI" dirty="0"/>
                        <a:t>Kuntoutus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kuntoutussuunnitelma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78105"/>
                  </a:ext>
                </a:extLst>
              </a:tr>
              <a:tr h="650180">
                <a:tc>
                  <a:txBody>
                    <a:bodyPr/>
                    <a:lstStyle/>
                    <a:p>
                      <a:r>
                        <a:rPr lang="fi-FI" dirty="0"/>
                        <a:t>Kuntouttava työtoiminta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aktivointisuunnitelma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51772"/>
                  </a:ext>
                </a:extLst>
              </a:tr>
              <a:tr h="650180">
                <a:tc>
                  <a:txBody>
                    <a:bodyPr/>
                    <a:lstStyle/>
                    <a:p>
                      <a:r>
                        <a:rPr lang="fi-FI" dirty="0"/>
                        <a:t>Vammaispalvelut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Asiakas- tai palvelusuunnitelma ja</a:t>
                      </a:r>
                    </a:p>
                    <a:p>
                      <a:r>
                        <a:rPr lang="fi-FI" dirty="0"/>
                        <a:t>IMO eli suunnitelma kehitysvammaisen henkilön itsemääräämisoikeutta edistävistä toimista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58728"/>
                  </a:ext>
                </a:extLst>
              </a:tr>
              <a:tr h="650180">
                <a:tc>
                  <a:txBody>
                    <a:bodyPr/>
                    <a:lstStyle/>
                    <a:p>
                      <a:r>
                        <a:rPr lang="fi-FI" dirty="0"/>
                        <a:t>Maahanmuuttajien kotoutuminen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kotouttamissuunnitelma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891633"/>
                  </a:ext>
                </a:extLst>
              </a:tr>
              <a:tr h="650180">
                <a:tc>
                  <a:txBody>
                    <a:bodyPr/>
                    <a:lstStyle/>
                    <a:p>
                      <a:r>
                        <a:rPr lang="fi-FI" dirty="0"/>
                        <a:t>Sosiaalitoimi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asiakassuunnitelma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3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1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E8276F-E5B6-0537-D62D-77BB7361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Kehityksen havainnointi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ECE622-7CF4-B5FB-A98A-56E110A8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8482"/>
            <a:ext cx="11029615" cy="44965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fi-FI" sz="2800" b="1" dirty="0"/>
              <a:t>Varhaiskasvatuksessa arvioidaan lapsen vahvuuksia ja kehitystä</a:t>
            </a:r>
          </a:p>
          <a:p>
            <a:pPr marL="629435" lvl="1" indent="-305435"/>
            <a:r>
              <a:rPr lang="fi-FI" sz="2500" b="1" dirty="0"/>
              <a:t>sosiaaliset taidot</a:t>
            </a:r>
          </a:p>
          <a:p>
            <a:pPr marL="629435" lvl="1" indent="-305435"/>
            <a:r>
              <a:rPr lang="fi-FI" sz="2500" b="1" dirty="0"/>
              <a:t>itsenäisen elämän taidot </a:t>
            </a:r>
          </a:p>
          <a:p>
            <a:pPr marL="629435" lvl="1" indent="-305435"/>
            <a:r>
              <a:rPr lang="fi-FI" sz="2500" b="1" dirty="0"/>
              <a:t>osallisuus</a:t>
            </a:r>
          </a:p>
          <a:p>
            <a:pPr marL="629435" lvl="1" indent="-305435"/>
            <a:r>
              <a:rPr lang="fi-FI" sz="2500" b="1" dirty="0"/>
              <a:t>ajattelu</a:t>
            </a:r>
          </a:p>
          <a:p>
            <a:pPr marL="629435" lvl="1" indent="-305435"/>
            <a:r>
              <a:rPr lang="fi-FI" sz="2500" b="1" dirty="0"/>
              <a:t>oppimisvalmiudet</a:t>
            </a:r>
          </a:p>
          <a:p>
            <a:pPr marL="629435" lvl="1" indent="-305435"/>
            <a:r>
              <a:rPr lang="fi-FI" sz="2500" b="1" dirty="0"/>
              <a:t>oppimisen tavat</a:t>
            </a:r>
          </a:p>
        </p:txBody>
      </p:sp>
    </p:spTree>
    <p:extLst>
      <p:ext uri="{BB962C8B-B14F-4D97-AF65-F5344CB8AC3E}">
        <p14:creationId xmlns:p14="http://schemas.microsoft.com/office/powerpoint/2010/main" val="426143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CFE89D-EC15-E8E6-95B3-271066FE0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Huomioiden perusteella työntekijät osaavat valita sellaista toimintaa ja menetelmiä, jotka edistävät lapsen kehitystä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Jokainen lapsi pysyy etenemään oppimisessa siten, että varhaiskasvatuksesta ja esiopetuksesta muodostuu lapselle mielekäs jatkumo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Varhaiskasvatuksen erityisopettaja vierailee ryhmissä, keskustelee havainnoista ja huolenaiheista</a:t>
            </a:r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418DD53-BF69-78B9-7145-70205540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Havainnointi</a:t>
            </a:r>
          </a:p>
        </p:txBody>
      </p:sp>
    </p:spTree>
    <p:extLst>
      <p:ext uri="{BB962C8B-B14F-4D97-AF65-F5344CB8AC3E}">
        <p14:creationId xmlns:p14="http://schemas.microsoft.com/office/powerpoint/2010/main" val="183608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D1D62-854C-361B-069E-A01A02E6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Kasvatus ja kasvatustietoisuus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BFED3C-7DAD-3F80-0386-619255DD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800" b="1" dirty="0"/>
              <a:t>Kasvatus</a:t>
            </a:r>
            <a:r>
              <a:rPr lang="fi-FI" sz="2800" dirty="0"/>
              <a:t> = tavoitteellista toimintaa, jolla </a:t>
            </a:r>
            <a:r>
              <a:rPr lang="fi-FI" sz="2800" b="1" dirty="0"/>
              <a:t>ohjataan yksilön kasvua ja kehitystä.</a:t>
            </a:r>
            <a:r>
              <a:rPr lang="fi-FI" sz="2800" dirty="0"/>
              <a:t> Molemminpuolista vuorovaikutusta, jossa kasvattaja vaikuttaa kasvatettavaan, mutta myös toisinpäin.</a:t>
            </a:r>
          </a:p>
          <a:p>
            <a:r>
              <a:rPr lang="fi-FI" sz="2800" b="1" dirty="0"/>
              <a:t>Kasvatustietoisuus</a:t>
            </a:r>
            <a:r>
              <a:rPr lang="fi-FI" sz="2800" dirty="0"/>
              <a:t> = kasvattajan </a:t>
            </a:r>
            <a:r>
              <a:rPr lang="fi-FI" sz="2800" b="1" dirty="0"/>
              <a:t>toiminnan jatkuvaa pohdintaa ja arviointia,</a:t>
            </a:r>
            <a:r>
              <a:rPr lang="fi-FI" sz="2800" dirty="0"/>
              <a:t> jotta hän osaisi tilanteissa mahdollisimman oikein. Kaikkiin tilanteisiin ja yksilöihin sopivaa tapaa/kasvatusta on mahdotonta antaa.</a:t>
            </a:r>
            <a:br>
              <a:rPr lang="fi-FI" sz="2800" dirty="0"/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951214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632</Words>
  <Application>Microsoft Office PowerPoint</Application>
  <PresentationFormat>Laajakuva</PresentationFormat>
  <Paragraphs>109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Franklin Gothic Book</vt:lpstr>
      <vt:lpstr>Franklin Gothic Demi</vt:lpstr>
      <vt:lpstr>Gill Sans MT</vt:lpstr>
      <vt:lpstr>Wingdings</vt:lpstr>
      <vt:lpstr>Wingdings 2</vt:lpstr>
      <vt:lpstr>DividendVTI</vt:lpstr>
      <vt:lpstr>Suunnitelmallinen toiminta ja arviointi</vt:lpstr>
      <vt:lpstr>Asiakassuunnitelmat</vt:lpstr>
      <vt:lpstr>Ennen suunnitelman laatimista</vt:lpstr>
      <vt:lpstr>Dokumentointi</vt:lpstr>
      <vt:lpstr>Erilaisia suunnitelmia</vt:lpstr>
      <vt:lpstr>Erilaisia suunnitelmia</vt:lpstr>
      <vt:lpstr>Kehityksen havainnointi </vt:lpstr>
      <vt:lpstr>Havainnointi</vt:lpstr>
      <vt:lpstr>Kasvatus ja kasvatustietoisuus</vt:lpstr>
      <vt:lpstr>neuvola</vt:lpstr>
      <vt:lpstr>neuvola</vt:lpstr>
      <vt:lpstr>Kehityksen arvioinnin menetelmiä lapsilla:</vt:lpstr>
      <vt:lpstr>Kouluikäisen kehityksen seuranta</vt:lpstr>
      <vt:lpstr>Tuen tarpeen osa-alueet</vt:lpstr>
      <vt:lpstr>Pedagoginen dokumentointi ja suunnittelu</vt:lpstr>
      <vt:lpstr>Pedagoginen dokumentointi ja suunnittelu</vt:lpstr>
      <vt:lpstr>Lapsi näkyväksi!</vt:lpstr>
      <vt:lpstr>Toteutuksen arviointi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Susanna Kuhno</dc:creator>
  <cp:lastModifiedBy>Susanna Kuhno</cp:lastModifiedBy>
  <cp:revision>176</cp:revision>
  <dcterms:created xsi:type="dcterms:W3CDTF">2025-08-26T14:57:59Z</dcterms:created>
  <dcterms:modified xsi:type="dcterms:W3CDTF">2025-10-07T11:13:12Z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a9c32a-bfae-405a-8b24-7b98e9ab8c95_Enabled">
    <vt:lpwstr>true</vt:lpwstr>
  </property>
  <property fmtid="{D5CDD505-2E9C-101B-9397-08002B2CF9AE}" pid="3" name="MSIP_Label_1da9c32a-bfae-405a-8b24-7b98e9ab8c95_SetDate">
    <vt:lpwstr>2025-08-26T14:58:03Z</vt:lpwstr>
  </property>
  <property fmtid="{D5CDD505-2E9C-101B-9397-08002B2CF9AE}" pid="4" name="MSIP_Label_1da9c32a-bfae-405a-8b24-7b98e9ab8c95_Method">
    <vt:lpwstr>Standard</vt:lpwstr>
  </property>
  <property fmtid="{D5CDD505-2E9C-101B-9397-08002B2CF9AE}" pid="5" name="MSIP_Label_1da9c32a-bfae-405a-8b24-7b98e9ab8c95_Name">
    <vt:lpwstr>Poke oletus</vt:lpwstr>
  </property>
  <property fmtid="{D5CDD505-2E9C-101B-9397-08002B2CF9AE}" pid="6" name="MSIP_Label_1da9c32a-bfae-405a-8b24-7b98e9ab8c95_SiteId">
    <vt:lpwstr>d9b5edb3-7859-4978-89c3-cadf9e5176b7</vt:lpwstr>
  </property>
  <property fmtid="{D5CDD505-2E9C-101B-9397-08002B2CF9AE}" pid="7" name="MSIP_Label_1da9c32a-bfae-405a-8b24-7b98e9ab8c95_ActionId">
    <vt:lpwstr>a2590705-9a58-463a-ab75-3aca47a8719e</vt:lpwstr>
  </property>
  <property fmtid="{D5CDD505-2E9C-101B-9397-08002B2CF9AE}" pid="8" name="MSIP_Label_1da9c32a-bfae-405a-8b24-7b98e9ab8c95_ContentBits">
    <vt:lpwstr>0</vt:lpwstr>
  </property>
  <property fmtid="{D5CDD505-2E9C-101B-9397-08002B2CF9AE}" pid="9" name="MSIP_Label_1da9c32a-bfae-405a-8b24-7b98e9ab8c95_Tag">
    <vt:lpwstr>10, 3, 0, 2</vt:lpwstr>
  </property>
</Properties>
</file>