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9D407F-01D8-40E1-B273-A3952A1D3296}" v="1" dt="2025-09-14T17:08:10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a Kuhno" userId="89b9fb82-3e89-460b-839a-1a35c776b289" providerId="ADAL" clId="{DE7B2FAA-139D-4BCF-A131-5D3CA9AC5140}"/>
    <pc:docChg chg="custSel addSld delSld modSld">
      <pc:chgData name="Susanna Kuhno" userId="89b9fb82-3e89-460b-839a-1a35c776b289" providerId="ADAL" clId="{DE7B2FAA-139D-4BCF-A131-5D3CA9AC5140}" dt="2025-09-14T17:36:01.773" v="3246" actId="47"/>
      <pc:docMkLst>
        <pc:docMk/>
      </pc:docMkLst>
      <pc:sldChg chg="modSp mod">
        <pc:chgData name="Susanna Kuhno" userId="89b9fb82-3e89-460b-839a-1a35c776b289" providerId="ADAL" clId="{DE7B2FAA-139D-4BCF-A131-5D3CA9AC5140}" dt="2025-09-14T17:03:28.882" v="29" actId="20577"/>
        <pc:sldMkLst>
          <pc:docMk/>
          <pc:sldMk cId="782385677" sldId="256"/>
        </pc:sldMkLst>
        <pc:spChg chg="mod">
          <ac:chgData name="Susanna Kuhno" userId="89b9fb82-3e89-460b-839a-1a35c776b289" providerId="ADAL" clId="{DE7B2FAA-139D-4BCF-A131-5D3CA9AC5140}" dt="2025-09-14T17:03:28.882" v="29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modSp mod">
        <pc:chgData name="Susanna Kuhno" userId="89b9fb82-3e89-460b-839a-1a35c776b289" providerId="ADAL" clId="{DE7B2FAA-139D-4BCF-A131-5D3CA9AC5140}" dt="2025-09-14T17:05:59.649" v="264" actId="113"/>
        <pc:sldMkLst>
          <pc:docMk/>
          <pc:sldMk cId="4035024927" sldId="257"/>
        </pc:sldMkLst>
        <pc:spChg chg="mod">
          <ac:chgData name="Susanna Kuhno" userId="89b9fb82-3e89-460b-839a-1a35c776b289" providerId="ADAL" clId="{DE7B2FAA-139D-4BCF-A131-5D3CA9AC5140}" dt="2025-09-14T17:03:45.076" v="46" actId="20577"/>
          <ac:spMkLst>
            <pc:docMk/>
            <pc:sldMk cId="4035024927" sldId="257"/>
            <ac:spMk id="2" creationId="{6FC1EC6D-F959-1E79-A67D-1B906DF6A31B}"/>
          </ac:spMkLst>
        </pc:spChg>
        <pc:spChg chg="mod">
          <ac:chgData name="Susanna Kuhno" userId="89b9fb82-3e89-460b-839a-1a35c776b289" providerId="ADAL" clId="{DE7B2FAA-139D-4BCF-A131-5D3CA9AC5140}" dt="2025-09-14T17:05:59.649" v="264" actId="113"/>
          <ac:spMkLst>
            <pc:docMk/>
            <pc:sldMk cId="4035024927" sldId="257"/>
            <ac:spMk id="3" creationId="{EC5D92E9-C060-1C99-1946-D98E950B9B3A}"/>
          </ac:spMkLst>
        </pc:spChg>
      </pc:sldChg>
      <pc:sldChg chg="modSp mod">
        <pc:chgData name="Susanna Kuhno" userId="89b9fb82-3e89-460b-839a-1a35c776b289" providerId="ADAL" clId="{DE7B2FAA-139D-4BCF-A131-5D3CA9AC5140}" dt="2025-09-14T17:09:59.984" v="696" actId="255"/>
        <pc:sldMkLst>
          <pc:docMk/>
          <pc:sldMk cId="1447874099" sldId="258"/>
        </pc:sldMkLst>
        <pc:spChg chg="mod">
          <ac:chgData name="Susanna Kuhno" userId="89b9fb82-3e89-460b-839a-1a35c776b289" providerId="ADAL" clId="{DE7B2FAA-139D-4BCF-A131-5D3CA9AC5140}" dt="2025-09-14T17:06:23.496" v="316" actId="20577"/>
          <ac:spMkLst>
            <pc:docMk/>
            <pc:sldMk cId="1447874099" sldId="258"/>
            <ac:spMk id="2" creationId="{47AA7DC3-8778-DD20-8FC3-E8C9F5F9F446}"/>
          </ac:spMkLst>
        </pc:spChg>
        <pc:spChg chg="mod">
          <ac:chgData name="Susanna Kuhno" userId="89b9fb82-3e89-460b-839a-1a35c776b289" providerId="ADAL" clId="{DE7B2FAA-139D-4BCF-A131-5D3CA9AC5140}" dt="2025-09-14T17:09:59.984" v="696" actId="255"/>
          <ac:spMkLst>
            <pc:docMk/>
            <pc:sldMk cId="1447874099" sldId="258"/>
            <ac:spMk id="3" creationId="{9C1B75FF-7EE2-9FAC-EBA5-73BA86624331}"/>
          </ac:spMkLst>
        </pc:spChg>
      </pc:sldChg>
      <pc:sldChg chg="modSp mod">
        <pc:chgData name="Susanna Kuhno" userId="89b9fb82-3e89-460b-839a-1a35c776b289" providerId="ADAL" clId="{DE7B2FAA-139D-4BCF-A131-5D3CA9AC5140}" dt="2025-09-14T17:13:08.988" v="973" actId="113"/>
        <pc:sldMkLst>
          <pc:docMk/>
          <pc:sldMk cId="3572992735" sldId="259"/>
        </pc:sldMkLst>
        <pc:spChg chg="mod">
          <ac:chgData name="Susanna Kuhno" userId="89b9fb82-3e89-460b-839a-1a35c776b289" providerId="ADAL" clId="{DE7B2FAA-139D-4BCF-A131-5D3CA9AC5140}" dt="2025-09-14T17:10:19.292" v="713" actId="20577"/>
          <ac:spMkLst>
            <pc:docMk/>
            <pc:sldMk cId="3572992735" sldId="259"/>
            <ac:spMk id="2" creationId="{EB730A7D-8175-9209-D849-9588A507F2FD}"/>
          </ac:spMkLst>
        </pc:spChg>
        <pc:spChg chg="mod">
          <ac:chgData name="Susanna Kuhno" userId="89b9fb82-3e89-460b-839a-1a35c776b289" providerId="ADAL" clId="{DE7B2FAA-139D-4BCF-A131-5D3CA9AC5140}" dt="2025-09-14T17:13:08.988" v="973" actId="113"/>
          <ac:spMkLst>
            <pc:docMk/>
            <pc:sldMk cId="3572992735" sldId="259"/>
            <ac:spMk id="3" creationId="{4108C90F-3531-9EF4-16F0-E696A63F3E1A}"/>
          </ac:spMkLst>
        </pc:spChg>
      </pc:sldChg>
      <pc:sldChg chg="modSp mod">
        <pc:chgData name="Susanna Kuhno" userId="89b9fb82-3e89-460b-839a-1a35c776b289" providerId="ADAL" clId="{DE7B2FAA-139D-4BCF-A131-5D3CA9AC5140}" dt="2025-09-14T17:18:13.803" v="1526" actId="20577"/>
        <pc:sldMkLst>
          <pc:docMk/>
          <pc:sldMk cId="4261433685" sldId="260"/>
        </pc:sldMkLst>
        <pc:spChg chg="mod">
          <ac:chgData name="Susanna Kuhno" userId="89b9fb82-3e89-460b-839a-1a35c776b289" providerId="ADAL" clId="{DE7B2FAA-139D-4BCF-A131-5D3CA9AC5140}" dt="2025-09-14T17:13:27.111" v="1009" actId="20577"/>
          <ac:spMkLst>
            <pc:docMk/>
            <pc:sldMk cId="4261433685" sldId="260"/>
            <ac:spMk id="2" creationId="{0CE8276F-E5B6-0537-D62D-77BB73615E55}"/>
          </ac:spMkLst>
        </pc:spChg>
        <pc:spChg chg="mod">
          <ac:chgData name="Susanna Kuhno" userId="89b9fb82-3e89-460b-839a-1a35c776b289" providerId="ADAL" clId="{DE7B2FAA-139D-4BCF-A131-5D3CA9AC5140}" dt="2025-09-14T17:18:13.803" v="1526" actId="20577"/>
          <ac:spMkLst>
            <pc:docMk/>
            <pc:sldMk cId="4261433685" sldId="260"/>
            <ac:spMk id="3" creationId="{ADECE622-7CF4-B5FB-A98A-56E110A88CF1}"/>
          </ac:spMkLst>
        </pc:spChg>
      </pc:sldChg>
      <pc:sldChg chg="addSp delSp modSp mod">
        <pc:chgData name="Susanna Kuhno" userId="89b9fb82-3e89-460b-839a-1a35c776b289" providerId="ADAL" clId="{DE7B2FAA-139D-4BCF-A131-5D3CA9AC5140}" dt="2025-09-14T17:26:31.676" v="2321" actId="27636"/>
        <pc:sldMkLst>
          <pc:docMk/>
          <pc:sldMk cId="1836082103" sldId="261"/>
        </pc:sldMkLst>
        <pc:spChg chg="del">
          <ac:chgData name="Susanna Kuhno" userId="89b9fb82-3e89-460b-839a-1a35c776b289" providerId="ADAL" clId="{DE7B2FAA-139D-4BCF-A131-5D3CA9AC5140}" dt="2025-09-14T17:23:49.509" v="2004" actId="478"/>
          <ac:spMkLst>
            <pc:docMk/>
            <pc:sldMk cId="1836082103" sldId="261"/>
            <ac:spMk id="2" creationId="{67B3D7DB-0363-99E3-5595-C666FD4337FB}"/>
          </ac:spMkLst>
        </pc:spChg>
        <pc:spChg chg="mod">
          <ac:chgData name="Susanna Kuhno" userId="89b9fb82-3e89-460b-839a-1a35c776b289" providerId="ADAL" clId="{DE7B2FAA-139D-4BCF-A131-5D3CA9AC5140}" dt="2025-09-14T17:26:31.676" v="2321" actId="27636"/>
          <ac:spMkLst>
            <pc:docMk/>
            <pc:sldMk cId="1836082103" sldId="261"/>
            <ac:spMk id="3" creationId="{9ECFE89D-EC15-E8E6-95B3-271066FE0B7A}"/>
          </ac:spMkLst>
        </pc:spChg>
        <pc:spChg chg="add mod">
          <ac:chgData name="Susanna Kuhno" userId="89b9fb82-3e89-460b-839a-1a35c776b289" providerId="ADAL" clId="{DE7B2FAA-139D-4BCF-A131-5D3CA9AC5140}" dt="2025-09-14T17:24:08.204" v="2025" actId="20577"/>
          <ac:spMkLst>
            <pc:docMk/>
            <pc:sldMk cId="1836082103" sldId="261"/>
            <ac:spMk id="5" creationId="{C418DD53-BF69-78B9-7145-70205540129B}"/>
          </ac:spMkLst>
        </pc:spChg>
      </pc:sldChg>
      <pc:sldChg chg="modSp mod">
        <pc:chgData name="Susanna Kuhno" userId="89b9fb82-3e89-460b-839a-1a35c776b289" providerId="ADAL" clId="{DE7B2FAA-139D-4BCF-A131-5D3CA9AC5140}" dt="2025-09-14T17:28:41.585" v="2593" actId="113"/>
        <pc:sldMkLst>
          <pc:docMk/>
          <pc:sldMk cId="1995121415" sldId="262"/>
        </pc:sldMkLst>
        <pc:spChg chg="mod">
          <ac:chgData name="Susanna Kuhno" userId="89b9fb82-3e89-460b-839a-1a35c776b289" providerId="ADAL" clId="{DE7B2FAA-139D-4BCF-A131-5D3CA9AC5140}" dt="2025-09-14T17:26:49.743" v="2350" actId="20577"/>
          <ac:spMkLst>
            <pc:docMk/>
            <pc:sldMk cId="1995121415" sldId="262"/>
            <ac:spMk id="2" creationId="{D56D1D62-854C-361B-069E-A01A02E65611}"/>
          </ac:spMkLst>
        </pc:spChg>
        <pc:spChg chg="mod">
          <ac:chgData name="Susanna Kuhno" userId="89b9fb82-3e89-460b-839a-1a35c776b289" providerId="ADAL" clId="{DE7B2FAA-139D-4BCF-A131-5D3CA9AC5140}" dt="2025-09-14T17:28:41.585" v="2593" actId="113"/>
          <ac:spMkLst>
            <pc:docMk/>
            <pc:sldMk cId="1995121415" sldId="262"/>
            <ac:spMk id="3" creationId="{A7BFED3C-7DAD-3F80-0386-619255DD6DAC}"/>
          </ac:spMkLst>
        </pc:spChg>
      </pc:sldChg>
      <pc:sldChg chg="modSp mod">
        <pc:chgData name="Susanna Kuhno" userId="89b9fb82-3e89-460b-839a-1a35c776b289" providerId="ADAL" clId="{DE7B2FAA-139D-4BCF-A131-5D3CA9AC5140}" dt="2025-09-14T17:23:42.730" v="2003" actId="20577"/>
        <pc:sldMkLst>
          <pc:docMk/>
          <pc:sldMk cId="177843355" sldId="263"/>
        </pc:sldMkLst>
        <pc:spChg chg="mod">
          <ac:chgData name="Susanna Kuhno" userId="89b9fb82-3e89-460b-839a-1a35c776b289" providerId="ADAL" clId="{DE7B2FAA-139D-4BCF-A131-5D3CA9AC5140}" dt="2025-09-14T17:18:30.017" v="1542" actId="20577"/>
          <ac:spMkLst>
            <pc:docMk/>
            <pc:sldMk cId="177843355" sldId="263"/>
            <ac:spMk id="2" creationId="{F48563F4-E812-E2D4-7FDE-47A01BBFF9D1}"/>
          </ac:spMkLst>
        </pc:spChg>
        <pc:spChg chg="mod">
          <ac:chgData name="Susanna Kuhno" userId="89b9fb82-3e89-460b-839a-1a35c776b289" providerId="ADAL" clId="{DE7B2FAA-139D-4BCF-A131-5D3CA9AC5140}" dt="2025-09-14T17:23:42.730" v="2003" actId="20577"/>
          <ac:spMkLst>
            <pc:docMk/>
            <pc:sldMk cId="177843355" sldId="263"/>
            <ac:spMk id="3" creationId="{3D681597-07C0-9779-782E-645CD4DF40FB}"/>
          </ac:spMkLst>
        </pc:spChg>
      </pc:sldChg>
      <pc:sldChg chg="modSp del mod">
        <pc:chgData name="Susanna Kuhno" userId="89b9fb82-3e89-460b-839a-1a35c776b289" providerId="ADAL" clId="{DE7B2FAA-139D-4BCF-A131-5D3CA9AC5140}" dt="2025-09-14T17:36:01.773" v="3246" actId="47"/>
        <pc:sldMkLst>
          <pc:docMk/>
          <pc:sldMk cId="1646316039" sldId="264"/>
        </pc:sldMkLst>
        <pc:spChg chg="mod">
          <ac:chgData name="Susanna Kuhno" userId="89b9fb82-3e89-460b-839a-1a35c776b289" providerId="ADAL" clId="{DE7B2FAA-139D-4BCF-A131-5D3CA9AC5140}" dt="2025-09-14T17:29:09.654" v="2648" actId="20577"/>
          <ac:spMkLst>
            <pc:docMk/>
            <pc:sldMk cId="1646316039" sldId="264"/>
            <ac:spMk id="2" creationId="{1547A7C9-E835-5251-614E-CCCA56601507}"/>
          </ac:spMkLst>
        </pc:spChg>
        <pc:spChg chg="mod">
          <ac:chgData name="Susanna Kuhno" userId="89b9fb82-3e89-460b-839a-1a35c776b289" providerId="ADAL" clId="{DE7B2FAA-139D-4BCF-A131-5D3CA9AC5140}" dt="2025-09-14T17:28:50.319" v="2594" actId="6549"/>
          <ac:spMkLst>
            <pc:docMk/>
            <pc:sldMk cId="1646316039" sldId="264"/>
            <ac:spMk id="4" creationId="{481A3462-15B5-D4C6-85B9-38A523B4351E}"/>
          </ac:spMkLst>
        </pc:spChg>
      </pc:sldChg>
      <pc:sldChg chg="modSp new mod">
        <pc:chgData name="Susanna Kuhno" userId="89b9fb82-3e89-460b-839a-1a35c776b289" providerId="ADAL" clId="{DE7B2FAA-139D-4BCF-A131-5D3CA9AC5140}" dt="2025-09-14T17:33:01.975" v="2941" actId="20577"/>
        <pc:sldMkLst>
          <pc:docMk/>
          <pc:sldMk cId="1653513612" sldId="265"/>
        </pc:sldMkLst>
        <pc:spChg chg="mod">
          <ac:chgData name="Susanna Kuhno" userId="89b9fb82-3e89-460b-839a-1a35c776b289" providerId="ADAL" clId="{DE7B2FAA-139D-4BCF-A131-5D3CA9AC5140}" dt="2025-09-14T17:29:56.913" v="2660" actId="20577"/>
          <ac:spMkLst>
            <pc:docMk/>
            <pc:sldMk cId="1653513612" sldId="265"/>
            <ac:spMk id="2" creationId="{7FFA021F-1A75-AD93-2016-CC9165831DFC}"/>
          </ac:spMkLst>
        </pc:spChg>
        <pc:spChg chg="mod">
          <ac:chgData name="Susanna Kuhno" userId="89b9fb82-3e89-460b-839a-1a35c776b289" providerId="ADAL" clId="{DE7B2FAA-139D-4BCF-A131-5D3CA9AC5140}" dt="2025-09-14T17:33:01.975" v="2941" actId="20577"/>
          <ac:spMkLst>
            <pc:docMk/>
            <pc:sldMk cId="1653513612" sldId="265"/>
            <ac:spMk id="3" creationId="{C1994F93-3070-A8E2-362B-935FBBC573E4}"/>
          </ac:spMkLst>
        </pc:spChg>
      </pc:sldChg>
      <pc:sldChg chg="modSp new mod">
        <pc:chgData name="Susanna Kuhno" userId="89b9fb82-3e89-460b-839a-1a35c776b289" providerId="ADAL" clId="{DE7B2FAA-139D-4BCF-A131-5D3CA9AC5140}" dt="2025-09-14T17:35:56.962" v="3245" actId="113"/>
        <pc:sldMkLst>
          <pc:docMk/>
          <pc:sldMk cId="899006377" sldId="266"/>
        </pc:sldMkLst>
        <pc:spChg chg="mod">
          <ac:chgData name="Susanna Kuhno" userId="89b9fb82-3e89-460b-839a-1a35c776b289" providerId="ADAL" clId="{DE7B2FAA-139D-4BCF-A131-5D3CA9AC5140}" dt="2025-09-14T17:33:47.530" v="2963" actId="20577"/>
          <ac:spMkLst>
            <pc:docMk/>
            <pc:sldMk cId="899006377" sldId="266"/>
            <ac:spMk id="2" creationId="{5F6FD2E1-5FDE-87C0-5993-8688A9D4BC3C}"/>
          </ac:spMkLst>
        </pc:spChg>
        <pc:spChg chg="mod">
          <ac:chgData name="Susanna Kuhno" userId="89b9fb82-3e89-460b-839a-1a35c776b289" providerId="ADAL" clId="{DE7B2FAA-139D-4BCF-A131-5D3CA9AC5140}" dt="2025-09-14T17:35:56.962" v="3245" actId="113"/>
          <ac:spMkLst>
            <pc:docMk/>
            <pc:sldMk cId="899006377" sldId="266"/>
            <ac:spMk id="3" creationId="{ACBFA51C-A051-F7CB-EEE3-613CB414B6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13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9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9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9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5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9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92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31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73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Kouluikä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fi-FI" sz="2200" dirty="0"/>
              <a:t>2025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Trooppinen kasvit ja palmu taustalla">
            <a:extLst>
              <a:ext uri="{FF2B5EF4-FFF2-40B4-BE49-F238E27FC236}">
                <a16:creationId xmlns:a16="http://schemas.microsoft.com/office/drawing/2014/main" id="{31653989-0E56-3569-3BB9-1E14B4A47A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0" r="13" b="8579"/>
          <a:stretch>
            <a:fillRect/>
          </a:stretch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6FD2E1-5FDE-87C0-5993-8688A9D4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Koululaisen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BFA51C-A051-F7CB-EEE3-613CB414B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Turvallinen oppimisympäristö</a:t>
            </a:r>
          </a:p>
          <a:p>
            <a:r>
              <a:rPr lang="fi-FI" dirty="0"/>
              <a:t>Hyvinvoinnin tuki</a:t>
            </a:r>
          </a:p>
          <a:p>
            <a:r>
              <a:rPr lang="fi-FI" dirty="0"/>
              <a:t>Mallina koululaisille</a:t>
            </a:r>
          </a:p>
          <a:p>
            <a:r>
              <a:rPr lang="fi-FI" dirty="0"/>
              <a:t>Kannustaa ja motivoi</a:t>
            </a:r>
          </a:p>
          <a:p>
            <a:r>
              <a:rPr lang="fi-FI" b="1" dirty="0"/>
              <a:t>Auttaa ja tukee </a:t>
            </a:r>
            <a:r>
              <a:rPr lang="fi-FI" dirty="0"/>
              <a:t>koulunkäynnissä</a:t>
            </a:r>
          </a:p>
          <a:p>
            <a:r>
              <a:rPr lang="fi-FI" dirty="0"/>
              <a:t>Ohjaa tarvittaessa toisten ammattilaisten luo</a:t>
            </a:r>
          </a:p>
          <a:p>
            <a:r>
              <a:rPr lang="fi-FI" dirty="0"/>
              <a:t>Arjen hallinnan tuki</a:t>
            </a:r>
          </a:p>
          <a:p>
            <a:r>
              <a:rPr lang="fi-FI" b="1" dirty="0"/>
              <a:t>Puuttuu kiusaamiseen</a:t>
            </a:r>
          </a:p>
          <a:p>
            <a:r>
              <a:rPr lang="fi-FI" dirty="0"/>
              <a:t>Auttaa onnistumisen kokemuksien saamisessa</a:t>
            </a:r>
          </a:p>
        </p:txBody>
      </p:sp>
    </p:spTree>
    <p:extLst>
      <p:ext uri="{BB962C8B-B14F-4D97-AF65-F5344CB8AC3E}">
        <p14:creationId xmlns:p14="http://schemas.microsoft.com/office/powerpoint/2010/main" val="89900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C1EC6D-F959-1E79-A67D-1B906DF6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Kouluikä 7-12 v.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5D92E9-C060-1C99-1946-D98E950B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fi-FI" sz="2800" b="1" dirty="0"/>
              <a:t>Fyysinen olemus muuttuu</a:t>
            </a:r>
            <a:r>
              <a:rPr lang="fi-FI" sz="2800" dirty="0"/>
              <a:t>, vartalon mittasuhteet muuttuu</a:t>
            </a:r>
          </a:p>
          <a:p>
            <a:pPr marL="305435" indent="-305435"/>
            <a:r>
              <a:rPr lang="fi-FI" sz="2800" dirty="0"/>
              <a:t>Yksilölliset erot suuria</a:t>
            </a:r>
          </a:p>
          <a:p>
            <a:pPr marL="305435" indent="-305435"/>
            <a:r>
              <a:rPr lang="fi-FI" sz="2800" dirty="0"/>
              <a:t>Tytöillä ensimmäiset murrosiän merkit voi tulla jo 8-9 -vuotiaana</a:t>
            </a:r>
          </a:p>
        </p:txBody>
      </p:sp>
    </p:spTree>
    <p:extLst>
      <p:ext uri="{BB962C8B-B14F-4D97-AF65-F5344CB8AC3E}">
        <p14:creationId xmlns:p14="http://schemas.microsoft.com/office/powerpoint/2010/main" val="403502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AA7DC3-8778-DD20-8FC3-E8C9F5F9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Konkreettisen ajattelun 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1B75FF-7EE2-9FAC-EBA5-73BA86624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fi-FI" sz="2000" dirty="0"/>
              <a:t>Alakouluikäinen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000" dirty="0"/>
              <a:t>Kehittyy ajattelussaan; välittömistä havainnoista joustavampaan ajatteluun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000" dirty="0"/>
              <a:t>Oppii miettimään vaihtoehtoja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000" dirty="0"/>
              <a:t>Luokittelemaan asioita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000" dirty="0"/>
              <a:t>Lukemaan, kirjoittamaan ja laskemaan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000" dirty="0"/>
              <a:t>Painamaan asioita mieleen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000" dirty="0"/>
              <a:t>Toimimaan ryhmässä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000" dirty="0"/>
              <a:t>Keskittymään, kuuntelemaan ja kertomaan oman mielipiteensä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endParaRPr lang="fi-FI" dirty="0"/>
          </a:p>
          <a:p>
            <a:pPr marL="305435" indent="-305435">
              <a:buFont typeface="Wingdings" panose="05020102010507070707" pitchFamily="18" charset="2"/>
              <a:buChar char="§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787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730A7D-8175-9209-D849-9588A507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Alakouluikäinen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08C90F-3531-9EF4-16F0-E696A63F3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fi-FI" sz="2400" dirty="0"/>
              <a:t>Usein lapsi </a:t>
            </a:r>
            <a:r>
              <a:rPr lang="fi-FI" sz="2400" b="1" dirty="0"/>
              <a:t>ahkera, utelias ja innokas</a:t>
            </a:r>
          </a:p>
          <a:p>
            <a:pPr marL="305435" indent="-305435"/>
            <a:r>
              <a:rPr lang="fi-FI" sz="2400" dirty="0"/>
              <a:t>Harrastaa ja </a:t>
            </a:r>
            <a:r>
              <a:rPr lang="fi-FI" sz="2400" dirty="0" err="1"/>
              <a:t>kerhoilee</a:t>
            </a:r>
            <a:r>
              <a:rPr lang="fi-FI" sz="2400" dirty="0">
                <a:sym typeface="Wingdings" panose="05000000000000000000" pitchFamily="2" charset="2"/>
              </a:rPr>
              <a:t></a:t>
            </a:r>
          </a:p>
          <a:p>
            <a:pPr marL="305435" indent="-305435"/>
            <a:r>
              <a:rPr lang="fi-FI" sz="2400" dirty="0">
                <a:sym typeface="Wingdings" panose="05000000000000000000" pitchFamily="2" charset="2"/>
              </a:rPr>
              <a:t>Tietokone ja pelit</a:t>
            </a:r>
          </a:p>
          <a:p>
            <a:pPr marL="305435" indent="-305435"/>
            <a:r>
              <a:rPr lang="fi-FI" sz="2400" dirty="0">
                <a:sym typeface="Wingdings" panose="05000000000000000000" pitchFamily="2" charset="2"/>
              </a:rPr>
              <a:t>Kasvuympäristönä perhe, kaveripiiri, some ja harrastukset</a:t>
            </a:r>
          </a:p>
          <a:p>
            <a:pPr marL="305435" indent="-305435"/>
            <a:r>
              <a:rPr lang="fi-FI" sz="2400" dirty="0">
                <a:sym typeface="Wingdings" panose="05000000000000000000" pitchFamily="2" charset="2"/>
              </a:rPr>
              <a:t>Eriksonin mukaan kehityksen tavoitteena on tunne </a:t>
            </a:r>
            <a:r>
              <a:rPr lang="fi-FI" sz="2400" b="1" dirty="0">
                <a:sym typeface="Wingdings" panose="05000000000000000000" pitchFamily="2" charset="2"/>
              </a:rPr>
              <a:t>pystyvyydestä, pätevyydestä ja hallinnasta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57299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E8276F-E5B6-0537-D62D-77BB7361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alakouluikäinen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ECE622-7CF4-B5FB-A98A-56E110A88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305435" indent="-305435"/>
            <a:r>
              <a:rPr lang="fi-FI" sz="2000" dirty="0"/>
              <a:t>Itsetunto kehittyy</a:t>
            </a:r>
          </a:p>
          <a:p>
            <a:pPr marL="305435" indent="-305435"/>
            <a:r>
              <a:rPr lang="fi-FI" sz="2000" dirty="0"/>
              <a:t>Minäkäsitys syntyy vuorovaikutuksessa muiden kanssa</a:t>
            </a:r>
          </a:p>
          <a:p>
            <a:pPr marL="305435" indent="-305435"/>
            <a:r>
              <a:rPr lang="fi-FI" sz="2000" dirty="0" err="1"/>
              <a:t>Eppuluokkalaisen</a:t>
            </a:r>
            <a:r>
              <a:rPr lang="fi-FI" sz="2000" dirty="0"/>
              <a:t> itsetunto usein vahva, itsekriittisyys lisääntyy parin seuraavan vuoden aikana</a:t>
            </a:r>
          </a:p>
          <a:p>
            <a:pPr marL="305435" indent="-305435"/>
            <a:r>
              <a:rPr lang="fi-FI" sz="2000" dirty="0"/>
              <a:t>Koulun merkitys suuri</a:t>
            </a:r>
          </a:p>
          <a:p>
            <a:pPr marL="305435" indent="-305435"/>
            <a:r>
              <a:rPr lang="fi-FI" sz="2000" dirty="0"/>
              <a:t>Tarvitaan onnistumisia ja itsetuntoa tukevaa vuorovaikutusta</a:t>
            </a:r>
          </a:p>
          <a:p>
            <a:pPr marL="305435" indent="-305435"/>
            <a:r>
              <a:rPr lang="fi-FI" sz="2000" dirty="0"/>
              <a:t>Oppimisvaikeuksien tunnistaminen ja tuki tärkeää</a:t>
            </a:r>
          </a:p>
          <a:p>
            <a:pPr marL="305435" indent="-305435"/>
            <a:r>
              <a:rPr lang="fi-FI" sz="2000" dirty="0"/>
              <a:t>Lapsen vahvuuksien tunnistaminen, nimeäminen ja huomiointi</a:t>
            </a:r>
          </a:p>
          <a:p>
            <a:pPr marL="305435" indent="-305435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6143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563F4-E812-E2D4-7FDE-47A01BBFF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alakouluikäinen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681597-07C0-9779-782E-645CD4DF4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4153242"/>
          </a:xfrm>
        </p:spPr>
        <p:txBody>
          <a:bodyPr>
            <a:normAutofit/>
          </a:bodyPr>
          <a:lstStyle/>
          <a:p>
            <a:pPr marL="305435" indent="-305435"/>
            <a:r>
              <a:rPr lang="fi-FI" sz="2400" b="1" dirty="0"/>
              <a:t>Moraalin kehitys </a:t>
            </a:r>
            <a:r>
              <a:rPr lang="fi-FI" sz="2400" dirty="0"/>
              <a:t>ja oman käytöksen säätelyn oppiminen</a:t>
            </a:r>
          </a:p>
          <a:p>
            <a:pPr marL="305435" indent="-305435"/>
            <a:r>
              <a:rPr lang="fi-FI" sz="2400" dirty="0"/>
              <a:t>Itsenäisyyden tunne ja itsetunnon vahvistuminen</a:t>
            </a:r>
          </a:p>
          <a:p>
            <a:pPr marL="305435" indent="-305435"/>
            <a:r>
              <a:rPr lang="fi-FI" sz="2400" dirty="0"/>
              <a:t>Lapselle kehittyy </a:t>
            </a:r>
            <a:r>
              <a:rPr lang="fi-FI" sz="2400" b="1" dirty="0"/>
              <a:t>minäihanne</a:t>
            </a:r>
            <a:r>
              <a:rPr lang="fi-FI" sz="2400" dirty="0"/>
              <a:t> eli mielikuva siitä, millainen hän haluaisi olla</a:t>
            </a:r>
          </a:p>
          <a:p>
            <a:pPr marL="305435" indent="-305435"/>
            <a:r>
              <a:rPr lang="fi-FI" sz="2400" b="1" dirty="0"/>
              <a:t>Sosiaaliset taidot kehittyy</a:t>
            </a:r>
            <a:r>
              <a:rPr lang="fi-FI" sz="2400" dirty="0"/>
              <a:t> ; vuoron odottaminen, kompromissit, anteeksipyytäminen</a:t>
            </a:r>
          </a:p>
          <a:p>
            <a:pPr marL="305435" indent="-305435"/>
            <a:r>
              <a:rPr lang="fi-FI" sz="2400" dirty="0"/>
              <a:t>Kavereiden merkitys kasvaa</a:t>
            </a:r>
          </a:p>
          <a:p>
            <a:pPr marL="305435" indent="-305435"/>
            <a:r>
              <a:rPr lang="fi-FI" sz="2400" dirty="0"/>
              <a:t>Lapsi saattaa pelätä kavereiden arvostelua ja kokee yhdenmukaisuuden tarvetta</a:t>
            </a:r>
          </a:p>
          <a:p>
            <a:pPr marL="0" indent="0">
              <a:buNone/>
            </a:pPr>
            <a:endParaRPr lang="fi-FI" sz="2400" dirty="0"/>
          </a:p>
          <a:p>
            <a:pPr marL="305435" indent="-305435"/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7784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CFE89D-EC15-E8E6-95B3-271066FE0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Säännölliset rytmit, liikuntaa ja ulkoilua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Ohjeita ja rajoja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Mahdollisuuksia vaikuttaa omissa asioissa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Ohjaamista ja tukea sekä muistuttelua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Huomiota, aikaa ja yhdessäoloa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Samanikäistä seuraa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Tukea ristiriidoista sopimiseen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r>
              <a:rPr lang="fi-FI" sz="2800" dirty="0"/>
              <a:t>Tukea läksyihin, kannustusta ja tukea</a:t>
            </a:r>
          </a:p>
          <a:p>
            <a:pPr marL="305435" indent="-305435">
              <a:buFont typeface="Wingdings" panose="05020102010507070707" pitchFamily="18" charset="2"/>
              <a:buChar char="§"/>
            </a:pP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C418DD53-BF69-78B9-7145-70205540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Kouluikäisen tarpeet</a:t>
            </a:r>
          </a:p>
        </p:txBody>
      </p:sp>
    </p:spTree>
    <p:extLst>
      <p:ext uri="{BB962C8B-B14F-4D97-AF65-F5344CB8AC3E}">
        <p14:creationId xmlns:p14="http://schemas.microsoft.com/office/powerpoint/2010/main" val="1836082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D1D62-854C-361B-069E-A01A02E65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kiusaaminen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BFED3C-7DAD-3F80-0386-619255DD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Oppilas joutuu </a:t>
            </a:r>
            <a:r>
              <a:rPr lang="fi-FI" sz="2400" b="1" dirty="0"/>
              <a:t>toistuvasti kiusaamisen kohteeksi yhden tai useamman kiusaajan taholta</a:t>
            </a:r>
          </a:p>
          <a:p>
            <a:r>
              <a:rPr lang="fi-FI" sz="2400" dirty="0"/>
              <a:t>Haukkumista, pilkkaamista, poissulkemista, tönimistä, lyömistä, mustamaalaamista</a:t>
            </a:r>
          </a:p>
          <a:p>
            <a:r>
              <a:rPr lang="fi-FI" sz="2400" dirty="0"/>
              <a:t>Valta kiusaajilla, kiusattu alakynnessä ja puolustuskyvytön</a:t>
            </a:r>
          </a:p>
        </p:txBody>
      </p:sp>
    </p:spTree>
    <p:extLst>
      <p:ext uri="{BB962C8B-B14F-4D97-AF65-F5344CB8AC3E}">
        <p14:creationId xmlns:p14="http://schemas.microsoft.com/office/powerpoint/2010/main" val="199512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FA021F-1A75-AD93-2016-CC916583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kiusaaminen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994F93-3070-A8E2-362B-935FBBC57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Heikentää lapsen ja nuoren hyvinvointia ja itsetuntoa</a:t>
            </a:r>
          </a:p>
          <a:p>
            <a:r>
              <a:rPr lang="fi-FI" dirty="0"/>
              <a:t>Masennus, koulupoissaolot</a:t>
            </a:r>
          </a:p>
          <a:p>
            <a:r>
              <a:rPr lang="fi-FI" dirty="0"/>
              <a:t>Ongelmana kiusaamista esiintyy paljon, myös päiväkodissa</a:t>
            </a:r>
          </a:p>
          <a:p>
            <a:r>
              <a:rPr lang="fi-FI" dirty="0"/>
              <a:t>Jokaisella aikuisella velvollisuus puuttua!</a:t>
            </a:r>
          </a:p>
          <a:p>
            <a:r>
              <a:rPr lang="fi-FI" dirty="0"/>
              <a:t>Lasten oma aktivointi ja ymmärrys ilmiöstä tärkeää!</a:t>
            </a:r>
          </a:p>
          <a:p>
            <a:r>
              <a:rPr lang="fi-FI" dirty="0"/>
              <a:t>Ilmapiiri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51361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305</Words>
  <Application>Microsoft Office PowerPoint</Application>
  <PresentationFormat>Laajakuva</PresentationFormat>
  <Paragraphs>67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Franklin Gothic Book</vt:lpstr>
      <vt:lpstr>Franklin Gothic Demi</vt:lpstr>
      <vt:lpstr>Gill Sans MT</vt:lpstr>
      <vt:lpstr>Wingdings</vt:lpstr>
      <vt:lpstr>Wingdings 2</vt:lpstr>
      <vt:lpstr>DividendVTI</vt:lpstr>
      <vt:lpstr>Kouluikä</vt:lpstr>
      <vt:lpstr>Kouluikä 7-12 v.</vt:lpstr>
      <vt:lpstr>Konkreettisen ajattelun vaihe</vt:lpstr>
      <vt:lpstr>Alakouluikäinen</vt:lpstr>
      <vt:lpstr>alakouluikäinen</vt:lpstr>
      <vt:lpstr>alakouluikäinen</vt:lpstr>
      <vt:lpstr>Kouluikäisen tarpeet</vt:lpstr>
      <vt:lpstr>kiusaaminen</vt:lpstr>
      <vt:lpstr>kiusaaminen</vt:lpstr>
      <vt:lpstr>Koululaisen tukena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Susanna Kuhno</dc:creator>
  <cp:lastModifiedBy>Susanna Kuhno</cp:lastModifiedBy>
  <cp:revision>174</cp:revision>
  <dcterms:created xsi:type="dcterms:W3CDTF">2025-08-26T14:57:59Z</dcterms:created>
  <dcterms:modified xsi:type="dcterms:W3CDTF">2025-09-14T17:36:09Z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a9c32a-bfae-405a-8b24-7b98e9ab8c95_Enabled">
    <vt:lpwstr>true</vt:lpwstr>
  </property>
  <property fmtid="{D5CDD505-2E9C-101B-9397-08002B2CF9AE}" pid="3" name="MSIP_Label_1da9c32a-bfae-405a-8b24-7b98e9ab8c95_SetDate">
    <vt:lpwstr>2025-08-26T14:58:03Z</vt:lpwstr>
  </property>
  <property fmtid="{D5CDD505-2E9C-101B-9397-08002B2CF9AE}" pid="4" name="MSIP_Label_1da9c32a-bfae-405a-8b24-7b98e9ab8c95_Method">
    <vt:lpwstr>Standard</vt:lpwstr>
  </property>
  <property fmtid="{D5CDD505-2E9C-101B-9397-08002B2CF9AE}" pid="5" name="MSIP_Label_1da9c32a-bfae-405a-8b24-7b98e9ab8c95_Name">
    <vt:lpwstr>Poke oletus</vt:lpwstr>
  </property>
  <property fmtid="{D5CDD505-2E9C-101B-9397-08002B2CF9AE}" pid="6" name="MSIP_Label_1da9c32a-bfae-405a-8b24-7b98e9ab8c95_SiteId">
    <vt:lpwstr>d9b5edb3-7859-4978-89c3-cadf9e5176b7</vt:lpwstr>
  </property>
  <property fmtid="{D5CDD505-2E9C-101B-9397-08002B2CF9AE}" pid="7" name="MSIP_Label_1da9c32a-bfae-405a-8b24-7b98e9ab8c95_ActionId">
    <vt:lpwstr>a2590705-9a58-463a-ab75-3aca47a8719e</vt:lpwstr>
  </property>
  <property fmtid="{D5CDD505-2E9C-101B-9397-08002B2CF9AE}" pid="8" name="MSIP_Label_1da9c32a-bfae-405a-8b24-7b98e9ab8c95_ContentBits">
    <vt:lpwstr>0</vt:lpwstr>
  </property>
  <property fmtid="{D5CDD505-2E9C-101B-9397-08002B2CF9AE}" pid="9" name="MSIP_Label_1da9c32a-bfae-405a-8b24-7b98e9ab8c95_Tag">
    <vt:lpwstr>10, 3, 0, 2</vt:lpwstr>
  </property>
</Properties>
</file>