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6CD543-F228-80F1-22FB-FF1EF86E9EDE}" v="448" dt="2025-08-15T14:02:09.4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2" d="100"/>
          <a:sy n="72" d="100"/>
        </p:scale>
        <p:origin x="59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95C89-2E28-4777-95B0-BA7EECAE3B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9928" y="987552"/>
            <a:ext cx="8385048" cy="3081528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052321-4D71-4DA8-BD2C-DC22FC1525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5506" y="4480561"/>
            <a:ext cx="5993892" cy="1166495"/>
          </a:xfrm>
        </p:spPr>
        <p:txBody>
          <a:bodyPr>
            <a:normAutofit/>
          </a:bodyPr>
          <a:lstStyle>
            <a:lvl1pPr marL="0" indent="0" algn="ctr">
              <a:buNone/>
              <a:defRPr sz="1400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D37183-71EA-4A92-8609-41ECB53F4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9F2E6-1ECC-4081-8EBF-C80C6C94A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3FA67-CD72-4503-BA25-FEC880107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289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83CBE-1EA9-4E8B-A281-C50B792E5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2EB1A0-A59D-4CB9-BABB-C6BF1D2E9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6265B-940D-433C-AD76-2D6A42449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AB98E-314F-45C4-9A64-AD3FAE051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49F32-B214-4A0C-8669-7FE4BA445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955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DE4A6D-DAA1-4551-A093-3C36C1C8CF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25FDA9-71CD-4B86-B291-BEBA43D8ED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9F5B1-B635-4479-A426-B1D406650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33098-8769-47C3-80B2-C2942F984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A9297-65D4-45BE-BE6C-5531FC6A5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2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BA523-EF01-4656-9D54-347E984FD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52871-79D5-420E-8207-BEF7BE44A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D32D3-8223-4851-BB8E-CB489B975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4444B-9FC3-414D-8EA0-15AB806D5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BC448B-FCF6-40C5-8BB6-15B70E889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367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F79BA-620F-4443-807B-BE44F36F9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709738"/>
            <a:ext cx="9430811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C9A625-6442-4047-B545-433C44512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4589463"/>
            <a:ext cx="943081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EAA30-3B1A-4BEA-9835-33D207245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56440-3149-446F-8105-485333B18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FEDB1-D604-4E10-B334-5DB303498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738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6E563-D552-439E-8DF5-45062D875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36873-2DD5-456E-A3A9-FE408419E3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9848" y="1825625"/>
            <a:ext cx="468405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C6B04C-FB9E-4A9E-8892-4B5B702898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2" y="1825625"/>
            <a:ext cx="4684058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E2F0B4-0E86-473E-BC42-78D856A00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2B9537-F43C-4042-B165-A00358F9E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F9F52F-61F2-4FEE-8989-2FB400190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532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32E5C-0B2D-4DB5-95F6-3C2C825DF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989993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8F1C53-3F27-42E6-BE80-1DF579857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872132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8CC6CB-F028-4322-B54F-571203106F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7" y="2510632"/>
            <a:ext cx="4872133" cy="3684588"/>
          </a:xfrm>
        </p:spPr>
        <p:txBody>
          <a:bodyPr/>
          <a:lstStyle>
            <a:lvl2pPr>
              <a:defRPr b="1"/>
            </a:lvl2pPr>
            <a:lvl3pPr>
              <a:defRPr b="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AD2CD7-554E-4EAA-BAF6-86ABB7E81D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89809" y="1681163"/>
            <a:ext cx="4849909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82A2D6-379C-4D26-90AC-9F2F46DCE7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89810" y="2505075"/>
            <a:ext cx="4872134" cy="3684588"/>
          </a:xfrm>
        </p:spPr>
        <p:txBody>
          <a:bodyPr/>
          <a:lstStyle>
            <a:lvl2pPr>
              <a:defRPr b="1"/>
            </a:lvl2pPr>
            <a:lvl3pPr>
              <a:defRPr b="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A0E4F3-8A65-4788-AE96-1FB2060F4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522DA4-5EE1-440C-ADDE-D7B4F77B4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BC291E-B8EF-4ED7-A04A-23426C220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39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CB818-E8D0-497B-9A7E-4F281D0DB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E82B9D-CD58-4C05-8A78-CB6E0E9D4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DE60CD-D6F3-40A7-BB8B-FEC8E3156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02B832-C4FE-4F88-85EA-DDC16A82B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297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75B2FC-801A-44A4-96BF-26A9E8B2A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127F04-7E7E-485C-8B30-6B89E5A6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933C81-AA74-4BCE-AA9E-56E5791D0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770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FD3CB-0541-46AD-B35E-0E0A1375E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8EFDE-1D7D-46B8-AB55-A3C02EDD1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5652153" cy="5403850"/>
          </a:xfrm>
        </p:spPr>
        <p:txBody>
          <a:bodyPr/>
          <a:lstStyle>
            <a:lvl1pPr>
              <a:defRPr sz="3200"/>
            </a:lvl1pPr>
            <a:lvl2pPr>
              <a:defRPr sz="2800" b="1"/>
            </a:lvl2pPr>
            <a:lvl3pPr>
              <a:defRPr sz="2400" b="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1D2F5-DB36-4943-8A14-96AFC48830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6C07D4-6597-444C-9EFD-62021AE76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2D0D2C-70E8-4A24-9727-BEAF10B17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D9E0F6-7216-48A1-8BCA-770C6DE38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618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CBEBD-5F1A-4111-A7F2-1CE82C9A6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0517FB-4008-4F68-B193-482971BA72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606C5F-0885-458F-9B21-47E60171B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886F2E-B752-4D78-8DC4-C96A1A00E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C37751-8BB8-4224-870A-A2953E760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42CE94-BD7E-44B3-9B5E-67D4BD317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974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1AFD227-869A-489C-A9B5-3F0498DF3C0C}"/>
              </a:ext>
            </a:extLst>
          </p:cNvPr>
          <p:cNvGrpSpPr/>
          <p:nvPr/>
        </p:nvGrpSpPr>
        <p:grpSpPr>
          <a:xfrm>
            <a:off x="11096450" y="13394"/>
            <a:ext cx="494218" cy="6814823"/>
            <a:chOff x="11096450" y="13394"/>
            <a:chExt cx="494218" cy="6814823"/>
          </a:xfrm>
          <a:solidFill>
            <a:schemeClr val="bg2">
              <a:lumMod val="90000"/>
            </a:schemeClr>
          </a:solidFill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2704B34-199B-4964-9C78-3AB9735915A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8009" y="6718576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8B1E8DB8-017D-454E-849F-EE5742849FD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75034" y="77813"/>
              <a:ext cx="138242" cy="88130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16D80E5D-5099-41C4-A80A-1B1538C382F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78964" y="592010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1" name="Freeform 18">
              <a:extLst>
                <a:ext uri="{FF2B5EF4-FFF2-40B4-BE49-F238E27FC236}">
                  <a16:creationId xmlns:a16="http://schemas.microsoft.com/office/drawing/2014/main" id="{947751E1-E2F4-467E-B547-3BD4BAB7F56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82378" y="335267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2" name="Freeform 19">
              <a:extLst>
                <a:ext uri="{FF2B5EF4-FFF2-40B4-BE49-F238E27FC236}">
                  <a16:creationId xmlns:a16="http://schemas.microsoft.com/office/drawing/2014/main" id="{55D8869B-B701-4268-9856-876345C8AE3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7714" y="2021691"/>
              <a:ext cx="124951" cy="69362"/>
            </a:xfrm>
            <a:custGeom>
              <a:avLst/>
              <a:gdLst>
                <a:gd name="T0" fmla="*/ 16 w 38"/>
                <a:gd name="T1" fmla="*/ 0 h 23"/>
                <a:gd name="T2" fmla="*/ 10 w 38"/>
                <a:gd name="T3" fmla="*/ 23 h 23"/>
                <a:gd name="T4" fmla="*/ 1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16" y="0"/>
                  </a:moveTo>
                  <a:cubicBezTo>
                    <a:pt x="38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3" name="Freeform 20">
              <a:extLst>
                <a:ext uri="{FF2B5EF4-FFF2-40B4-BE49-F238E27FC236}">
                  <a16:creationId xmlns:a16="http://schemas.microsoft.com/office/drawing/2014/main" id="{A25CA59C-849F-4CE4-A9B0-293F98DE2C7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4629" y="2272420"/>
              <a:ext cx="128495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4" name="Freeform 22">
              <a:extLst>
                <a:ext uri="{FF2B5EF4-FFF2-40B4-BE49-F238E27FC236}">
                  <a16:creationId xmlns:a16="http://schemas.microsoft.com/office/drawing/2014/main" id="{FE000DB1-AAA1-4BFF-8F14-53624C2F9E0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26398" y="1049544"/>
              <a:ext cx="150648" cy="99554"/>
            </a:xfrm>
            <a:custGeom>
              <a:avLst/>
              <a:gdLst>
                <a:gd name="T0" fmla="*/ 26 w 46"/>
                <a:gd name="T1" fmla="*/ 0 h 33"/>
                <a:gd name="T2" fmla="*/ 38 w 46"/>
                <a:gd name="T3" fmla="*/ 22 h 33"/>
                <a:gd name="T4" fmla="*/ 26 w 46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5" name="Freeform 23">
              <a:extLst>
                <a:ext uri="{FF2B5EF4-FFF2-40B4-BE49-F238E27FC236}">
                  <a16:creationId xmlns:a16="http://schemas.microsoft.com/office/drawing/2014/main" id="{5EEFBC14-7E5B-47B2-B5E3-E90991F8919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40085" y="836978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8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6" name="Freeform 26">
              <a:extLst>
                <a:ext uri="{FF2B5EF4-FFF2-40B4-BE49-F238E27FC236}">
                  <a16:creationId xmlns:a16="http://schemas.microsoft.com/office/drawing/2014/main" id="{00AFF6E4-A34A-4FD3-8C57-BB96114822D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27309" y="1320685"/>
              <a:ext cx="127608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5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2"/>
                    <a:pt x="36" y="26"/>
                    <a:pt x="20" y="25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7" name="Freeform 27">
              <a:extLst>
                <a:ext uri="{FF2B5EF4-FFF2-40B4-BE49-F238E27FC236}">
                  <a16:creationId xmlns:a16="http://schemas.microsoft.com/office/drawing/2014/main" id="{C63A8474-C075-4441-A0B3-52286EA5009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7470" y="1778440"/>
              <a:ext cx="131153" cy="93843"/>
            </a:xfrm>
            <a:custGeom>
              <a:avLst/>
              <a:gdLst>
                <a:gd name="T0" fmla="*/ 22 w 40"/>
                <a:gd name="T1" fmla="*/ 0 h 31"/>
                <a:gd name="T2" fmla="*/ 16 w 40"/>
                <a:gd name="T3" fmla="*/ 25 h 31"/>
                <a:gd name="T4" fmla="*/ 22 w 40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1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8" name="Freeform 28">
              <a:extLst>
                <a:ext uri="{FF2B5EF4-FFF2-40B4-BE49-F238E27FC236}">
                  <a16:creationId xmlns:a16="http://schemas.microsoft.com/office/drawing/2014/main" id="{35DA4698-A2ED-4512-8887-F12D3F14372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4869" y="1535195"/>
              <a:ext cx="127608" cy="69362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7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9" name="Freeform 30">
              <a:extLst>
                <a:ext uri="{FF2B5EF4-FFF2-40B4-BE49-F238E27FC236}">
                  <a16:creationId xmlns:a16="http://schemas.microsoft.com/office/drawing/2014/main" id="{3358E118-D590-4E50-B21C-6CDAA1CCAFC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80119" y="1078297"/>
              <a:ext cx="9748" cy="5712"/>
            </a:xfrm>
            <a:custGeom>
              <a:avLst/>
              <a:gdLst>
                <a:gd name="T0" fmla="*/ 1 w 3"/>
                <a:gd name="T1" fmla="*/ 0 h 2"/>
                <a:gd name="T2" fmla="*/ 2 w 3"/>
                <a:gd name="T3" fmla="*/ 2 h 2"/>
                <a:gd name="T4" fmla="*/ 1 w 3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0" name="Freeform 43">
              <a:extLst>
                <a:ext uri="{FF2B5EF4-FFF2-40B4-BE49-F238E27FC236}">
                  <a16:creationId xmlns:a16="http://schemas.microsoft.com/office/drawing/2014/main" id="{F1EE889E-60FF-423F-ADCB-6CBEE853A04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94111" y="860614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1" name="Freeform 51">
              <a:extLst>
                <a:ext uri="{FF2B5EF4-FFF2-40B4-BE49-F238E27FC236}">
                  <a16:creationId xmlns:a16="http://schemas.microsoft.com/office/drawing/2014/main" id="{A4AA0634-0A7C-4A35-8EB7-775200F129F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67080" y="1015030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2" name="Freeform 52">
              <a:extLst>
                <a:ext uri="{FF2B5EF4-FFF2-40B4-BE49-F238E27FC236}">
                  <a16:creationId xmlns:a16="http://schemas.microsoft.com/office/drawing/2014/main" id="{EBA21558-CAC3-445C-8882-5D4A0C6D2A0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64085" y="450599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3" name="Freeform 53">
              <a:extLst>
                <a:ext uri="{FF2B5EF4-FFF2-40B4-BE49-F238E27FC236}">
                  <a16:creationId xmlns:a16="http://schemas.microsoft.com/office/drawing/2014/main" id="{2E9415F1-5D31-4C25-9E26-203EEF50087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55166" y="1253803"/>
              <a:ext cx="127608" cy="79154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4" name="Freeform 54">
              <a:extLst>
                <a:ext uri="{FF2B5EF4-FFF2-40B4-BE49-F238E27FC236}">
                  <a16:creationId xmlns:a16="http://schemas.microsoft.com/office/drawing/2014/main" id="{622FC1F6-879A-45BA-8752-08020C39CE2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013" y="614227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5" name="Freeform 55">
              <a:extLst>
                <a:ext uri="{FF2B5EF4-FFF2-40B4-BE49-F238E27FC236}">
                  <a16:creationId xmlns:a16="http://schemas.microsoft.com/office/drawing/2014/main" id="{BA09826C-58E2-48C5-9666-333326C2CA4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55026" y="1463404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6" name="Freeform 56">
              <a:extLst>
                <a:ext uri="{FF2B5EF4-FFF2-40B4-BE49-F238E27FC236}">
                  <a16:creationId xmlns:a16="http://schemas.microsoft.com/office/drawing/2014/main" id="{A6D3555F-4EA1-4EA7-9D08-2D75CE51927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1585" y="2335317"/>
              <a:ext cx="128495" cy="72626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7" name="Freeform 57">
              <a:extLst>
                <a:ext uri="{FF2B5EF4-FFF2-40B4-BE49-F238E27FC236}">
                  <a16:creationId xmlns:a16="http://schemas.microsoft.com/office/drawing/2014/main" id="{60FA20E8-EDAA-4310-B870-97807901AC1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175" y="1673149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8" name="Freeform 59">
              <a:extLst>
                <a:ext uri="{FF2B5EF4-FFF2-40B4-BE49-F238E27FC236}">
                  <a16:creationId xmlns:a16="http://schemas.microsoft.com/office/drawing/2014/main" id="{F5552AA2-C2AB-4D59-B6EF-E8E5EE110E5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0625" y="255502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9" name="Freeform 60">
              <a:extLst>
                <a:ext uri="{FF2B5EF4-FFF2-40B4-BE49-F238E27FC236}">
                  <a16:creationId xmlns:a16="http://schemas.microsoft.com/office/drawing/2014/main" id="{0BA267D0-8F6B-4803-B948-70E29B4587E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5856" y="1902943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0" name="Freeform 61">
              <a:extLst>
                <a:ext uri="{FF2B5EF4-FFF2-40B4-BE49-F238E27FC236}">
                  <a16:creationId xmlns:a16="http://schemas.microsoft.com/office/drawing/2014/main" id="{86E372A3-B9F4-4FEE-8B96-D9AD879E214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82153" y="2137303"/>
              <a:ext cx="137356" cy="99554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1" name="Freeform 5">
              <a:extLst>
                <a:ext uri="{FF2B5EF4-FFF2-40B4-BE49-F238E27FC236}">
                  <a16:creationId xmlns:a16="http://schemas.microsoft.com/office/drawing/2014/main" id="{FF0C4564-5DA6-4224-A8B7-85CE1323DE8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0824" y="2818299"/>
              <a:ext cx="121406" cy="81603"/>
            </a:xfrm>
            <a:custGeom>
              <a:avLst/>
              <a:gdLst>
                <a:gd name="T0" fmla="*/ 20 w 37"/>
                <a:gd name="T1" fmla="*/ 1 h 27"/>
                <a:gd name="T2" fmla="*/ 22 w 37"/>
                <a:gd name="T3" fmla="*/ 27 h 27"/>
                <a:gd name="T4" fmla="*/ 20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20" y="1"/>
                  </a:moveTo>
                  <a:cubicBezTo>
                    <a:pt x="31" y="1"/>
                    <a:pt x="37" y="24"/>
                    <a:pt x="22" y="27"/>
                  </a:cubicBezTo>
                  <a:cubicBezTo>
                    <a:pt x="2" y="27"/>
                    <a:pt x="0" y="0"/>
                    <a:pt x="2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2" name="Freeform 6">
              <a:extLst>
                <a:ext uri="{FF2B5EF4-FFF2-40B4-BE49-F238E27FC236}">
                  <a16:creationId xmlns:a16="http://schemas.microsoft.com/office/drawing/2014/main" id="{19F31D0D-C43D-4BB0-A13C-9524B84117D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91700" y="5088176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3" name="Freeform 7">
              <a:extLst>
                <a:ext uri="{FF2B5EF4-FFF2-40B4-BE49-F238E27FC236}">
                  <a16:creationId xmlns:a16="http://schemas.microsoft.com/office/drawing/2014/main" id="{6B32FB03-B0FE-4731-BE41-C59AFB49FBF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71127" y="2531128"/>
              <a:ext cx="138242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4" name="Freeform 8">
              <a:extLst>
                <a:ext uri="{FF2B5EF4-FFF2-40B4-BE49-F238E27FC236}">
                  <a16:creationId xmlns:a16="http://schemas.microsoft.com/office/drawing/2014/main" id="{BDD5B6F0-1E17-4DCD-AE5F-ED8C48892FE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1349" y="4735882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5" name="Freeform 9">
              <a:extLst>
                <a:ext uri="{FF2B5EF4-FFF2-40B4-BE49-F238E27FC236}">
                  <a16:creationId xmlns:a16="http://schemas.microsoft.com/office/drawing/2014/main" id="{0290BE17-E89B-4AF9-B3F6-AF4884D5246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9487" y="4455410"/>
              <a:ext cx="121406" cy="88130"/>
            </a:xfrm>
            <a:custGeom>
              <a:avLst/>
              <a:gdLst>
                <a:gd name="T0" fmla="*/ 18 w 37"/>
                <a:gd name="T1" fmla="*/ 4 h 29"/>
                <a:gd name="T2" fmla="*/ 22 w 37"/>
                <a:gd name="T3" fmla="*/ 29 h 29"/>
                <a:gd name="T4" fmla="*/ 18 w 37"/>
                <a:gd name="T5" fmla="*/ 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9">
                  <a:moveTo>
                    <a:pt x="18" y="4"/>
                  </a:moveTo>
                  <a:cubicBezTo>
                    <a:pt x="35" y="0"/>
                    <a:pt x="37" y="28"/>
                    <a:pt x="22" y="29"/>
                  </a:cubicBezTo>
                  <a:cubicBezTo>
                    <a:pt x="7" y="28"/>
                    <a:pt x="0" y="1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6" name="Freeform 11">
              <a:extLst>
                <a:ext uri="{FF2B5EF4-FFF2-40B4-BE49-F238E27FC236}">
                  <a16:creationId xmlns:a16="http://schemas.microsoft.com/office/drawing/2014/main" id="{85F63089-F77F-4F02-8417-AAC1847FBCA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69848" y="4194178"/>
              <a:ext cx="143559" cy="102819"/>
            </a:xfrm>
            <a:custGeom>
              <a:avLst/>
              <a:gdLst>
                <a:gd name="T0" fmla="*/ 31 w 44"/>
                <a:gd name="T1" fmla="*/ 1 h 34"/>
                <a:gd name="T2" fmla="*/ 42 w 44"/>
                <a:gd name="T3" fmla="*/ 19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7" name="Freeform 12">
              <a:extLst>
                <a:ext uri="{FF2B5EF4-FFF2-40B4-BE49-F238E27FC236}">
                  <a16:creationId xmlns:a16="http://schemas.microsoft.com/office/drawing/2014/main" id="{7B01CD5E-570F-4CBF-9904-94F30D928C5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81624" y="3691697"/>
              <a:ext cx="134697" cy="81603"/>
            </a:xfrm>
            <a:custGeom>
              <a:avLst/>
              <a:gdLst>
                <a:gd name="T0" fmla="*/ 22 w 41"/>
                <a:gd name="T1" fmla="*/ 0 h 27"/>
                <a:gd name="T2" fmla="*/ 8 w 41"/>
                <a:gd name="T3" fmla="*/ 20 h 27"/>
                <a:gd name="T4" fmla="*/ 22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22" y="0"/>
                  </a:moveTo>
                  <a:cubicBezTo>
                    <a:pt x="41" y="12"/>
                    <a:pt x="24" y="27"/>
                    <a:pt x="8" y="20"/>
                  </a:cubicBezTo>
                  <a:cubicBezTo>
                    <a:pt x="0" y="7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8" name="Freeform 13">
              <a:extLst>
                <a:ext uri="{FF2B5EF4-FFF2-40B4-BE49-F238E27FC236}">
                  <a16:creationId xmlns:a16="http://schemas.microsoft.com/office/drawing/2014/main" id="{7EE6A672-2915-4B03-99A9-9364D5F1521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7787" y="3075050"/>
              <a:ext cx="124951" cy="69362"/>
            </a:xfrm>
            <a:custGeom>
              <a:avLst/>
              <a:gdLst>
                <a:gd name="T0" fmla="*/ 26 w 38"/>
                <a:gd name="T1" fmla="*/ 0 h 23"/>
                <a:gd name="T2" fmla="*/ 25 w 38"/>
                <a:gd name="T3" fmla="*/ 23 h 23"/>
                <a:gd name="T4" fmla="*/ 2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6" y="0"/>
                  </a:moveTo>
                  <a:cubicBezTo>
                    <a:pt x="38" y="0"/>
                    <a:pt x="37" y="20"/>
                    <a:pt x="25" y="23"/>
                  </a:cubicBezTo>
                  <a:cubicBezTo>
                    <a:pt x="0" y="23"/>
                    <a:pt x="5" y="1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9" name="Freeform 14">
              <a:extLst>
                <a:ext uri="{FF2B5EF4-FFF2-40B4-BE49-F238E27FC236}">
                  <a16:creationId xmlns:a16="http://schemas.microsoft.com/office/drawing/2014/main" id="{2136B643-14E1-443A-BC1C-06ADAE65C30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76729" y="3335597"/>
              <a:ext cx="134697" cy="84866"/>
            </a:xfrm>
            <a:custGeom>
              <a:avLst/>
              <a:gdLst>
                <a:gd name="T0" fmla="*/ 26 w 41"/>
                <a:gd name="T1" fmla="*/ 1 h 28"/>
                <a:gd name="T2" fmla="*/ 39 w 41"/>
                <a:gd name="T3" fmla="*/ 20 h 28"/>
                <a:gd name="T4" fmla="*/ 26 w 41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1"/>
                  </a:moveTo>
                  <a:cubicBezTo>
                    <a:pt x="34" y="0"/>
                    <a:pt x="41" y="12"/>
                    <a:pt x="39" y="20"/>
                  </a:cubicBezTo>
                  <a:cubicBezTo>
                    <a:pt x="17" y="28"/>
                    <a:pt x="0" y="12"/>
                    <a:pt x="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0" name="Freeform 16">
              <a:extLst>
                <a:ext uri="{FF2B5EF4-FFF2-40B4-BE49-F238E27FC236}">
                  <a16:creationId xmlns:a16="http://schemas.microsoft.com/office/drawing/2014/main" id="{867FA393-4F37-4E1A-870B-F96775FAB7E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60464" y="3934729"/>
              <a:ext cx="143559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5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5"/>
                  </a:cubicBezTo>
                  <a:cubicBezTo>
                    <a:pt x="29" y="32"/>
                    <a:pt x="0" y="6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1" name="Freeform 17">
              <a:extLst>
                <a:ext uri="{FF2B5EF4-FFF2-40B4-BE49-F238E27FC236}">
                  <a16:creationId xmlns:a16="http://schemas.microsoft.com/office/drawing/2014/main" id="{E225A1BE-FAD2-4764-A7E4-A6DA07D0573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95443" y="5347417"/>
              <a:ext cx="94821" cy="69362"/>
            </a:xfrm>
            <a:custGeom>
              <a:avLst/>
              <a:gdLst>
                <a:gd name="T0" fmla="*/ 13 w 29"/>
                <a:gd name="T1" fmla="*/ 0 h 23"/>
                <a:gd name="T2" fmla="*/ 13 w 29"/>
                <a:gd name="T3" fmla="*/ 23 h 23"/>
                <a:gd name="T4" fmla="*/ 13 w 2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" h="23">
                  <a:moveTo>
                    <a:pt x="13" y="0"/>
                  </a:moveTo>
                  <a:cubicBezTo>
                    <a:pt x="27" y="0"/>
                    <a:pt x="29" y="22"/>
                    <a:pt x="13" y="23"/>
                  </a:cubicBezTo>
                  <a:cubicBezTo>
                    <a:pt x="2" y="22"/>
                    <a:pt x="0" y="2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2" name="Freeform 21">
              <a:extLst>
                <a:ext uri="{FF2B5EF4-FFF2-40B4-BE49-F238E27FC236}">
                  <a16:creationId xmlns:a16="http://schemas.microsoft.com/office/drawing/2014/main" id="{25D65388-C7E0-4C07-822A-03C5009C6D1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43434" y="5658571"/>
              <a:ext cx="140901" cy="102819"/>
            </a:xfrm>
            <a:custGeom>
              <a:avLst/>
              <a:gdLst>
                <a:gd name="T0" fmla="*/ 24 w 43"/>
                <a:gd name="T1" fmla="*/ 0 h 34"/>
                <a:gd name="T2" fmla="*/ 14 w 43"/>
                <a:gd name="T3" fmla="*/ 23 h 34"/>
                <a:gd name="T4" fmla="*/ 24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4" y="0"/>
                  </a:moveTo>
                  <a:cubicBezTo>
                    <a:pt x="43" y="3"/>
                    <a:pt x="28" y="34"/>
                    <a:pt x="14" y="23"/>
                  </a:cubicBezTo>
                  <a:cubicBezTo>
                    <a:pt x="0" y="28"/>
                    <a:pt x="4" y="5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3" name="Freeform 25">
              <a:extLst>
                <a:ext uri="{FF2B5EF4-FFF2-40B4-BE49-F238E27FC236}">
                  <a16:creationId xmlns:a16="http://schemas.microsoft.com/office/drawing/2014/main" id="{E1D79822-C494-449C-B439-F437DAD4F21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24095" y="6423833"/>
              <a:ext cx="134697" cy="93843"/>
            </a:xfrm>
            <a:custGeom>
              <a:avLst/>
              <a:gdLst>
                <a:gd name="T0" fmla="*/ 23 w 41"/>
                <a:gd name="T1" fmla="*/ 0 h 31"/>
                <a:gd name="T2" fmla="*/ 17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4" name="Freeform 29">
              <a:extLst>
                <a:ext uri="{FF2B5EF4-FFF2-40B4-BE49-F238E27FC236}">
                  <a16:creationId xmlns:a16="http://schemas.microsoft.com/office/drawing/2014/main" id="{CDB324E5-E8D9-40E3-BAB4-1F87E67E4F4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24317" y="5897278"/>
              <a:ext cx="118747" cy="120771"/>
            </a:xfrm>
            <a:custGeom>
              <a:avLst/>
              <a:gdLst>
                <a:gd name="T0" fmla="*/ 16 w 36"/>
                <a:gd name="T1" fmla="*/ 4 h 40"/>
                <a:gd name="T2" fmla="*/ 34 w 36"/>
                <a:gd name="T3" fmla="*/ 15 h 40"/>
                <a:gd name="T4" fmla="*/ 16 w 36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40">
                  <a:moveTo>
                    <a:pt x="16" y="4"/>
                  </a:moveTo>
                  <a:cubicBezTo>
                    <a:pt x="36" y="5"/>
                    <a:pt x="33" y="0"/>
                    <a:pt x="34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5" name="Freeform 31">
              <a:extLst>
                <a:ext uri="{FF2B5EF4-FFF2-40B4-BE49-F238E27FC236}">
                  <a16:creationId xmlns:a16="http://schemas.microsoft.com/office/drawing/2014/main" id="{15404AB3-12EB-462E-85A2-AF4A7E91D72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56013" y="6183127"/>
              <a:ext cx="131153" cy="72626"/>
            </a:xfrm>
            <a:custGeom>
              <a:avLst/>
              <a:gdLst>
                <a:gd name="T0" fmla="*/ 24 w 40"/>
                <a:gd name="T1" fmla="*/ 0 h 24"/>
                <a:gd name="T2" fmla="*/ 25 w 40"/>
                <a:gd name="T3" fmla="*/ 24 h 24"/>
                <a:gd name="T4" fmla="*/ 24 w 40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4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6" name="Freeform 32">
              <a:extLst>
                <a:ext uri="{FF2B5EF4-FFF2-40B4-BE49-F238E27FC236}">
                  <a16:creationId xmlns:a16="http://schemas.microsoft.com/office/drawing/2014/main" id="{228021CB-53B3-4BCC-A14C-0B6951FC971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4198" y="3296179"/>
              <a:ext cx="144445" cy="106083"/>
            </a:xfrm>
            <a:custGeom>
              <a:avLst/>
              <a:gdLst>
                <a:gd name="T0" fmla="*/ 28 w 44"/>
                <a:gd name="T1" fmla="*/ 0 h 35"/>
                <a:gd name="T2" fmla="*/ 42 w 44"/>
                <a:gd name="T3" fmla="*/ 21 h 35"/>
                <a:gd name="T4" fmla="*/ 28 w 44"/>
                <a:gd name="T5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5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7" name="Freeform 33">
              <a:extLst>
                <a:ext uri="{FF2B5EF4-FFF2-40B4-BE49-F238E27FC236}">
                  <a16:creationId xmlns:a16="http://schemas.microsoft.com/office/drawing/2014/main" id="{B353D0BC-00A6-4EA4-9311-9FCB88CC202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4111" y="4387490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8" name="Freeform 34">
              <a:extLst>
                <a:ext uri="{FF2B5EF4-FFF2-40B4-BE49-F238E27FC236}">
                  <a16:creationId xmlns:a16="http://schemas.microsoft.com/office/drawing/2014/main" id="{0E001FD3-6EDD-47A3-9916-826E1595DAB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8041" y="5384813"/>
              <a:ext cx="134697" cy="84051"/>
            </a:xfrm>
            <a:custGeom>
              <a:avLst/>
              <a:gdLst>
                <a:gd name="T0" fmla="*/ 22 w 41"/>
                <a:gd name="T1" fmla="*/ 0 h 28"/>
                <a:gd name="T2" fmla="*/ 8 w 41"/>
                <a:gd name="T3" fmla="*/ 21 h 28"/>
                <a:gd name="T4" fmla="*/ 22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9" name="Freeform 35">
              <a:extLst>
                <a:ext uri="{FF2B5EF4-FFF2-40B4-BE49-F238E27FC236}">
                  <a16:creationId xmlns:a16="http://schemas.microsoft.com/office/drawing/2014/main" id="{FE214D5B-D151-4E09-A01E-BEAAF9C679E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3693" y="4595717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0" name="Freeform 36">
              <a:extLst>
                <a:ext uri="{FF2B5EF4-FFF2-40B4-BE49-F238E27FC236}">
                  <a16:creationId xmlns:a16="http://schemas.microsoft.com/office/drawing/2014/main" id="{3024EF13-0A45-49DD-B0F4-FA3A5169EFF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5830" y="6046702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1" name="Freeform 37">
              <a:extLst>
                <a:ext uri="{FF2B5EF4-FFF2-40B4-BE49-F238E27FC236}">
                  <a16:creationId xmlns:a16="http://schemas.microsoft.com/office/drawing/2014/main" id="{95E0BDAE-48A7-4752-A150-74DA4BAE5E4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7596" y="3060239"/>
              <a:ext cx="115202" cy="121588"/>
            </a:xfrm>
            <a:custGeom>
              <a:avLst/>
              <a:gdLst>
                <a:gd name="T0" fmla="*/ 16 w 35"/>
                <a:gd name="T1" fmla="*/ 4 h 40"/>
                <a:gd name="T2" fmla="*/ 33 w 35"/>
                <a:gd name="T3" fmla="*/ 15 h 40"/>
                <a:gd name="T4" fmla="*/ 16 w 35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0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2" name="Freeform 38">
              <a:extLst>
                <a:ext uri="{FF2B5EF4-FFF2-40B4-BE49-F238E27FC236}">
                  <a16:creationId xmlns:a16="http://schemas.microsoft.com/office/drawing/2014/main" id="{DE128EDB-3179-4F47-8B37-BEDE3B82FFC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5265" y="4900335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3" name="Freeform 39">
              <a:extLst>
                <a:ext uri="{FF2B5EF4-FFF2-40B4-BE49-F238E27FC236}">
                  <a16:creationId xmlns:a16="http://schemas.microsoft.com/office/drawing/2014/main" id="{E09CDD49-7B7B-42C0-A09E-6CFB3CDFF6A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7373" y="5141456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4" name="Freeform 40">
              <a:extLst>
                <a:ext uri="{FF2B5EF4-FFF2-40B4-BE49-F238E27FC236}">
                  <a16:creationId xmlns:a16="http://schemas.microsoft.com/office/drawing/2014/main" id="{93C5D839-4CD5-4165-9091-7D9B92CDC1D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2337" y="2598157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5" name="Freeform 41">
              <a:extLst>
                <a:ext uri="{FF2B5EF4-FFF2-40B4-BE49-F238E27FC236}">
                  <a16:creationId xmlns:a16="http://schemas.microsoft.com/office/drawing/2014/main" id="{3C7F638A-BB6D-4B24-A7F9-03BF8087459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5830" y="6278710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6" name="Freeform 42">
              <a:extLst>
                <a:ext uri="{FF2B5EF4-FFF2-40B4-BE49-F238E27FC236}">
                  <a16:creationId xmlns:a16="http://schemas.microsoft.com/office/drawing/2014/main" id="{5B59DB64-329B-45EA-8A67-4213A886B5B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93998" y="5596726"/>
              <a:ext cx="144445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6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7" name="Freeform 44">
              <a:extLst>
                <a:ext uri="{FF2B5EF4-FFF2-40B4-BE49-F238E27FC236}">
                  <a16:creationId xmlns:a16="http://schemas.microsoft.com/office/drawing/2014/main" id="{D8DAB003-6484-4D1D-85AE-93FA09BC5EF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97788" y="4080854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8" name="Freeform 45">
              <a:extLst>
                <a:ext uri="{FF2B5EF4-FFF2-40B4-BE49-F238E27FC236}">
                  <a16:creationId xmlns:a16="http://schemas.microsoft.com/office/drawing/2014/main" id="{D49280A1-ACA8-4CD6-9012-AF12660F07E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5637" y="5836680"/>
              <a:ext cx="144445" cy="102819"/>
            </a:xfrm>
            <a:custGeom>
              <a:avLst/>
              <a:gdLst>
                <a:gd name="T0" fmla="*/ 31 w 44"/>
                <a:gd name="T1" fmla="*/ 0 h 34"/>
                <a:gd name="T2" fmla="*/ 42 w 44"/>
                <a:gd name="T3" fmla="*/ 19 h 34"/>
                <a:gd name="T4" fmla="*/ 31 w 44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9" name="Freeform 46">
              <a:extLst>
                <a:ext uri="{FF2B5EF4-FFF2-40B4-BE49-F238E27FC236}">
                  <a16:creationId xmlns:a16="http://schemas.microsoft.com/office/drawing/2014/main" id="{C03EAE8C-6089-40E5-9361-2E266A1EEBA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4696" y="2830776"/>
              <a:ext cx="121406" cy="81603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0" name="Freeform 47">
              <a:extLst>
                <a:ext uri="{FF2B5EF4-FFF2-40B4-BE49-F238E27FC236}">
                  <a16:creationId xmlns:a16="http://schemas.microsoft.com/office/drawing/2014/main" id="{02E3A077-F087-4E14-A13E-4E9D4369B1F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82841" y="3849727"/>
              <a:ext cx="147990" cy="78339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1" name="Freeform 48">
              <a:extLst>
                <a:ext uri="{FF2B5EF4-FFF2-40B4-BE49-F238E27FC236}">
                  <a16:creationId xmlns:a16="http://schemas.microsoft.com/office/drawing/2014/main" id="{7CE4FAAA-45E7-4C86-B59A-F284B79EFD2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8098" y="3616257"/>
              <a:ext cx="133812" cy="79154"/>
            </a:xfrm>
            <a:custGeom>
              <a:avLst/>
              <a:gdLst>
                <a:gd name="T0" fmla="*/ 19 w 41"/>
                <a:gd name="T1" fmla="*/ 0 h 26"/>
                <a:gd name="T2" fmla="*/ 7 w 41"/>
                <a:gd name="T3" fmla="*/ 19 h 26"/>
                <a:gd name="T4" fmla="*/ 19 w 41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6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2" name="Freeform 49">
              <a:extLst>
                <a:ext uri="{FF2B5EF4-FFF2-40B4-BE49-F238E27FC236}">
                  <a16:creationId xmlns:a16="http://schemas.microsoft.com/office/drawing/2014/main" id="{E2689B62-CCA1-4EE5-B622-FBA51686891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6712" y="6507925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3" name="Freeform 8">
              <a:extLst>
                <a:ext uri="{FF2B5EF4-FFF2-40B4-BE49-F238E27FC236}">
                  <a16:creationId xmlns:a16="http://schemas.microsoft.com/office/drawing/2014/main" id="{113638EE-3BCF-4315-A329-3C6766A3890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853" y="34906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4" name="Freeform 106">
              <a:extLst>
                <a:ext uri="{FF2B5EF4-FFF2-40B4-BE49-F238E27FC236}">
                  <a16:creationId xmlns:a16="http://schemas.microsoft.com/office/drawing/2014/main" id="{4FB36B8F-335B-40F2-83BB-C2B2689DC2E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01184" y="6639670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05E913-A9D9-4639-B104-1F07A4AF6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940CEB-B6D7-46E6-9843-515342140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1874520"/>
            <a:ext cx="963401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AC8B5-8DFB-4920-8580-54824C831A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fld id="{B5898F52-2787-4BA2-BBBC-9395E9F86D50}" type="datetimeFigureOut">
              <a:rPr lang="en-US" smtClean="0"/>
              <a:pPr/>
              <a:t>8/18/2025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E2D5D-B616-4048-9CB8-4D316BBDB1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322F0-8F3D-4AC5-9873-24666D0E0D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264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24" r:id="rId5"/>
    <p:sldLayoutId id="2147483729" r:id="rId6"/>
    <p:sldLayoutId id="2147483725" r:id="rId7"/>
    <p:sldLayoutId id="2147483726" r:id="rId8"/>
    <p:sldLayoutId id="2147483727" r:id="rId9"/>
    <p:sldLayoutId id="2147483728" r:id="rId10"/>
    <p:sldLayoutId id="214748373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8575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600" b="1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34390" indent="-28575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6F5F07B-A917-442C-82D5-5719737E9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Sininen ja vaaleanpunainen maali kokoelman">
            <a:extLst>
              <a:ext uri="{FF2B5EF4-FFF2-40B4-BE49-F238E27FC236}">
                <a16:creationId xmlns:a16="http://schemas.microsoft.com/office/drawing/2014/main" id="{E1A1825E-2485-7EDE-95AF-F9B5DD768F7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605" r="-2" b="-2"/>
          <a:stretch>
            <a:fillRect/>
          </a:stretch>
        </p:blipFill>
        <p:spPr>
          <a:xfrm>
            <a:off x="20" y="10"/>
            <a:ext cx="1219196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B7E0C296-2B1B-4589-84EA-239D878496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89175" y="2279176"/>
            <a:ext cx="5199894" cy="25856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828741" y="1845930"/>
            <a:ext cx="4520763" cy="2209238"/>
          </a:xfrm>
        </p:spPr>
        <p:txBody>
          <a:bodyPr>
            <a:normAutofit fontScale="90000"/>
          </a:bodyPr>
          <a:lstStyle/>
          <a:p>
            <a:r>
              <a:rPr lang="fi-FI" sz="4000" dirty="0"/>
              <a:t>Fyysinen, psyykkinen ja sosiaalinen kehitys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848670" y="4155083"/>
            <a:ext cx="4490112" cy="55339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2025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CDD339A-0D5C-435F-B70C-6498DB974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3552" y="3022005"/>
            <a:ext cx="12161561" cy="1033163"/>
            <a:chOff x="23552" y="3022005"/>
            <a:chExt cx="12161561" cy="1033163"/>
          </a:xfrm>
        </p:grpSpPr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21D7864D-9CC0-4345-A8ED-01EEC9C57B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33426" y="3820899"/>
              <a:ext cx="146874" cy="103369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63">
              <a:extLst>
                <a:ext uri="{FF2B5EF4-FFF2-40B4-BE49-F238E27FC236}">
                  <a16:creationId xmlns:a16="http://schemas.microsoft.com/office/drawing/2014/main" id="{F9F23CAB-0676-4AC7-8CA8-7B5BF73E27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012632" y="3146103"/>
              <a:ext cx="143728" cy="146842"/>
            </a:xfrm>
            <a:custGeom>
              <a:avLst/>
              <a:gdLst>
                <a:gd name="T0" fmla="*/ 24 w 37"/>
                <a:gd name="T1" fmla="*/ 4 h 41"/>
                <a:gd name="T2" fmla="*/ 29 w 37"/>
                <a:gd name="T3" fmla="*/ 26 h 41"/>
                <a:gd name="T4" fmla="*/ 24 w 37"/>
                <a:gd name="T5" fmla="*/ 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41">
                  <a:moveTo>
                    <a:pt x="24" y="4"/>
                  </a:moveTo>
                  <a:cubicBezTo>
                    <a:pt x="37" y="1"/>
                    <a:pt x="28" y="18"/>
                    <a:pt x="29" y="26"/>
                  </a:cubicBezTo>
                  <a:cubicBezTo>
                    <a:pt x="8" y="41"/>
                    <a:pt x="0" y="0"/>
                    <a:pt x="24" y="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65">
              <a:extLst>
                <a:ext uri="{FF2B5EF4-FFF2-40B4-BE49-F238E27FC236}">
                  <a16:creationId xmlns:a16="http://schemas.microsoft.com/office/drawing/2014/main" id="{EB1A7EF0-FD1E-4431-AA12-061658B276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58308" y="3186235"/>
              <a:ext cx="143728" cy="93707"/>
            </a:xfrm>
            <a:custGeom>
              <a:avLst/>
              <a:gdLst>
                <a:gd name="T0" fmla="*/ 19 w 37"/>
                <a:gd name="T1" fmla="*/ 0 h 26"/>
                <a:gd name="T2" fmla="*/ 22 w 37"/>
                <a:gd name="T3" fmla="*/ 26 h 26"/>
                <a:gd name="T4" fmla="*/ 19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19" y="0"/>
                  </a:moveTo>
                  <a:cubicBezTo>
                    <a:pt x="31" y="1"/>
                    <a:pt x="37" y="23"/>
                    <a:pt x="22" y="26"/>
                  </a:cubicBezTo>
                  <a:cubicBezTo>
                    <a:pt x="2" y="26"/>
                    <a:pt x="0" y="0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66">
              <a:extLst>
                <a:ext uri="{FF2B5EF4-FFF2-40B4-BE49-F238E27FC236}">
                  <a16:creationId xmlns:a16="http://schemas.microsoft.com/office/drawing/2014/main" id="{AAA8D351-4D5D-43CA-9EA3-3A209DBA7B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519141" y="3199239"/>
              <a:ext cx="155267" cy="132351"/>
            </a:xfrm>
            <a:custGeom>
              <a:avLst/>
              <a:gdLst>
                <a:gd name="T0" fmla="*/ 22 w 40"/>
                <a:gd name="T1" fmla="*/ 1 h 37"/>
                <a:gd name="T2" fmla="*/ 40 w 40"/>
                <a:gd name="T3" fmla="*/ 18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36" y="0"/>
                    <a:pt x="40" y="8"/>
                    <a:pt x="40" y="18"/>
                  </a:cubicBezTo>
                  <a:cubicBezTo>
                    <a:pt x="27" y="37"/>
                    <a:pt x="0" y="14"/>
                    <a:pt x="22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67">
              <a:extLst>
                <a:ext uri="{FF2B5EF4-FFF2-40B4-BE49-F238E27FC236}">
                  <a16:creationId xmlns:a16="http://schemas.microsoft.com/office/drawing/2014/main" id="{AEB482CE-8502-400F-A587-CEA8BF6680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79147" y="3203103"/>
              <a:ext cx="186739" cy="140079"/>
            </a:xfrm>
            <a:custGeom>
              <a:avLst/>
              <a:gdLst>
                <a:gd name="T0" fmla="*/ 28 w 48"/>
                <a:gd name="T1" fmla="*/ 1 h 39"/>
                <a:gd name="T2" fmla="*/ 46 w 48"/>
                <a:gd name="T3" fmla="*/ 11 h 39"/>
                <a:gd name="T4" fmla="*/ 28 w 48"/>
                <a:gd name="T5" fmla="*/ 1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39">
                  <a:moveTo>
                    <a:pt x="28" y="1"/>
                  </a:moveTo>
                  <a:cubicBezTo>
                    <a:pt x="39" y="0"/>
                    <a:pt x="43" y="5"/>
                    <a:pt x="46" y="11"/>
                  </a:cubicBezTo>
                  <a:cubicBezTo>
                    <a:pt x="48" y="39"/>
                    <a:pt x="0" y="17"/>
                    <a:pt x="28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69">
              <a:extLst>
                <a:ext uri="{FF2B5EF4-FFF2-40B4-BE49-F238E27FC236}">
                  <a16:creationId xmlns:a16="http://schemas.microsoft.com/office/drawing/2014/main" id="{B86FDE7E-057E-44EF-9209-38C5CD45C1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45413" y="3206968"/>
              <a:ext cx="171003" cy="132351"/>
            </a:xfrm>
            <a:custGeom>
              <a:avLst/>
              <a:gdLst>
                <a:gd name="T0" fmla="*/ 29 w 44"/>
                <a:gd name="T1" fmla="*/ 0 h 37"/>
                <a:gd name="T2" fmla="*/ 42 w 44"/>
                <a:gd name="T3" fmla="*/ 21 h 37"/>
                <a:gd name="T4" fmla="*/ 29 w 44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7">
                  <a:moveTo>
                    <a:pt x="29" y="0"/>
                  </a:moveTo>
                  <a:cubicBezTo>
                    <a:pt x="36" y="2"/>
                    <a:pt x="44" y="12"/>
                    <a:pt x="42" y="21"/>
                  </a:cubicBezTo>
                  <a:cubicBezTo>
                    <a:pt x="25" y="37"/>
                    <a:pt x="0" y="7"/>
                    <a:pt x="2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70">
              <a:extLst>
                <a:ext uri="{FF2B5EF4-FFF2-40B4-BE49-F238E27FC236}">
                  <a16:creationId xmlns:a16="http://schemas.microsoft.com/office/drawing/2014/main" id="{9DAEC7B8-1258-418C-8918-40304A03F2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32571" y="3278457"/>
              <a:ext cx="155267" cy="89843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71">
              <a:extLst>
                <a:ext uri="{FF2B5EF4-FFF2-40B4-BE49-F238E27FC236}">
                  <a16:creationId xmlns:a16="http://schemas.microsoft.com/office/drawing/2014/main" id="{7B3E59D7-9F28-4FEB-8725-3474C434C1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24344" y="3213730"/>
              <a:ext cx="155267" cy="107233"/>
            </a:xfrm>
            <a:custGeom>
              <a:avLst/>
              <a:gdLst>
                <a:gd name="T0" fmla="*/ 22 w 40"/>
                <a:gd name="T1" fmla="*/ 0 h 30"/>
                <a:gd name="T2" fmla="*/ 16 w 40"/>
                <a:gd name="T3" fmla="*/ 26 h 30"/>
                <a:gd name="T4" fmla="*/ 22 w 40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0">
                  <a:moveTo>
                    <a:pt x="22" y="0"/>
                  </a:moveTo>
                  <a:cubicBezTo>
                    <a:pt x="39" y="3"/>
                    <a:pt x="40" y="30"/>
                    <a:pt x="16" y="26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72">
              <a:extLst>
                <a:ext uri="{FF2B5EF4-FFF2-40B4-BE49-F238E27FC236}">
                  <a16:creationId xmlns:a16="http://schemas.microsoft.com/office/drawing/2014/main" id="{FB6EF793-0487-49E6-ACD6-A61029C0A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955774" y="3217593"/>
              <a:ext cx="155267" cy="107233"/>
            </a:xfrm>
            <a:custGeom>
              <a:avLst/>
              <a:gdLst>
                <a:gd name="T0" fmla="*/ 22 w 40"/>
                <a:gd name="T1" fmla="*/ 0 h 30"/>
                <a:gd name="T2" fmla="*/ 17 w 40"/>
                <a:gd name="T3" fmla="*/ 26 h 30"/>
                <a:gd name="T4" fmla="*/ 22 w 40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0">
                  <a:moveTo>
                    <a:pt x="22" y="0"/>
                  </a:moveTo>
                  <a:cubicBezTo>
                    <a:pt x="40" y="1"/>
                    <a:pt x="40" y="30"/>
                    <a:pt x="17" y="26"/>
                  </a:cubicBezTo>
                  <a:cubicBezTo>
                    <a:pt x="0" y="7"/>
                    <a:pt x="15" y="5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73">
              <a:extLst>
                <a:ext uri="{FF2B5EF4-FFF2-40B4-BE49-F238E27FC236}">
                  <a16:creationId xmlns:a16="http://schemas.microsoft.com/office/drawing/2014/main" id="{98ABF759-8FA6-48D5-B872-D9CEECD39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366180" y="3221457"/>
              <a:ext cx="143728" cy="99505"/>
            </a:xfrm>
            <a:custGeom>
              <a:avLst/>
              <a:gdLst>
                <a:gd name="T0" fmla="*/ 13 w 37"/>
                <a:gd name="T1" fmla="*/ 2 h 28"/>
                <a:gd name="T2" fmla="*/ 29 w 37"/>
                <a:gd name="T3" fmla="*/ 9 h 28"/>
                <a:gd name="T4" fmla="*/ 14 w 37"/>
                <a:gd name="T5" fmla="*/ 28 h 28"/>
                <a:gd name="T6" fmla="*/ 13 w 37"/>
                <a:gd name="T7" fmla="*/ 2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" h="28">
                  <a:moveTo>
                    <a:pt x="13" y="2"/>
                  </a:moveTo>
                  <a:cubicBezTo>
                    <a:pt x="23" y="0"/>
                    <a:pt x="25" y="4"/>
                    <a:pt x="29" y="9"/>
                  </a:cubicBezTo>
                  <a:cubicBezTo>
                    <a:pt x="37" y="19"/>
                    <a:pt x="25" y="25"/>
                    <a:pt x="14" y="28"/>
                  </a:cubicBezTo>
                  <a:cubicBezTo>
                    <a:pt x="4" y="21"/>
                    <a:pt x="0" y="7"/>
                    <a:pt x="13" y="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74">
              <a:extLst>
                <a:ext uri="{FF2B5EF4-FFF2-40B4-BE49-F238E27FC236}">
                  <a16:creationId xmlns:a16="http://schemas.microsoft.com/office/drawing/2014/main" id="{DDB8BBFA-C9D7-4F60-A252-7ED1743E47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49313" y="3228221"/>
              <a:ext cx="162611" cy="142976"/>
            </a:xfrm>
            <a:custGeom>
              <a:avLst/>
              <a:gdLst>
                <a:gd name="T0" fmla="*/ 19 w 42"/>
                <a:gd name="T1" fmla="*/ 0 h 40"/>
                <a:gd name="T2" fmla="*/ 4 w 42"/>
                <a:gd name="T3" fmla="*/ 19 h 40"/>
                <a:gd name="T4" fmla="*/ 19 w 42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40">
                  <a:moveTo>
                    <a:pt x="19" y="0"/>
                  </a:moveTo>
                  <a:cubicBezTo>
                    <a:pt x="42" y="10"/>
                    <a:pt x="20" y="40"/>
                    <a:pt x="4" y="19"/>
                  </a:cubicBezTo>
                  <a:cubicBezTo>
                    <a:pt x="0" y="6"/>
                    <a:pt x="8" y="1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85">
              <a:extLst>
                <a:ext uri="{FF2B5EF4-FFF2-40B4-BE49-F238E27FC236}">
                  <a16:creationId xmlns:a16="http://schemas.microsoft.com/office/drawing/2014/main" id="{A0FF6E41-0C56-4070-B2E2-2B584C5785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69669" y="3263964"/>
              <a:ext cx="151070" cy="114961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87">
              <a:extLst>
                <a:ext uri="{FF2B5EF4-FFF2-40B4-BE49-F238E27FC236}">
                  <a16:creationId xmlns:a16="http://schemas.microsoft.com/office/drawing/2014/main" id="{BF2AC548-3795-4AF1-B887-1983F7F8A9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025650" y="3278455"/>
              <a:ext cx="159463" cy="107233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88">
              <a:extLst>
                <a:ext uri="{FF2B5EF4-FFF2-40B4-BE49-F238E27FC236}">
                  <a16:creationId xmlns:a16="http://schemas.microsoft.com/office/drawing/2014/main" id="{2BDFC7FA-5D85-4F31-B712-6E0C0D7B04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23043" y="3285217"/>
              <a:ext cx="7345" cy="7727"/>
            </a:xfrm>
            <a:custGeom>
              <a:avLst/>
              <a:gdLst>
                <a:gd name="T0" fmla="*/ 0 w 2"/>
                <a:gd name="T1" fmla="*/ 0 h 2"/>
                <a:gd name="T2" fmla="*/ 2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1" y="1"/>
                    <a:pt x="2" y="2"/>
                  </a:cubicBezTo>
                  <a:cubicBezTo>
                    <a:pt x="1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94">
              <a:extLst>
                <a:ext uri="{FF2B5EF4-FFF2-40B4-BE49-F238E27FC236}">
                  <a16:creationId xmlns:a16="http://schemas.microsoft.com/office/drawing/2014/main" id="{DD1464FA-ADAE-4DB6-A9A6-A809763A36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550139" y="3580387"/>
              <a:ext cx="163660" cy="121724"/>
            </a:xfrm>
            <a:custGeom>
              <a:avLst/>
              <a:gdLst>
                <a:gd name="T0" fmla="*/ 29 w 42"/>
                <a:gd name="T1" fmla="*/ 1 h 34"/>
                <a:gd name="T2" fmla="*/ 40 w 42"/>
                <a:gd name="T3" fmla="*/ 20 h 34"/>
                <a:gd name="T4" fmla="*/ 29 w 42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4">
                  <a:moveTo>
                    <a:pt x="29" y="1"/>
                  </a:moveTo>
                  <a:cubicBezTo>
                    <a:pt x="38" y="0"/>
                    <a:pt x="42" y="12"/>
                    <a:pt x="40" y="20"/>
                  </a:cubicBezTo>
                  <a:cubicBezTo>
                    <a:pt x="22" y="34"/>
                    <a:pt x="0" y="9"/>
                    <a:pt x="29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97">
              <a:extLst>
                <a:ext uri="{FF2B5EF4-FFF2-40B4-BE49-F238E27FC236}">
                  <a16:creationId xmlns:a16="http://schemas.microsoft.com/office/drawing/2014/main" id="{A247191C-2FEA-4AA3-9B1B-4F1602D26A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815064" y="3539291"/>
              <a:ext cx="225557" cy="143944"/>
            </a:xfrm>
            <a:custGeom>
              <a:avLst/>
              <a:gdLst>
                <a:gd name="T0" fmla="*/ 42 w 58"/>
                <a:gd name="T1" fmla="*/ 0 h 40"/>
                <a:gd name="T2" fmla="*/ 53 w 58"/>
                <a:gd name="T3" fmla="*/ 17 h 40"/>
                <a:gd name="T4" fmla="*/ 42 w 58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40">
                  <a:moveTo>
                    <a:pt x="42" y="0"/>
                  </a:moveTo>
                  <a:cubicBezTo>
                    <a:pt x="52" y="0"/>
                    <a:pt x="50" y="9"/>
                    <a:pt x="53" y="17"/>
                  </a:cubicBezTo>
                  <a:cubicBezTo>
                    <a:pt x="58" y="40"/>
                    <a:pt x="0" y="6"/>
                    <a:pt x="4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98">
              <a:extLst>
                <a:ext uri="{FF2B5EF4-FFF2-40B4-BE49-F238E27FC236}">
                  <a16:creationId xmlns:a16="http://schemas.microsoft.com/office/drawing/2014/main" id="{92676367-B42C-46BC-BF52-A543723C22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091835" y="3539292"/>
              <a:ext cx="175200" cy="93707"/>
            </a:xfrm>
            <a:custGeom>
              <a:avLst/>
              <a:gdLst>
                <a:gd name="T0" fmla="*/ 23 w 45"/>
                <a:gd name="T1" fmla="*/ 0 h 26"/>
                <a:gd name="T2" fmla="*/ 30 w 45"/>
                <a:gd name="T3" fmla="*/ 26 h 26"/>
                <a:gd name="T4" fmla="*/ 23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3" y="0"/>
                  </a:moveTo>
                  <a:cubicBezTo>
                    <a:pt x="33" y="2"/>
                    <a:pt x="45" y="21"/>
                    <a:pt x="30" y="26"/>
                  </a:cubicBezTo>
                  <a:cubicBezTo>
                    <a:pt x="10" y="24"/>
                    <a:pt x="0" y="8"/>
                    <a:pt x="2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99">
              <a:extLst>
                <a:ext uri="{FF2B5EF4-FFF2-40B4-BE49-F238E27FC236}">
                  <a16:creationId xmlns:a16="http://schemas.microsoft.com/office/drawing/2014/main" id="{F96083BD-2E2F-43C1-B5B8-90A19ECB2F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320539" y="3539289"/>
              <a:ext cx="260178" cy="143944"/>
            </a:xfrm>
            <a:custGeom>
              <a:avLst/>
              <a:gdLst>
                <a:gd name="T0" fmla="*/ 36 w 67"/>
                <a:gd name="T1" fmla="*/ 0 h 40"/>
                <a:gd name="T2" fmla="*/ 44 w 67"/>
                <a:gd name="T3" fmla="*/ 2 h 40"/>
                <a:gd name="T4" fmla="*/ 31 w 67"/>
                <a:gd name="T5" fmla="*/ 2 h 40"/>
                <a:gd name="T6" fmla="*/ 36 w 67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40">
                  <a:moveTo>
                    <a:pt x="36" y="0"/>
                  </a:moveTo>
                  <a:cubicBezTo>
                    <a:pt x="39" y="3"/>
                    <a:pt x="41" y="0"/>
                    <a:pt x="44" y="2"/>
                  </a:cubicBezTo>
                  <a:cubicBezTo>
                    <a:pt x="67" y="40"/>
                    <a:pt x="0" y="25"/>
                    <a:pt x="31" y="2"/>
                  </a:cubicBezTo>
                  <a:cubicBezTo>
                    <a:pt x="24" y="11"/>
                    <a:pt x="31" y="5"/>
                    <a:pt x="3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100">
              <a:extLst>
                <a:ext uri="{FF2B5EF4-FFF2-40B4-BE49-F238E27FC236}">
                  <a16:creationId xmlns:a16="http://schemas.microsoft.com/office/drawing/2014/main" id="{36D49EC8-F959-4206-9496-81C1FCE950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59800" y="3539291"/>
              <a:ext cx="152120" cy="111097"/>
            </a:xfrm>
            <a:custGeom>
              <a:avLst/>
              <a:gdLst>
                <a:gd name="T0" fmla="*/ 28 w 39"/>
                <a:gd name="T1" fmla="*/ 1 h 31"/>
                <a:gd name="T2" fmla="*/ 39 w 39"/>
                <a:gd name="T3" fmla="*/ 21 h 31"/>
                <a:gd name="T4" fmla="*/ 28 w 39"/>
                <a:gd name="T5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8" y="1"/>
                  </a:moveTo>
                  <a:cubicBezTo>
                    <a:pt x="38" y="0"/>
                    <a:pt x="38" y="12"/>
                    <a:pt x="39" y="21"/>
                  </a:cubicBezTo>
                  <a:cubicBezTo>
                    <a:pt x="18" y="31"/>
                    <a:pt x="0" y="12"/>
                    <a:pt x="28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101">
              <a:extLst>
                <a:ext uri="{FF2B5EF4-FFF2-40B4-BE49-F238E27FC236}">
                  <a16:creationId xmlns:a16="http://schemas.microsoft.com/office/drawing/2014/main" id="{0D1F9B54-5650-4ADE-8769-818D5AD39D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4341" y="3569721"/>
              <a:ext cx="163660" cy="96607"/>
            </a:xfrm>
            <a:custGeom>
              <a:avLst/>
              <a:gdLst>
                <a:gd name="T0" fmla="*/ 22 w 42"/>
                <a:gd name="T1" fmla="*/ 0 h 27"/>
                <a:gd name="T2" fmla="*/ 14 w 42"/>
                <a:gd name="T3" fmla="*/ 25 h 27"/>
                <a:gd name="T4" fmla="*/ 22 w 4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7">
                  <a:moveTo>
                    <a:pt x="22" y="0"/>
                  </a:moveTo>
                  <a:cubicBezTo>
                    <a:pt x="42" y="7"/>
                    <a:pt x="28" y="27"/>
                    <a:pt x="14" y="25"/>
                  </a:cubicBezTo>
                  <a:cubicBezTo>
                    <a:pt x="0" y="18"/>
                    <a:pt x="9" y="2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102">
              <a:extLst>
                <a:ext uri="{FF2B5EF4-FFF2-40B4-BE49-F238E27FC236}">
                  <a16:creationId xmlns:a16="http://schemas.microsoft.com/office/drawing/2014/main" id="{1208F64B-D1E2-4308-A921-2791E4D902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59349" y="3594839"/>
              <a:ext cx="143728" cy="117858"/>
            </a:xfrm>
            <a:custGeom>
              <a:avLst/>
              <a:gdLst>
                <a:gd name="T0" fmla="*/ 21 w 37"/>
                <a:gd name="T1" fmla="*/ 0 h 33"/>
                <a:gd name="T2" fmla="*/ 19 w 37"/>
                <a:gd name="T3" fmla="*/ 23 h 33"/>
                <a:gd name="T4" fmla="*/ 21 w 37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3">
                  <a:moveTo>
                    <a:pt x="21" y="0"/>
                  </a:moveTo>
                  <a:cubicBezTo>
                    <a:pt x="37" y="0"/>
                    <a:pt x="29" y="33"/>
                    <a:pt x="19" y="23"/>
                  </a:cubicBezTo>
                  <a:cubicBezTo>
                    <a:pt x="0" y="30"/>
                    <a:pt x="3" y="0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103">
              <a:extLst>
                <a:ext uri="{FF2B5EF4-FFF2-40B4-BE49-F238E27FC236}">
                  <a16:creationId xmlns:a16="http://schemas.microsoft.com/office/drawing/2014/main" id="{DD5592E3-A816-49FE-824E-AF5845C511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171682" y="3557646"/>
              <a:ext cx="166807" cy="121724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113">
              <a:extLst>
                <a:ext uri="{FF2B5EF4-FFF2-40B4-BE49-F238E27FC236}">
                  <a16:creationId xmlns:a16="http://schemas.microsoft.com/office/drawing/2014/main" id="{048AF30C-3E40-4065-A7E2-A78D26B059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913811" y="3611744"/>
              <a:ext cx="11540" cy="10628"/>
            </a:xfrm>
            <a:custGeom>
              <a:avLst/>
              <a:gdLst>
                <a:gd name="T0" fmla="*/ 1 w 3"/>
                <a:gd name="T1" fmla="*/ 0 h 3"/>
                <a:gd name="T2" fmla="*/ 3 w 3"/>
                <a:gd name="T3" fmla="*/ 1 h 3"/>
                <a:gd name="T4" fmla="*/ 1 w 3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1" y="0"/>
                  </a:moveTo>
                  <a:cubicBezTo>
                    <a:pt x="1" y="0"/>
                    <a:pt x="2" y="1"/>
                    <a:pt x="3" y="1"/>
                  </a:cubicBezTo>
                  <a:cubicBezTo>
                    <a:pt x="2" y="3"/>
                    <a:pt x="0" y="1"/>
                    <a:pt x="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115">
              <a:extLst>
                <a:ext uri="{FF2B5EF4-FFF2-40B4-BE49-F238E27FC236}">
                  <a16:creationId xmlns:a16="http://schemas.microsoft.com/office/drawing/2014/main" id="{F6E9CB87-8280-47D0-88C8-BAC285D5DE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8190" y="3618509"/>
              <a:ext cx="7345" cy="676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117">
              <a:extLst>
                <a:ext uri="{FF2B5EF4-FFF2-40B4-BE49-F238E27FC236}">
                  <a16:creationId xmlns:a16="http://schemas.microsoft.com/office/drawing/2014/main" id="{C126D247-0C11-4EAB-BE52-A4D807955C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45118" y="3633000"/>
              <a:ext cx="8392" cy="676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118">
              <a:extLst>
                <a:ext uri="{FF2B5EF4-FFF2-40B4-BE49-F238E27FC236}">
                  <a16:creationId xmlns:a16="http://schemas.microsoft.com/office/drawing/2014/main" id="{A15D480B-DA3E-4F00-BDEA-52E018D2CE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09199" y="3636863"/>
              <a:ext cx="155267" cy="113994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19">
              <a:extLst>
                <a:ext uri="{FF2B5EF4-FFF2-40B4-BE49-F238E27FC236}">
                  <a16:creationId xmlns:a16="http://schemas.microsoft.com/office/drawing/2014/main" id="{171F133F-A692-4513-A861-47BDCCC8F6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25942" y="3622374"/>
              <a:ext cx="151070" cy="178722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20">
              <a:extLst>
                <a:ext uri="{FF2B5EF4-FFF2-40B4-BE49-F238E27FC236}">
                  <a16:creationId xmlns:a16="http://schemas.microsoft.com/office/drawing/2014/main" id="{38207A8D-8E7E-463D-9992-9844A78082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06294" y="3832973"/>
              <a:ext cx="143728" cy="79216"/>
            </a:xfrm>
            <a:custGeom>
              <a:avLst/>
              <a:gdLst>
                <a:gd name="T0" fmla="*/ 19 w 37"/>
                <a:gd name="T1" fmla="*/ 0 h 22"/>
                <a:gd name="T2" fmla="*/ 20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2"/>
                    <a:pt x="37" y="21"/>
                    <a:pt x="20" y="22"/>
                  </a:cubicBezTo>
                  <a:cubicBezTo>
                    <a:pt x="7" y="18"/>
                    <a:pt x="0" y="6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27">
              <a:extLst>
                <a:ext uri="{FF2B5EF4-FFF2-40B4-BE49-F238E27FC236}">
                  <a16:creationId xmlns:a16="http://schemas.microsoft.com/office/drawing/2014/main" id="{7BA77B91-9626-4DFA-A5D2-86BE3EAC8F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172096" y="3868719"/>
              <a:ext cx="162611" cy="93707"/>
            </a:xfrm>
            <a:custGeom>
              <a:avLst/>
              <a:gdLst>
                <a:gd name="T0" fmla="*/ 28 w 42"/>
                <a:gd name="T1" fmla="*/ 0 h 26"/>
                <a:gd name="T2" fmla="*/ 23 w 42"/>
                <a:gd name="T3" fmla="*/ 26 h 26"/>
                <a:gd name="T4" fmla="*/ 28 w 4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28" y="0"/>
                  </a:moveTo>
                  <a:cubicBezTo>
                    <a:pt x="42" y="4"/>
                    <a:pt x="38" y="23"/>
                    <a:pt x="23" y="26"/>
                  </a:cubicBezTo>
                  <a:cubicBezTo>
                    <a:pt x="0" y="26"/>
                    <a:pt x="8" y="5"/>
                    <a:pt x="2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29">
              <a:extLst>
                <a:ext uri="{FF2B5EF4-FFF2-40B4-BE49-F238E27FC236}">
                  <a16:creationId xmlns:a16="http://schemas.microsoft.com/office/drawing/2014/main" id="{E160D945-C924-441B-827A-C27206D18F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734415" y="3872581"/>
              <a:ext cx="175200" cy="129453"/>
            </a:xfrm>
            <a:custGeom>
              <a:avLst/>
              <a:gdLst>
                <a:gd name="T0" fmla="*/ 28 w 45"/>
                <a:gd name="T1" fmla="*/ 0 h 36"/>
                <a:gd name="T2" fmla="*/ 42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4" y="1"/>
                    <a:pt x="45" y="11"/>
                    <a:pt x="42" y="20"/>
                  </a:cubicBezTo>
                  <a:cubicBezTo>
                    <a:pt x="25" y="36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33">
              <a:extLst>
                <a:ext uri="{FF2B5EF4-FFF2-40B4-BE49-F238E27FC236}">
                  <a16:creationId xmlns:a16="http://schemas.microsoft.com/office/drawing/2014/main" id="{034D50E5-CC96-47EA-909D-9CC6ABA24F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05710" y="3883209"/>
              <a:ext cx="162611" cy="118826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36">
              <a:extLst>
                <a:ext uri="{FF2B5EF4-FFF2-40B4-BE49-F238E27FC236}">
                  <a16:creationId xmlns:a16="http://schemas.microsoft.com/office/drawing/2014/main" id="{CE529D6B-DA12-4C21-8816-B7C0655DCA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733368" y="3958373"/>
              <a:ext cx="151070" cy="82115"/>
            </a:xfrm>
            <a:custGeom>
              <a:avLst/>
              <a:gdLst>
                <a:gd name="T0" fmla="*/ 21 w 39"/>
                <a:gd name="T1" fmla="*/ 0 h 23"/>
                <a:gd name="T2" fmla="*/ 22 w 39"/>
                <a:gd name="T3" fmla="*/ 23 h 23"/>
                <a:gd name="T4" fmla="*/ 21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1" y="0"/>
                  </a:moveTo>
                  <a:cubicBezTo>
                    <a:pt x="37" y="0"/>
                    <a:pt x="39" y="22"/>
                    <a:pt x="22" y="23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37">
              <a:extLst>
                <a:ext uri="{FF2B5EF4-FFF2-40B4-BE49-F238E27FC236}">
                  <a16:creationId xmlns:a16="http://schemas.microsoft.com/office/drawing/2014/main" id="{8BD20D1C-AFD2-46C5-B874-E1E6575AB6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06887" y="3901564"/>
              <a:ext cx="151070" cy="111097"/>
            </a:xfrm>
            <a:custGeom>
              <a:avLst/>
              <a:gdLst>
                <a:gd name="T0" fmla="*/ 23 w 39"/>
                <a:gd name="T1" fmla="*/ 0 h 31"/>
                <a:gd name="T2" fmla="*/ 17 w 39"/>
                <a:gd name="T3" fmla="*/ 26 h 31"/>
                <a:gd name="T4" fmla="*/ 23 w 39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3" y="0"/>
                  </a:moveTo>
                  <a:cubicBezTo>
                    <a:pt x="39" y="3"/>
                    <a:pt x="39" y="31"/>
                    <a:pt x="17" y="26"/>
                  </a:cubicBezTo>
                  <a:cubicBezTo>
                    <a:pt x="0" y="6"/>
                    <a:pt x="15" y="5"/>
                    <a:pt x="2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38">
              <a:extLst>
                <a:ext uri="{FF2B5EF4-FFF2-40B4-BE49-F238E27FC236}">
                  <a16:creationId xmlns:a16="http://schemas.microsoft.com/office/drawing/2014/main" id="{1553F3A5-DAE1-4BE4-A62C-DC0B2B0765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107894" y="3904464"/>
              <a:ext cx="139530" cy="93707"/>
            </a:xfrm>
            <a:custGeom>
              <a:avLst/>
              <a:gdLst>
                <a:gd name="T0" fmla="*/ 21 w 36"/>
                <a:gd name="T1" fmla="*/ 0 h 26"/>
                <a:gd name="T2" fmla="*/ 21 w 36"/>
                <a:gd name="T3" fmla="*/ 26 h 26"/>
                <a:gd name="T4" fmla="*/ 21 w 36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6">
                  <a:moveTo>
                    <a:pt x="21" y="0"/>
                  </a:moveTo>
                  <a:cubicBezTo>
                    <a:pt x="32" y="4"/>
                    <a:pt x="36" y="23"/>
                    <a:pt x="21" y="26"/>
                  </a:cubicBezTo>
                  <a:cubicBezTo>
                    <a:pt x="1" y="24"/>
                    <a:pt x="0" y="2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39">
              <a:extLst>
                <a:ext uri="{FF2B5EF4-FFF2-40B4-BE49-F238E27FC236}">
                  <a16:creationId xmlns:a16="http://schemas.microsoft.com/office/drawing/2014/main" id="{7248432C-E709-4AB9-B196-B17BABF546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09199" y="3912191"/>
              <a:ext cx="155267" cy="103369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42">
              <a:extLst>
                <a:ext uri="{FF2B5EF4-FFF2-40B4-BE49-F238E27FC236}">
                  <a16:creationId xmlns:a16="http://schemas.microsoft.com/office/drawing/2014/main" id="{87579DF1-0CD1-48D7-9B6C-2B437C7B00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812046" y="3947935"/>
              <a:ext cx="4197" cy="6762"/>
            </a:xfrm>
            <a:custGeom>
              <a:avLst/>
              <a:gdLst>
                <a:gd name="T0" fmla="*/ 0 w 1"/>
                <a:gd name="T1" fmla="*/ 0 h 2"/>
                <a:gd name="T2" fmla="*/ 1 w 1"/>
                <a:gd name="T3" fmla="*/ 2 h 2"/>
                <a:gd name="T4" fmla="*/ 0 w 1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cubicBezTo>
                    <a:pt x="1" y="1"/>
                    <a:pt x="1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43">
              <a:extLst>
                <a:ext uri="{FF2B5EF4-FFF2-40B4-BE49-F238E27FC236}">
                  <a16:creationId xmlns:a16="http://schemas.microsoft.com/office/drawing/2014/main" id="{51C5165A-A8BD-4E8A-BB51-96ADB4E0CF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027955" y="3951797"/>
              <a:ext cx="143728" cy="92743"/>
            </a:xfrm>
            <a:custGeom>
              <a:avLst/>
              <a:gdLst>
                <a:gd name="T0" fmla="*/ 21 w 37"/>
                <a:gd name="T1" fmla="*/ 0 h 26"/>
                <a:gd name="T2" fmla="*/ 22 w 37"/>
                <a:gd name="T3" fmla="*/ 26 h 26"/>
                <a:gd name="T4" fmla="*/ 21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21" y="0"/>
                  </a:moveTo>
                  <a:cubicBezTo>
                    <a:pt x="32" y="2"/>
                    <a:pt x="37" y="23"/>
                    <a:pt x="22" y="26"/>
                  </a:cubicBezTo>
                  <a:cubicBezTo>
                    <a:pt x="3" y="26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44">
              <a:extLst>
                <a:ext uri="{FF2B5EF4-FFF2-40B4-BE49-F238E27FC236}">
                  <a16:creationId xmlns:a16="http://schemas.microsoft.com/office/drawing/2014/main" id="{3318A639-15FE-47E4-883D-24F0DAF6B4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345833" y="3947935"/>
              <a:ext cx="167855" cy="107233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45">
              <a:extLst>
                <a:ext uri="{FF2B5EF4-FFF2-40B4-BE49-F238E27FC236}">
                  <a16:creationId xmlns:a16="http://schemas.microsoft.com/office/drawing/2014/main" id="{B03EC112-0D5C-48DA-93EE-940B74A624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94469" y="3954698"/>
              <a:ext cx="143728" cy="79216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0">
              <a:extLst>
                <a:ext uri="{FF2B5EF4-FFF2-40B4-BE49-F238E27FC236}">
                  <a16:creationId xmlns:a16="http://schemas.microsoft.com/office/drawing/2014/main" id="{982DB46C-F13E-4ED7-90F3-47B25A0858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58264" y="3024903"/>
              <a:ext cx="163660" cy="104334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5">
              <a:extLst>
                <a:ext uri="{FF2B5EF4-FFF2-40B4-BE49-F238E27FC236}">
                  <a16:creationId xmlns:a16="http://schemas.microsoft.com/office/drawing/2014/main" id="{FF698AC9-5CD1-4A7F-8D25-5787F7E8E3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67792" y="3039394"/>
              <a:ext cx="143728" cy="85979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18">
              <a:extLst>
                <a:ext uri="{FF2B5EF4-FFF2-40B4-BE49-F238E27FC236}">
                  <a16:creationId xmlns:a16="http://schemas.microsoft.com/office/drawing/2014/main" id="{580965AB-01A6-476C-8F50-ED23508207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57259" y="3022005"/>
              <a:ext cx="163660" cy="92743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9">
              <a:extLst>
                <a:ext uri="{FF2B5EF4-FFF2-40B4-BE49-F238E27FC236}">
                  <a16:creationId xmlns:a16="http://schemas.microsoft.com/office/drawing/2014/main" id="{E3C0DF2F-3170-4A79-ADAA-4BC015B241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56843" y="3047122"/>
              <a:ext cx="147925" cy="82115"/>
            </a:xfrm>
            <a:custGeom>
              <a:avLst/>
              <a:gdLst>
                <a:gd name="T0" fmla="*/ 16 w 38"/>
                <a:gd name="T1" fmla="*/ 0 h 23"/>
                <a:gd name="T2" fmla="*/ 10 w 38"/>
                <a:gd name="T3" fmla="*/ 23 h 23"/>
                <a:gd name="T4" fmla="*/ 1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16" y="0"/>
                  </a:moveTo>
                  <a:cubicBezTo>
                    <a:pt x="38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0">
              <a:extLst>
                <a:ext uri="{FF2B5EF4-FFF2-40B4-BE49-F238E27FC236}">
                  <a16:creationId xmlns:a16="http://schemas.microsoft.com/office/drawing/2014/main" id="{69010010-E67A-4065-8312-BE392BB1CB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93941" y="3057748"/>
              <a:ext cx="152120" cy="92743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22">
              <a:extLst>
                <a:ext uri="{FF2B5EF4-FFF2-40B4-BE49-F238E27FC236}">
                  <a16:creationId xmlns:a16="http://schemas.microsoft.com/office/drawing/2014/main" id="{631A2BD3-8DA4-49DA-961C-2A84252DDF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8079" y="3068377"/>
              <a:ext cx="178347" cy="117858"/>
            </a:xfrm>
            <a:custGeom>
              <a:avLst/>
              <a:gdLst>
                <a:gd name="T0" fmla="*/ 26 w 46"/>
                <a:gd name="T1" fmla="*/ 0 h 33"/>
                <a:gd name="T2" fmla="*/ 38 w 46"/>
                <a:gd name="T3" fmla="*/ 22 h 33"/>
                <a:gd name="T4" fmla="*/ 26 w 46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23">
              <a:extLst>
                <a:ext uri="{FF2B5EF4-FFF2-40B4-BE49-F238E27FC236}">
                  <a16:creationId xmlns:a16="http://schemas.microsoft.com/office/drawing/2014/main" id="{B3462A74-8748-4CC2-A7DC-0F765B7342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55247" y="3072240"/>
              <a:ext cx="159463" cy="96607"/>
            </a:xfrm>
            <a:custGeom>
              <a:avLst/>
              <a:gdLst>
                <a:gd name="T0" fmla="*/ 19 w 41"/>
                <a:gd name="T1" fmla="*/ 0 h 27"/>
                <a:gd name="T2" fmla="*/ 8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26">
              <a:extLst>
                <a:ext uri="{FF2B5EF4-FFF2-40B4-BE49-F238E27FC236}">
                  <a16:creationId xmlns:a16="http://schemas.microsoft.com/office/drawing/2014/main" id="{3FD72CB2-5280-4C42-ABD9-AC2202E756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30154" y="3093493"/>
              <a:ext cx="151070" cy="92743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5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2"/>
                    <a:pt x="36" y="26"/>
                    <a:pt x="20" y="25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27">
              <a:extLst>
                <a:ext uri="{FF2B5EF4-FFF2-40B4-BE49-F238E27FC236}">
                  <a16:creationId xmlns:a16="http://schemas.microsoft.com/office/drawing/2014/main" id="{7BB6BA01-F7D6-431B-97F7-2DAD44DF93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54702" y="3093493"/>
              <a:ext cx="155267" cy="111097"/>
            </a:xfrm>
            <a:custGeom>
              <a:avLst/>
              <a:gdLst>
                <a:gd name="T0" fmla="*/ 22 w 40"/>
                <a:gd name="T1" fmla="*/ 0 h 31"/>
                <a:gd name="T2" fmla="*/ 16 w 40"/>
                <a:gd name="T3" fmla="*/ 25 h 31"/>
                <a:gd name="T4" fmla="*/ 22 w 40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1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28">
              <a:extLst>
                <a:ext uri="{FF2B5EF4-FFF2-40B4-BE49-F238E27FC236}">
                  <a16:creationId xmlns:a16="http://schemas.microsoft.com/office/drawing/2014/main" id="{6CBFA44B-13FA-4E01-8EC8-3C2E03DC7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78791" y="3125373"/>
              <a:ext cx="151070" cy="82115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7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30">
              <a:extLst>
                <a:ext uri="{FF2B5EF4-FFF2-40B4-BE49-F238E27FC236}">
                  <a16:creationId xmlns:a16="http://schemas.microsoft.com/office/drawing/2014/main" id="{0B5F8AEE-90EF-4529-B573-77F764D89A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69975" y="3143729"/>
              <a:ext cx="11540" cy="6762"/>
            </a:xfrm>
            <a:custGeom>
              <a:avLst/>
              <a:gdLst>
                <a:gd name="T0" fmla="*/ 1 w 3"/>
                <a:gd name="T1" fmla="*/ 0 h 2"/>
                <a:gd name="T2" fmla="*/ 2 w 3"/>
                <a:gd name="T3" fmla="*/ 2 h 2"/>
                <a:gd name="T4" fmla="*/ 1 w 3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43">
              <a:extLst>
                <a:ext uri="{FF2B5EF4-FFF2-40B4-BE49-F238E27FC236}">
                  <a16:creationId xmlns:a16="http://schemas.microsoft.com/office/drawing/2014/main" id="{56BAE621-EB8E-4E88-9B1A-F840BFE658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86006" y="3362058"/>
              <a:ext cx="169954" cy="88879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51">
              <a:extLst>
                <a:ext uri="{FF2B5EF4-FFF2-40B4-BE49-F238E27FC236}">
                  <a16:creationId xmlns:a16="http://schemas.microsoft.com/office/drawing/2014/main" id="{14B4DED6-A4BF-4F3B-B1FC-82825676BD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4777" y="3401668"/>
              <a:ext cx="136383" cy="107233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52">
              <a:extLst>
                <a:ext uri="{FF2B5EF4-FFF2-40B4-BE49-F238E27FC236}">
                  <a16:creationId xmlns:a16="http://schemas.microsoft.com/office/drawing/2014/main" id="{E93A246E-C93F-4DCB-8EB4-8AE46BC81F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156" y="3408428"/>
              <a:ext cx="140580" cy="96607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53">
              <a:extLst>
                <a:ext uri="{FF2B5EF4-FFF2-40B4-BE49-F238E27FC236}">
                  <a16:creationId xmlns:a16="http://schemas.microsoft.com/office/drawing/2014/main" id="{2D8ABAA9-E978-42EE-9895-4A97F33EAF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63345" y="3415192"/>
              <a:ext cx="151070" cy="93707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54">
              <a:extLst>
                <a:ext uri="{FF2B5EF4-FFF2-40B4-BE49-F238E27FC236}">
                  <a16:creationId xmlns:a16="http://schemas.microsoft.com/office/drawing/2014/main" id="{1BDBC350-8F9F-44B7-8860-EE05E45569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17434" y="3412293"/>
              <a:ext cx="159463" cy="124621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55">
              <a:extLst>
                <a:ext uri="{FF2B5EF4-FFF2-40B4-BE49-F238E27FC236}">
                  <a16:creationId xmlns:a16="http://schemas.microsoft.com/office/drawing/2014/main" id="{8CC1825B-07E8-4D9A-99FC-AF22F9D705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3589" y="3419055"/>
              <a:ext cx="155267" cy="82115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56">
              <a:extLst>
                <a:ext uri="{FF2B5EF4-FFF2-40B4-BE49-F238E27FC236}">
                  <a16:creationId xmlns:a16="http://schemas.microsoft.com/office/drawing/2014/main" id="{E208343E-229A-4E39-AF3B-DAE8625D5E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767596" y="3450937"/>
              <a:ext cx="152120" cy="85979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57">
              <a:extLst>
                <a:ext uri="{FF2B5EF4-FFF2-40B4-BE49-F238E27FC236}">
                  <a16:creationId xmlns:a16="http://schemas.microsoft.com/office/drawing/2014/main" id="{C48670A5-7175-4E13-BCF9-70B92BFB7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60620" y="3415192"/>
              <a:ext cx="166807" cy="111097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59">
              <a:extLst>
                <a:ext uri="{FF2B5EF4-FFF2-40B4-BE49-F238E27FC236}">
                  <a16:creationId xmlns:a16="http://schemas.microsoft.com/office/drawing/2014/main" id="{F4203D1F-0C38-4CC7-9667-06D91693C8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3108" y="3458664"/>
              <a:ext cx="146874" cy="92743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60">
              <a:extLst>
                <a:ext uri="{FF2B5EF4-FFF2-40B4-BE49-F238E27FC236}">
                  <a16:creationId xmlns:a16="http://schemas.microsoft.com/office/drawing/2014/main" id="{7C6039CA-A1B7-4086-B035-CF1A0B147A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23943" y="3465427"/>
              <a:ext cx="155267" cy="82115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61">
              <a:extLst>
                <a:ext uri="{FF2B5EF4-FFF2-40B4-BE49-F238E27FC236}">
                  <a16:creationId xmlns:a16="http://schemas.microsoft.com/office/drawing/2014/main" id="{BCF25F37-4F50-4174-88D1-A3A43F6149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5592" y="3483783"/>
              <a:ext cx="162611" cy="117858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78">
              <a:extLst>
                <a:ext uri="{FF2B5EF4-FFF2-40B4-BE49-F238E27FC236}">
                  <a16:creationId xmlns:a16="http://schemas.microsoft.com/office/drawing/2014/main" id="{F076F369-289A-4E93-BF39-B4C99E16B9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8149" y="3705975"/>
              <a:ext cx="175200" cy="88879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79">
              <a:extLst>
                <a:ext uri="{FF2B5EF4-FFF2-40B4-BE49-F238E27FC236}">
                  <a16:creationId xmlns:a16="http://schemas.microsoft.com/office/drawing/2014/main" id="{F014AE29-4A4C-418D-8D72-233AECCE70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02456" y="3708874"/>
              <a:ext cx="146874" cy="82115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80">
              <a:extLst>
                <a:ext uri="{FF2B5EF4-FFF2-40B4-BE49-F238E27FC236}">
                  <a16:creationId xmlns:a16="http://schemas.microsoft.com/office/drawing/2014/main" id="{169B666F-51A1-4D47-851D-BF226C5366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515" y="3716603"/>
              <a:ext cx="147925" cy="78251"/>
            </a:xfrm>
            <a:custGeom>
              <a:avLst/>
              <a:gdLst>
                <a:gd name="T0" fmla="*/ 21 w 38"/>
                <a:gd name="T1" fmla="*/ 0 h 22"/>
                <a:gd name="T2" fmla="*/ 21 w 38"/>
                <a:gd name="T3" fmla="*/ 22 h 22"/>
                <a:gd name="T4" fmla="*/ 21 w 3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2">
                  <a:moveTo>
                    <a:pt x="21" y="0"/>
                  </a:moveTo>
                  <a:cubicBezTo>
                    <a:pt x="37" y="2"/>
                    <a:pt x="38" y="20"/>
                    <a:pt x="21" y="22"/>
                  </a:cubicBezTo>
                  <a:cubicBezTo>
                    <a:pt x="9" y="16"/>
                    <a:pt x="0" y="6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81">
              <a:extLst>
                <a:ext uri="{FF2B5EF4-FFF2-40B4-BE49-F238E27FC236}">
                  <a16:creationId xmlns:a16="http://schemas.microsoft.com/office/drawing/2014/main" id="{1D47E7BB-91A2-4C01-848C-7528FB8DC8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85883" y="3712738"/>
              <a:ext cx="166807" cy="107233"/>
            </a:xfrm>
            <a:custGeom>
              <a:avLst/>
              <a:gdLst>
                <a:gd name="T0" fmla="*/ 27 w 43"/>
                <a:gd name="T1" fmla="*/ 3 h 30"/>
                <a:gd name="T2" fmla="*/ 40 w 43"/>
                <a:gd name="T3" fmla="*/ 22 h 30"/>
                <a:gd name="T4" fmla="*/ 27 w 43"/>
                <a:gd name="T5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7" y="3"/>
                  </a:moveTo>
                  <a:cubicBezTo>
                    <a:pt x="35" y="0"/>
                    <a:pt x="43" y="16"/>
                    <a:pt x="40" y="22"/>
                  </a:cubicBezTo>
                  <a:cubicBezTo>
                    <a:pt x="21" y="30"/>
                    <a:pt x="0" y="15"/>
                    <a:pt x="27" y="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82">
              <a:extLst>
                <a:ext uri="{FF2B5EF4-FFF2-40B4-BE49-F238E27FC236}">
                  <a16:creationId xmlns:a16="http://schemas.microsoft.com/office/drawing/2014/main" id="{E8C443E6-6590-4FA5-9143-C734D59DCF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17313" y="3723363"/>
              <a:ext cx="152120" cy="82115"/>
            </a:xfrm>
            <a:custGeom>
              <a:avLst/>
              <a:gdLst>
                <a:gd name="T0" fmla="*/ 16 w 39"/>
                <a:gd name="T1" fmla="*/ 0 h 23"/>
                <a:gd name="T2" fmla="*/ 10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83">
              <a:extLst>
                <a:ext uri="{FF2B5EF4-FFF2-40B4-BE49-F238E27FC236}">
                  <a16:creationId xmlns:a16="http://schemas.microsoft.com/office/drawing/2014/main" id="{8AE369CB-90BC-49E0-84E4-E46339759E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95241" y="3702111"/>
              <a:ext cx="155267" cy="186450"/>
            </a:xfrm>
            <a:custGeom>
              <a:avLst/>
              <a:gdLst>
                <a:gd name="T0" fmla="*/ 13 w 40"/>
                <a:gd name="T1" fmla="*/ 7 h 52"/>
                <a:gd name="T2" fmla="*/ 0 w 40"/>
                <a:gd name="T3" fmla="*/ 24 h 52"/>
                <a:gd name="T4" fmla="*/ 13 w 40"/>
                <a:gd name="T5" fmla="*/ 7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52">
                  <a:moveTo>
                    <a:pt x="13" y="7"/>
                  </a:moveTo>
                  <a:cubicBezTo>
                    <a:pt x="40" y="12"/>
                    <a:pt x="18" y="52"/>
                    <a:pt x="0" y="24"/>
                  </a:cubicBezTo>
                  <a:cubicBezTo>
                    <a:pt x="2" y="0"/>
                    <a:pt x="6" y="17"/>
                    <a:pt x="13" y="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84">
              <a:extLst>
                <a:ext uri="{FF2B5EF4-FFF2-40B4-BE49-F238E27FC236}">
                  <a16:creationId xmlns:a16="http://schemas.microsoft.com/office/drawing/2014/main" id="{DC1D6E23-7CDE-45A3-B8E0-2C5D1BDE7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3642" y="3730128"/>
              <a:ext cx="155267" cy="104334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86">
              <a:extLst>
                <a:ext uri="{FF2B5EF4-FFF2-40B4-BE49-F238E27FC236}">
                  <a16:creationId xmlns:a16="http://schemas.microsoft.com/office/drawing/2014/main" id="{AF542CA1-45D2-4197-B34E-0A63A758B2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1730" y="3737922"/>
              <a:ext cx="155267" cy="133317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89">
              <a:extLst>
                <a:ext uri="{FF2B5EF4-FFF2-40B4-BE49-F238E27FC236}">
                  <a16:creationId xmlns:a16="http://schemas.microsoft.com/office/drawing/2014/main" id="{5ED5642D-E343-41C8-8FF3-3368A86601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1490" y="3709999"/>
              <a:ext cx="159463" cy="110131"/>
            </a:xfrm>
            <a:custGeom>
              <a:avLst/>
              <a:gdLst>
                <a:gd name="T0" fmla="*/ 23 w 41"/>
                <a:gd name="T1" fmla="*/ 0 h 31"/>
                <a:gd name="T2" fmla="*/ 16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3"/>
                    <a:pt x="41" y="31"/>
                    <a:pt x="16" y="25"/>
                  </a:cubicBezTo>
                  <a:cubicBezTo>
                    <a:pt x="0" y="7"/>
                    <a:pt x="14" y="4"/>
                    <a:pt x="2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90">
              <a:extLst>
                <a:ext uri="{FF2B5EF4-FFF2-40B4-BE49-F238E27FC236}">
                  <a16:creationId xmlns:a16="http://schemas.microsoft.com/office/drawing/2014/main" id="{BDD03E24-B855-4A54-9C06-9665F8E964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69434" y="3802579"/>
              <a:ext cx="3148" cy="10628"/>
            </a:xfrm>
            <a:custGeom>
              <a:avLst/>
              <a:gdLst>
                <a:gd name="T0" fmla="*/ 0 w 1"/>
                <a:gd name="T1" fmla="*/ 0 h 3"/>
                <a:gd name="T2" fmla="*/ 0 w 1"/>
                <a:gd name="T3" fmla="*/ 2 h 3"/>
                <a:gd name="T4" fmla="*/ 0 w 1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3">
                  <a:moveTo>
                    <a:pt x="0" y="0"/>
                  </a:moveTo>
                  <a:cubicBezTo>
                    <a:pt x="1" y="0"/>
                    <a:pt x="1" y="3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5">
              <a:extLst>
                <a:ext uri="{FF2B5EF4-FFF2-40B4-BE49-F238E27FC236}">
                  <a16:creationId xmlns:a16="http://schemas.microsoft.com/office/drawing/2014/main" id="{92A5ABF9-C9AB-440A-9046-57769BAA7F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57751" y="3076723"/>
              <a:ext cx="143728" cy="96607"/>
            </a:xfrm>
            <a:custGeom>
              <a:avLst/>
              <a:gdLst>
                <a:gd name="T0" fmla="*/ 20 w 37"/>
                <a:gd name="T1" fmla="*/ 1 h 27"/>
                <a:gd name="T2" fmla="*/ 22 w 37"/>
                <a:gd name="T3" fmla="*/ 27 h 27"/>
                <a:gd name="T4" fmla="*/ 20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20" y="1"/>
                  </a:moveTo>
                  <a:cubicBezTo>
                    <a:pt x="31" y="1"/>
                    <a:pt x="37" y="24"/>
                    <a:pt x="22" y="27"/>
                  </a:cubicBezTo>
                  <a:cubicBezTo>
                    <a:pt x="2" y="27"/>
                    <a:pt x="0" y="0"/>
                    <a:pt x="20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7">
              <a:extLst>
                <a:ext uri="{FF2B5EF4-FFF2-40B4-BE49-F238E27FC236}">
                  <a16:creationId xmlns:a16="http://schemas.microsoft.com/office/drawing/2014/main" id="{20CCFA26-8B22-4B64-A21B-01B13BE5B9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19939" y="3091214"/>
              <a:ext cx="163660" cy="118826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40">
              <a:extLst>
                <a:ext uri="{FF2B5EF4-FFF2-40B4-BE49-F238E27FC236}">
                  <a16:creationId xmlns:a16="http://schemas.microsoft.com/office/drawing/2014/main" id="{7034E999-C5DC-41C3-93CF-5AA4288924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52129" y="3460249"/>
              <a:ext cx="159463" cy="96607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46">
              <a:extLst>
                <a:ext uri="{FF2B5EF4-FFF2-40B4-BE49-F238E27FC236}">
                  <a16:creationId xmlns:a16="http://schemas.microsoft.com/office/drawing/2014/main" id="{1A197C36-622D-4B69-91BB-4C6D3D209E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5385" y="3453485"/>
              <a:ext cx="143728" cy="96607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64">
              <a:extLst>
                <a:ext uri="{FF2B5EF4-FFF2-40B4-BE49-F238E27FC236}">
                  <a16:creationId xmlns:a16="http://schemas.microsoft.com/office/drawing/2014/main" id="{2B41BCF4-897C-4C73-A9C9-92A909F18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05696" y="3715636"/>
              <a:ext cx="162611" cy="118826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75">
              <a:extLst>
                <a:ext uri="{FF2B5EF4-FFF2-40B4-BE49-F238E27FC236}">
                  <a16:creationId xmlns:a16="http://schemas.microsoft.com/office/drawing/2014/main" id="{406FB574-90F0-417D-ABCD-95DDE91A29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69586" y="3718188"/>
              <a:ext cx="152120" cy="92743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3"/>
                    <a:pt x="34" y="25"/>
                    <a:pt x="19" y="26"/>
                  </a:cubicBezTo>
                  <a:cubicBezTo>
                    <a:pt x="0" y="19"/>
                    <a:pt x="7" y="3"/>
                    <a:pt x="2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8">
              <a:extLst>
                <a:ext uri="{FF2B5EF4-FFF2-40B4-BE49-F238E27FC236}">
                  <a16:creationId xmlns:a16="http://schemas.microsoft.com/office/drawing/2014/main" id="{4B98C702-29E3-4C5E-AA82-64BAC1F2AD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552" y="3423540"/>
              <a:ext cx="155267" cy="104334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136">
              <a:extLst>
                <a:ext uri="{FF2B5EF4-FFF2-40B4-BE49-F238E27FC236}">
                  <a16:creationId xmlns:a16="http://schemas.microsoft.com/office/drawing/2014/main" id="{943DBA82-CBF2-40C6-A535-C02BA2F1E7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657107" y="3584213"/>
              <a:ext cx="151070" cy="82115"/>
            </a:xfrm>
            <a:custGeom>
              <a:avLst/>
              <a:gdLst>
                <a:gd name="T0" fmla="*/ 21 w 39"/>
                <a:gd name="T1" fmla="*/ 0 h 23"/>
                <a:gd name="T2" fmla="*/ 22 w 39"/>
                <a:gd name="T3" fmla="*/ 23 h 23"/>
                <a:gd name="T4" fmla="*/ 21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1" y="0"/>
                  </a:moveTo>
                  <a:cubicBezTo>
                    <a:pt x="37" y="0"/>
                    <a:pt x="39" y="22"/>
                    <a:pt x="22" y="23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64">
              <a:extLst>
                <a:ext uri="{FF2B5EF4-FFF2-40B4-BE49-F238E27FC236}">
                  <a16:creationId xmlns:a16="http://schemas.microsoft.com/office/drawing/2014/main" id="{5A1CC399-638B-44DB-80A7-401D797A9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8048" y="3693860"/>
              <a:ext cx="162611" cy="118826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0A0B5A-95AF-94D6-4964-67873F0A9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Kehitystä läpi elämän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C8F1E3-242F-CB9D-185F-1C62BBD4A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Wingdings" panose="020B0604020202020204" pitchFamily="34" charset="0"/>
              <a:buChar char="§"/>
            </a:pPr>
            <a:r>
              <a:rPr lang="fi-FI" sz="2800" dirty="0"/>
              <a:t>Ihmisen kehitysvaiheet etenevät lapsuudesta vanhuuteen</a:t>
            </a:r>
          </a:p>
          <a:p>
            <a:pPr>
              <a:buClr>
                <a:srgbClr val="C3B2A7"/>
              </a:buClr>
              <a:buFont typeface="Wingdings" panose="020B0604020202020204" pitchFamily="34" charset="0"/>
              <a:buChar char="§"/>
            </a:pPr>
            <a:r>
              <a:rPr lang="fi-FI" sz="2800" dirty="0"/>
              <a:t>Tätä kuvataan usein </a:t>
            </a:r>
            <a:r>
              <a:rPr lang="fi-FI" sz="2800" b="1" dirty="0"/>
              <a:t>elämänkulun tai elämänkaaren</a:t>
            </a:r>
            <a:r>
              <a:rPr lang="fi-FI" sz="2800" dirty="0"/>
              <a:t> käsitteillä</a:t>
            </a:r>
          </a:p>
          <a:p>
            <a:pPr>
              <a:buClr>
                <a:srgbClr val="C3B2A7"/>
              </a:buClr>
              <a:buFont typeface="Wingdings" panose="020B0604020202020204" pitchFamily="34" charset="0"/>
              <a:buChar char="§"/>
            </a:pPr>
            <a:r>
              <a:rPr lang="fi-FI" sz="2800" dirty="0"/>
              <a:t>Yksilön kehitystä, kasvua, oppimista ja osallisuutta voidaan </a:t>
            </a:r>
            <a:r>
              <a:rPr lang="fi-FI" sz="2800" b="1" dirty="0"/>
              <a:t>edistää kaikissa elämänvaiheissa</a:t>
            </a:r>
          </a:p>
        </p:txBody>
      </p:sp>
    </p:spTree>
    <p:extLst>
      <p:ext uri="{BB962C8B-B14F-4D97-AF65-F5344CB8AC3E}">
        <p14:creationId xmlns:p14="http://schemas.microsoft.com/office/powerpoint/2010/main" val="4223941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967DD2-6251-FB8E-CA51-467799106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Fyysinen, psyykkinen ja sosiaalinen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276DD76-94B4-A348-1D2E-D031BB83CA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b="1" dirty="0">
                <a:solidFill>
                  <a:srgbClr val="001D35"/>
                </a:solidFill>
                <a:ea typeface="+mn-lt"/>
                <a:cs typeface="+mn-lt"/>
              </a:rPr>
              <a:t>Fyysinen kehitys</a:t>
            </a:r>
            <a:endParaRPr lang="fi-FI"/>
          </a:p>
          <a:p>
            <a:pPr>
              <a:buClr>
                <a:srgbClr val="C3B2A7"/>
              </a:buClr>
            </a:pPr>
            <a:r>
              <a:rPr lang="fi-FI" dirty="0">
                <a:solidFill>
                  <a:srgbClr val="001D35"/>
                </a:solidFill>
                <a:ea typeface="+mn-lt"/>
                <a:cs typeface="+mn-lt"/>
              </a:rPr>
              <a:t>tarkoittaa ihmisen </a:t>
            </a:r>
            <a:r>
              <a:rPr lang="fi-FI" b="1" dirty="0">
                <a:solidFill>
                  <a:srgbClr val="001D35"/>
                </a:solidFill>
                <a:ea typeface="+mn-lt"/>
                <a:cs typeface="+mn-lt"/>
              </a:rPr>
              <a:t>kehon kasvua ja kehitystä</a:t>
            </a:r>
            <a:r>
              <a:rPr lang="fi-FI" dirty="0">
                <a:solidFill>
                  <a:srgbClr val="001D35"/>
                </a:solidFill>
                <a:ea typeface="+mn-lt"/>
                <a:cs typeface="+mn-lt"/>
              </a:rPr>
              <a:t> sen elinkaaren aikana.</a:t>
            </a:r>
            <a:endParaRPr lang="fi-FI" dirty="0">
              <a:solidFill>
                <a:srgbClr val="323232"/>
              </a:solidFill>
              <a:ea typeface="+mn-lt"/>
              <a:cs typeface="+mn-lt"/>
            </a:endParaRPr>
          </a:p>
          <a:p>
            <a:pPr>
              <a:buClr>
                <a:srgbClr val="C3B2A7"/>
              </a:buClr>
            </a:pPr>
            <a:r>
              <a:rPr lang="fi-FI" dirty="0">
                <a:solidFill>
                  <a:srgbClr val="001D35"/>
                </a:solidFill>
                <a:ea typeface="+mn-lt"/>
                <a:cs typeface="+mn-lt"/>
              </a:rPr>
              <a:t>se kattaa kaikki </a:t>
            </a:r>
            <a:r>
              <a:rPr lang="fi-FI" b="1" dirty="0">
                <a:solidFill>
                  <a:srgbClr val="001D35"/>
                </a:solidFill>
                <a:ea typeface="+mn-lt"/>
                <a:cs typeface="+mn-lt"/>
              </a:rPr>
              <a:t>fyysiset muutokset</a:t>
            </a:r>
            <a:r>
              <a:rPr lang="fi-FI" dirty="0">
                <a:solidFill>
                  <a:srgbClr val="001D35"/>
                </a:solidFill>
                <a:ea typeface="+mn-lt"/>
                <a:cs typeface="+mn-lt"/>
              </a:rPr>
              <a:t>, kuten pituuskasvun, painon muutokset, kehon mittasuhteet ja </a:t>
            </a:r>
            <a:r>
              <a:rPr lang="fi-FI" b="1" dirty="0">
                <a:solidFill>
                  <a:srgbClr val="001D35"/>
                </a:solidFill>
                <a:ea typeface="+mn-lt"/>
                <a:cs typeface="+mn-lt"/>
              </a:rPr>
              <a:t>motoristen taitojen kehittymisen</a:t>
            </a:r>
            <a:endParaRPr lang="fi-FI">
              <a:solidFill>
                <a:srgbClr val="323232"/>
              </a:solidFill>
              <a:ea typeface="+mn-lt"/>
              <a:cs typeface="+mn-lt"/>
            </a:endParaRPr>
          </a:p>
          <a:p>
            <a:pPr marL="0" indent="0">
              <a:buClr>
                <a:srgbClr val="C3B2A7"/>
              </a:buClr>
              <a:buNone/>
            </a:pPr>
            <a:r>
              <a:rPr lang="fi-FI" b="1" dirty="0">
                <a:solidFill>
                  <a:srgbClr val="001D35"/>
                </a:solidFill>
              </a:rPr>
              <a:t>Psyykkinen kehitys</a:t>
            </a:r>
          </a:p>
          <a:p>
            <a:r>
              <a:rPr lang="fi-FI" dirty="0">
                <a:solidFill>
                  <a:srgbClr val="001D35"/>
                </a:solidFill>
                <a:ea typeface="+mn-lt"/>
                <a:cs typeface="+mn-lt"/>
              </a:rPr>
              <a:t>tarkoittaa ihmisen psyykkisten toimintojen, kuten </a:t>
            </a:r>
            <a:r>
              <a:rPr lang="fi-FI" b="1" dirty="0">
                <a:solidFill>
                  <a:srgbClr val="001D35"/>
                </a:solidFill>
                <a:ea typeface="+mn-lt"/>
                <a:cs typeface="+mn-lt"/>
              </a:rPr>
              <a:t>ajattelun, tunteiden ja käyttäytymisen</a:t>
            </a:r>
            <a:r>
              <a:rPr lang="fi-FI" dirty="0">
                <a:solidFill>
                  <a:srgbClr val="001D35"/>
                </a:solidFill>
                <a:ea typeface="+mn-lt"/>
                <a:cs typeface="+mn-lt"/>
              </a:rPr>
              <a:t>, kehittymistä ja muuttumista elämän aikana. </a:t>
            </a:r>
            <a:endParaRPr lang="fi-FI" b="1">
              <a:solidFill>
                <a:srgbClr val="001D3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341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659053-B5B4-9478-E81F-A55D3EC73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Fyysinen, psyykkinen ja sosiaalinen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7DDA419-87A7-3FBF-BCDD-B44AAABAA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b="1" dirty="0"/>
              <a:t>Sosiaalinen kehitys</a:t>
            </a:r>
          </a:p>
          <a:p>
            <a:r>
              <a:rPr lang="fi-FI" dirty="0">
                <a:solidFill>
                  <a:srgbClr val="001D35"/>
                </a:solidFill>
                <a:ea typeface="+mn-lt"/>
                <a:cs typeface="+mn-lt"/>
              </a:rPr>
              <a:t>tarkoittaa ihmisen </a:t>
            </a:r>
            <a:r>
              <a:rPr lang="fi-FI" b="1" dirty="0">
                <a:solidFill>
                  <a:srgbClr val="001D35"/>
                </a:solidFill>
                <a:ea typeface="+mn-lt"/>
                <a:cs typeface="+mn-lt"/>
              </a:rPr>
              <a:t>taitojen ja kykyjen kehittymistä vuorovaikutuksessa</a:t>
            </a:r>
            <a:r>
              <a:rPr lang="fi-FI" dirty="0">
                <a:solidFill>
                  <a:srgbClr val="001D35"/>
                </a:solidFill>
                <a:ea typeface="+mn-lt"/>
                <a:cs typeface="+mn-lt"/>
              </a:rPr>
              <a:t> muiden ihmisten kanssa</a:t>
            </a:r>
            <a:endParaRPr lang="fi-FI" b="1" dirty="0">
              <a:solidFill>
                <a:srgbClr val="323232"/>
              </a:solidFill>
              <a:ea typeface="+mn-lt"/>
              <a:cs typeface="+mn-lt"/>
            </a:endParaRPr>
          </a:p>
          <a:p>
            <a:pPr>
              <a:buClr>
                <a:srgbClr val="C3B2A7"/>
              </a:buClr>
            </a:pPr>
            <a:r>
              <a:rPr lang="fi-FI" dirty="0">
                <a:solidFill>
                  <a:srgbClr val="001D35"/>
                </a:solidFill>
                <a:ea typeface="+mn-lt"/>
                <a:cs typeface="+mn-lt"/>
              </a:rPr>
              <a:t>se kattaa </a:t>
            </a:r>
            <a:r>
              <a:rPr lang="fi-FI" b="1" dirty="0">
                <a:solidFill>
                  <a:srgbClr val="001D35"/>
                </a:solidFill>
                <a:ea typeface="+mn-lt"/>
                <a:cs typeface="+mn-lt"/>
              </a:rPr>
              <a:t>tunteiden säätelyn, sosiaalisten taitojen, vuorovaikutustaitojen</a:t>
            </a:r>
            <a:r>
              <a:rPr lang="fi-FI" dirty="0">
                <a:solidFill>
                  <a:srgbClr val="001D35"/>
                </a:solidFill>
                <a:ea typeface="+mn-lt"/>
                <a:cs typeface="+mn-lt"/>
              </a:rPr>
              <a:t> ja </a:t>
            </a:r>
            <a:r>
              <a:rPr lang="fi-FI" b="1" dirty="0">
                <a:solidFill>
                  <a:srgbClr val="001D35"/>
                </a:solidFill>
                <a:ea typeface="+mn-lt"/>
                <a:cs typeface="+mn-lt"/>
              </a:rPr>
              <a:t>empatiakyvyn </a:t>
            </a:r>
            <a:r>
              <a:rPr lang="fi-FI" dirty="0">
                <a:solidFill>
                  <a:srgbClr val="001D35"/>
                </a:solidFill>
                <a:ea typeface="+mn-lt"/>
                <a:cs typeface="+mn-lt"/>
              </a:rPr>
              <a:t>kehittymisen</a:t>
            </a:r>
            <a:endParaRPr lang="fi-FI" b="1" dirty="0">
              <a:solidFill>
                <a:srgbClr val="323232"/>
              </a:solidFill>
              <a:ea typeface="+mn-lt"/>
              <a:cs typeface="+mn-lt"/>
            </a:endParaRPr>
          </a:p>
          <a:p>
            <a:pPr>
              <a:buClr>
                <a:srgbClr val="C3B2A7"/>
              </a:buClr>
            </a:pPr>
            <a:r>
              <a:rPr lang="fi-FI" dirty="0">
                <a:solidFill>
                  <a:srgbClr val="001D35"/>
                </a:solidFill>
                <a:ea typeface="+mn-lt"/>
                <a:cs typeface="+mn-lt"/>
              </a:rPr>
              <a:t>sosiaalinen kehitys on tärkeää yksilön </a:t>
            </a:r>
            <a:r>
              <a:rPr lang="fi-FI" b="1" dirty="0">
                <a:solidFill>
                  <a:srgbClr val="001D35"/>
                </a:solidFill>
                <a:ea typeface="+mn-lt"/>
                <a:cs typeface="+mn-lt"/>
              </a:rPr>
              <a:t>hyvinvoinnille ja ihmissuhteille</a:t>
            </a:r>
            <a:endParaRPr lang="fi-FI" dirty="0">
              <a:solidFill>
                <a:srgbClr val="001D3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381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08EE37-2309-0A5C-090D-949F502B0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Fyysinen, psyykkinen ja sosiaalinen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529DE0-22C8-576B-A77C-D4AB81F5F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b="1" dirty="0"/>
              <a:t>Yksilön kehitykseen vaikuttaa:</a:t>
            </a:r>
            <a:endParaRPr lang="fi-FI" dirty="0"/>
          </a:p>
          <a:p>
            <a:pPr marL="0" indent="0">
              <a:buNone/>
            </a:pPr>
            <a:endParaRPr lang="fi-FI" b="1" dirty="0"/>
          </a:p>
          <a:p>
            <a:pPr>
              <a:buClr>
                <a:srgbClr val="C3B2A7"/>
              </a:buClr>
            </a:pPr>
            <a:r>
              <a:rPr lang="fi-FI" dirty="0"/>
              <a:t>perimä (silmien väri, pituus)</a:t>
            </a:r>
          </a:p>
          <a:p>
            <a:pPr>
              <a:buClr>
                <a:srgbClr val="C3B2A7"/>
              </a:buClr>
            </a:pPr>
            <a:r>
              <a:rPr lang="fi-FI" dirty="0"/>
              <a:t>ympäristö (koti, asuinalue, tunneilmapiiri, sukulaiset, ystävät, arvot, normit, tavat)</a:t>
            </a:r>
          </a:p>
          <a:p>
            <a:pPr>
              <a:buClr>
                <a:srgbClr val="C3B2A7"/>
              </a:buClr>
            </a:pPr>
            <a:r>
              <a:rPr lang="fi-FI" dirty="0"/>
              <a:t>yksilön suuntautuneisuus (kiinnostus, motivaatio)</a:t>
            </a:r>
          </a:p>
          <a:p>
            <a:pPr>
              <a:buClr>
                <a:srgbClr val="C3B2A7"/>
              </a:buClr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2791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182C79-E385-57FF-B988-E60EF9633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Kypsyminen ja Oppiminen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E130672-11CD-C279-8D73-692034BBFC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b="1"/>
              <a:t>Kypsyminen</a:t>
            </a:r>
          </a:p>
          <a:p>
            <a:pPr>
              <a:buClr>
                <a:srgbClr val="C3B2A7"/>
              </a:buClr>
            </a:pPr>
            <a:r>
              <a:rPr lang="fi-FI" dirty="0"/>
              <a:t>erilaisten valmiuksien kehittymistä perintötekijöiden säätelemänä</a:t>
            </a:r>
          </a:p>
          <a:p>
            <a:pPr>
              <a:buClr>
                <a:srgbClr val="C3B2A7"/>
              </a:buClr>
            </a:pPr>
            <a:r>
              <a:rPr lang="fi-FI" dirty="0"/>
              <a:t>keskushermoston säätelemä prosessi </a:t>
            </a:r>
          </a:p>
          <a:p>
            <a:pPr>
              <a:buClr>
                <a:srgbClr val="C3B2A7"/>
              </a:buClr>
            </a:pPr>
            <a:r>
              <a:rPr lang="fi-FI" dirty="0"/>
              <a:t>esim. kyky tuottaa puhetta</a:t>
            </a:r>
          </a:p>
          <a:p>
            <a:pPr marL="0" indent="0">
              <a:buClr>
                <a:srgbClr val="C3B2A7"/>
              </a:buClr>
              <a:buNone/>
            </a:pPr>
            <a:r>
              <a:rPr lang="fi-FI" b="1" dirty="0"/>
              <a:t>Oppiminen</a:t>
            </a:r>
          </a:p>
          <a:p>
            <a:r>
              <a:rPr lang="fi-FI" dirty="0"/>
              <a:t>sosiaalinen prosessi, kasvuympäristöllä ja kokemuksilla vaikutusta</a:t>
            </a:r>
          </a:p>
          <a:p>
            <a:pPr>
              <a:buClr>
                <a:srgbClr val="C3B2A7"/>
              </a:buClr>
            </a:pPr>
            <a:r>
              <a:rPr lang="fi-FI" dirty="0"/>
              <a:t>vrt. puheen oppiminen= puheen </a:t>
            </a:r>
            <a:r>
              <a:rPr lang="fi-FI" dirty="0" err="1"/>
              <a:t>kuuleminen+harjoittelu</a:t>
            </a:r>
            <a:r>
              <a:rPr lang="fi-FI" dirty="0"/>
              <a:t>+ vuorovaikutus</a:t>
            </a:r>
          </a:p>
        </p:txBody>
      </p:sp>
    </p:spTree>
    <p:extLst>
      <p:ext uri="{BB962C8B-B14F-4D97-AF65-F5344CB8AC3E}">
        <p14:creationId xmlns:p14="http://schemas.microsoft.com/office/powerpoint/2010/main" val="356635497"/>
      </p:ext>
    </p:extLst>
  </p:cSld>
  <p:clrMapOvr>
    <a:masterClrMapping/>
  </p:clrMapOvr>
</p:sld>
</file>

<file path=ppt/theme/theme1.xml><?xml version="1.0" encoding="utf-8"?>
<a:theme xmlns:a="http://schemas.openxmlformats.org/drawingml/2006/main" name="BohemianVTI">
  <a:themeElements>
    <a:clrScheme name="Boho">
      <a:dk1>
        <a:sysClr val="windowText" lastClr="000000"/>
      </a:dk1>
      <a:lt1>
        <a:sysClr val="window" lastClr="FFFFFF"/>
      </a:lt1>
      <a:dk2>
        <a:srgbClr val="323232"/>
      </a:dk2>
      <a:lt2>
        <a:srgbClr val="F4F1EF"/>
      </a:lt2>
      <a:accent1>
        <a:srgbClr val="8F4F58"/>
      </a:accent1>
      <a:accent2>
        <a:srgbClr val="D09182"/>
      </a:accent2>
      <a:accent3>
        <a:srgbClr val="C7A085"/>
      </a:accent3>
      <a:accent4>
        <a:srgbClr val="ADA085"/>
      </a:accent4>
      <a:accent5>
        <a:srgbClr val="5F787F"/>
      </a:accent5>
      <a:accent6>
        <a:srgbClr val="5A6768"/>
      </a:accent6>
      <a:hlink>
        <a:srgbClr val="A25872"/>
      </a:hlink>
      <a:folHlink>
        <a:srgbClr val="667A7E"/>
      </a:folHlink>
    </a:clrScheme>
    <a:fontScheme name="modern love avenir">
      <a:majorFont>
        <a:latin typeface="Modern Love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ohemianVTI" id="{B5E50611-F7C7-47BC-81A6-BE9493DF8677}" vid="{7A26D0DD-A1A5-444B-B0FB-E7DB9E2D047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203</Words>
  <Application>Microsoft Office PowerPoint</Application>
  <PresentationFormat>Laajakuva</PresentationFormat>
  <Paragraphs>31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Avenir Next LT Pro</vt:lpstr>
      <vt:lpstr>Modern Love</vt:lpstr>
      <vt:lpstr>Wingdings</vt:lpstr>
      <vt:lpstr>BohemianVTI</vt:lpstr>
      <vt:lpstr>Fyysinen, psyykkinen ja sosiaalinen kehitys</vt:lpstr>
      <vt:lpstr>Kehitystä läpi elämän</vt:lpstr>
      <vt:lpstr>Fyysinen, psyykkinen ja sosiaalinen</vt:lpstr>
      <vt:lpstr>Fyysinen, psyykkinen ja sosiaalinen</vt:lpstr>
      <vt:lpstr>Fyysinen, psyykkinen ja sosiaalinen</vt:lpstr>
      <vt:lpstr>Kypsyminen ja Oppiminen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Susanna Kuhno</dc:creator>
  <cp:lastModifiedBy>Susanna Kuhno</cp:lastModifiedBy>
  <cp:revision>155</cp:revision>
  <dcterms:created xsi:type="dcterms:W3CDTF">2025-08-15T13:35:10Z</dcterms:created>
  <dcterms:modified xsi:type="dcterms:W3CDTF">2025-08-18T05:25:52Z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da9c32a-bfae-405a-8b24-7b98e9ab8c95_Enabled">
    <vt:lpwstr>true</vt:lpwstr>
  </property>
  <property fmtid="{D5CDD505-2E9C-101B-9397-08002B2CF9AE}" pid="3" name="MSIP_Label_1da9c32a-bfae-405a-8b24-7b98e9ab8c95_SetDate">
    <vt:lpwstr>2025-08-15T13:35:14Z</vt:lpwstr>
  </property>
  <property fmtid="{D5CDD505-2E9C-101B-9397-08002B2CF9AE}" pid="4" name="MSIP_Label_1da9c32a-bfae-405a-8b24-7b98e9ab8c95_Method">
    <vt:lpwstr>Standard</vt:lpwstr>
  </property>
  <property fmtid="{D5CDD505-2E9C-101B-9397-08002B2CF9AE}" pid="5" name="MSIP_Label_1da9c32a-bfae-405a-8b24-7b98e9ab8c95_Name">
    <vt:lpwstr>Poke oletus</vt:lpwstr>
  </property>
  <property fmtid="{D5CDD505-2E9C-101B-9397-08002B2CF9AE}" pid="6" name="MSIP_Label_1da9c32a-bfae-405a-8b24-7b98e9ab8c95_SiteId">
    <vt:lpwstr>d9b5edb3-7859-4978-89c3-cadf9e5176b7</vt:lpwstr>
  </property>
  <property fmtid="{D5CDD505-2E9C-101B-9397-08002B2CF9AE}" pid="7" name="MSIP_Label_1da9c32a-bfae-405a-8b24-7b98e9ab8c95_ActionId">
    <vt:lpwstr>434ae79e-81bb-48b8-8d3b-6d07d746c6e2</vt:lpwstr>
  </property>
  <property fmtid="{D5CDD505-2E9C-101B-9397-08002B2CF9AE}" pid="8" name="MSIP_Label_1da9c32a-bfae-405a-8b24-7b98e9ab8c95_ContentBits">
    <vt:lpwstr>0</vt:lpwstr>
  </property>
  <property fmtid="{D5CDD505-2E9C-101B-9397-08002B2CF9AE}" pid="9" name="MSIP_Label_1da9c32a-bfae-405a-8b24-7b98e9ab8c95_Tag">
    <vt:lpwstr>10, 3, 0, 2</vt:lpwstr>
  </property>
</Properties>
</file>