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3" r:id="rId10"/>
    <p:sldId id="265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81" d="100"/>
          <a:sy n="81" d="100"/>
        </p:scale>
        <p:origin x="48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sanna Kuhno" userId="89b9fb82-3e89-460b-839a-1a35c776b289" providerId="ADAL" clId="{DE7B2FAA-139D-4BCF-A131-5D3CA9AC5140}"/>
    <pc:docChg chg="custSel delSld modSld">
      <pc:chgData name="Susanna Kuhno" userId="89b9fb82-3e89-460b-839a-1a35c776b289" providerId="ADAL" clId="{DE7B2FAA-139D-4BCF-A131-5D3CA9AC5140}" dt="2025-10-07T13:40:29.512" v="4323" actId="47"/>
      <pc:docMkLst>
        <pc:docMk/>
      </pc:docMkLst>
      <pc:sldChg chg="modSp mod">
        <pc:chgData name="Susanna Kuhno" userId="89b9fb82-3e89-460b-839a-1a35c776b289" providerId="ADAL" clId="{DE7B2FAA-139D-4BCF-A131-5D3CA9AC5140}" dt="2025-10-07T12:54:47.844" v="94" actId="20577"/>
        <pc:sldMkLst>
          <pc:docMk/>
          <pc:sldMk cId="782385677" sldId="256"/>
        </pc:sldMkLst>
        <pc:spChg chg="mod">
          <ac:chgData name="Susanna Kuhno" userId="89b9fb82-3e89-460b-839a-1a35c776b289" providerId="ADAL" clId="{DE7B2FAA-139D-4BCF-A131-5D3CA9AC5140}" dt="2025-10-07T12:54:47.844" v="94" actId="20577"/>
          <ac:spMkLst>
            <pc:docMk/>
            <pc:sldMk cId="782385677" sldId="256"/>
            <ac:spMk id="2" creationId="{00000000-0000-0000-0000-000000000000}"/>
          </ac:spMkLst>
        </pc:spChg>
      </pc:sldChg>
      <pc:sldChg chg="modSp mod">
        <pc:chgData name="Susanna Kuhno" userId="89b9fb82-3e89-460b-839a-1a35c776b289" providerId="ADAL" clId="{DE7B2FAA-139D-4BCF-A131-5D3CA9AC5140}" dt="2025-10-07T12:57:59.424" v="443" actId="113"/>
        <pc:sldMkLst>
          <pc:docMk/>
          <pc:sldMk cId="270422622" sldId="257"/>
        </pc:sldMkLst>
        <pc:spChg chg="mod">
          <ac:chgData name="Susanna Kuhno" userId="89b9fb82-3e89-460b-839a-1a35c776b289" providerId="ADAL" clId="{DE7B2FAA-139D-4BCF-A131-5D3CA9AC5140}" dt="2025-10-07T12:55:44.563" v="145" actId="20577"/>
          <ac:spMkLst>
            <pc:docMk/>
            <pc:sldMk cId="270422622" sldId="257"/>
            <ac:spMk id="2" creationId="{49DC93AE-149F-B07D-A0F8-559B4E5D6694}"/>
          </ac:spMkLst>
        </pc:spChg>
        <pc:spChg chg="mod">
          <ac:chgData name="Susanna Kuhno" userId="89b9fb82-3e89-460b-839a-1a35c776b289" providerId="ADAL" clId="{DE7B2FAA-139D-4BCF-A131-5D3CA9AC5140}" dt="2025-10-07T12:57:59.424" v="443" actId="113"/>
          <ac:spMkLst>
            <pc:docMk/>
            <pc:sldMk cId="270422622" sldId="257"/>
            <ac:spMk id="3" creationId="{5DA5BA71-10DA-3B2E-792F-0A8A00179C5A}"/>
          </ac:spMkLst>
        </pc:spChg>
      </pc:sldChg>
      <pc:sldChg chg="modSp mod">
        <pc:chgData name="Susanna Kuhno" userId="89b9fb82-3e89-460b-839a-1a35c776b289" providerId="ADAL" clId="{DE7B2FAA-139D-4BCF-A131-5D3CA9AC5140}" dt="2025-10-07T13:19:19.133" v="1876" actId="113"/>
        <pc:sldMkLst>
          <pc:docMk/>
          <pc:sldMk cId="4167560544" sldId="258"/>
        </pc:sldMkLst>
        <pc:spChg chg="mod">
          <ac:chgData name="Susanna Kuhno" userId="89b9fb82-3e89-460b-839a-1a35c776b289" providerId="ADAL" clId="{DE7B2FAA-139D-4BCF-A131-5D3CA9AC5140}" dt="2025-10-07T13:15:02.489" v="1481" actId="20577"/>
          <ac:spMkLst>
            <pc:docMk/>
            <pc:sldMk cId="4167560544" sldId="258"/>
            <ac:spMk id="2" creationId="{055819A5-19B8-F5FD-A8DA-AF37A064DBF4}"/>
          </ac:spMkLst>
        </pc:spChg>
        <pc:spChg chg="mod">
          <ac:chgData name="Susanna Kuhno" userId="89b9fb82-3e89-460b-839a-1a35c776b289" providerId="ADAL" clId="{DE7B2FAA-139D-4BCF-A131-5D3CA9AC5140}" dt="2025-10-07T13:19:19.133" v="1876" actId="113"/>
          <ac:spMkLst>
            <pc:docMk/>
            <pc:sldMk cId="4167560544" sldId="258"/>
            <ac:spMk id="3" creationId="{1D1F42F5-9192-2E24-009A-7835669E0FCA}"/>
          </ac:spMkLst>
        </pc:spChg>
      </pc:sldChg>
      <pc:sldChg chg="modSp mod">
        <pc:chgData name="Susanna Kuhno" userId="89b9fb82-3e89-460b-839a-1a35c776b289" providerId="ADAL" clId="{DE7B2FAA-139D-4BCF-A131-5D3CA9AC5140}" dt="2025-10-07T13:23:30.779" v="2352" actId="113"/>
        <pc:sldMkLst>
          <pc:docMk/>
          <pc:sldMk cId="1532137993" sldId="259"/>
        </pc:sldMkLst>
        <pc:spChg chg="mod">
          <ac:chgData name="Susanna Kuhno" userId="89b9fb82-3e89-460b-839a-1a35c776b289" providerId="ADAL" clId="{DE7B2FAA-139D-4BCF-A131-5D3CA9AC5140}" dt="2025-10-07T13:19:37.817" v="1918" actId="20577"/>
          <ac:spMkLst>
            <pc:docMk/>
            <pc:sldMk cId="1532137993" sldId="259"/>
            <ac:spMk id="2" creationId="{ED9F9B72-57DB-6D7B-FE63-A462C8E89EB2}"/>
          </ac:spMkLst>
        </pc:spChg>
        <pc:spChg chg="mod">
          <ac:chgData name="Susanna Kuhno" userId="89b9fb82-3e89-460b-839a-1a35c776b289" providerId="ADAL" clId="{DE7B2FAA-139D-4BCF-A131-5D3CA9AC5140}" dt="2025-10-07T13:23:30.779" v="2352" actId="113"/>
          <ac:spMkLst>
            <pc:docMk/>
            <pc:sldMk cId="1532137993" sldId="259"/>
            <ac:spMk id="3" creationId="{AAA55EB4-706A-2827-5911-C673194EC8A0}"/>
          </ac:spMkLst>
        </pc:spChg>
      </pc:sldChg>
      <pc:sldChg chg="modSp mod">
        <pc:chgData name="Susanna Kuhno" userId="89b9fb82-3e89-460b-839a-1a35c776b289" providerId="ADAL" clId="{DE7B2FAA-139D-4BCF-A131-5D3CA9AC5140}" dt="2025-10-07T13:26:32.173" v="2837" actId="5793"/>
        <pc:sldMkLst>
          <pc:docMk/>
          <pc:sldMk cId="3131412272" sldId="260"/>
        </pc:sldMkLst>
        <pc:spChg chg="mod">
          <ac:chgData name="Susanna Kuhno" userId="89b9fb82-3e89-460b-839a-1a35c776b289" providerId="ADAL" clId="{DE7B2FAA-139D-4BCF-A131-5D3CA9AC5140}" dt="2025-10-07T13:23:43.358" v="2376" actId="20577"/>
          <ac:spMkLst>
            <pc:docMk/>
            <pc:sldMk cId="3131412272" sldId="260"/>
            <ac:spMk id="2" creationId="{CA0FA648-CAB9-9AC9-7AF9-6566ED520D94}"/>
          </ac:spMkLst>
        </pc:spChg>
        <pc:spChg chg="mod">
          <ac:chgData name="Susanna Kuhno" userId="89b9fb82-3e89-460b-839a-1a35c776b289" providerId="ADAL" clId="{DE7B2FAA-139D-4BCF-A131-5D3CA9AC5140}" dt="2025-10-07T13:26:32.173" v="2837" actId="5793"/>
          <ac:spMkLst>
            <pc:docMk/>
            <pc:sldMk cId="3131412272" sldId="260"/>
            <ac:spMk id="3" creationId="{968F8A2E-5BFE-DAEC-EA1B-F0813B05A2AC}"/>
          </ac:spMkLst>
        </pc:spChg>
      </pc:sldChg>
      <pc:sldChg chg="modSp mod">
        <pc:chgData name="Susanna Kuhno" userId="89b9fb82-3e89-460b-839a-1a35c776b289" providerId="ADAL" clId="{DE7B2FAA-139D-4BCF-A131-5D3CA9AC5140}" dt="2025-10-07T13:28:46.010" v="3046" actId="255"/>
        <pc:sldMkLst>
          <pc:docMk/>
          <pc:sldMk cId="1471073931" sldId="261"/>
        </pc:sldMkLst>
        <pc:spChg chg="mod">
          <ac:chgData name="Susanna Kuhno" userId="89b9fb82-3e89-460b-839a-1a35c776b289" providerId="ADAL" clId="{DE7B2FAA-139D-4BCF-A131-5D3CA9AC5140}" dt="2025-10-07T13:26:52.070" v="2862" actId="20577"/>
          <ac:spMkLst>
            <pc:docMk/>
            <pc:sldMk cId="1471073931" sldId="261"/>
            <ac:spMk id="2" creationId="{B68354A5-8007-7F7A-B09C-01E04ECA2AA2}"/>
          </ac:spMkLst>
        </pc:spChg>
        <pc:spChg chg="mod">
          <ac:chgData name="Susanna Kuhno" userId="89b9fb82-3e89-460b-839a-1a35c776b289" providerId="ADAL" clId="{DE7B2FAA-139D-4BCF-A131-5D3CA9AC5140}" dt="2025-10-07T13:28:46.010" v="3046" actId="255"/>
          <ac:spMkLst>
            <pc:docMk/>
            <pc:sldMk cId="1471073931" sldId="261"/>
            <ac:spMk id="3" creationId="{AE4318C5-56F2-F141-F298-6C2A4B8D3FDA}"/>
          </ac:spMkLst>
        </pc:spChg>
      </pc:sldChg>
      <pc:sldChg chg="modSp mod">
        <pc:chgData name="Susanna Kuhno" userId="89b9fb82-3e89-460b-839a-1a35c776b289" providerId="ADAL" clId="{DE7B2FAA-139D-4BCF-A131-5D3CA9AC5140}" dt="2025-10-07T13:33:33.320" v="3529" actId="113"/>
        <pc:sldMkLst>
          <pc:docMk/>
          <pc:sldMk cId="1437079934" sldId="262"/>
        </pc:sldMkLst>
        <pc:spChg chg="mod">
          <ac:chgData name="Susanna Kuhno" userId="89b9fb82-3e89-460b-839a-1a35c776b289" providerId="ADAL" clId="{DE7B2FAA-139D-4BCF-A131-5D3CA9AC5140}" dt="2025-10-07T13:29:25.339" v="3085" actId="20577"/>
          <ac:spMkLst>
            <pc:docMk/>
            <pc:sldMk cId="1437079934" sldId="262"/>
            <ac:spMk id="2" creationId="{804DC9EF-48DF-045E-29F6-49382FC9187A}"/>
          </ac:spMkLst>
        </pc:spChg>
        <pc:spChg chg="mod">
          <ac:chgData name="Susanna Kuhno" userId="89b9fb82-3e89-460b-839a-1a35c776b289" providerId="ADAL" clId="{DE7B2FAA-139D-4BCF-A131-5D3CA9AC5140}" dt="2025-10-07T13:33:33.320" v="3529" actId="113"/>
          <ac:spMkLst>
            <pc:docMk/>
            <pc:sldMk cId="1437079934" sldId="262"/>
            <ac:spMk id="3" creationId="{BE424223-4F32-8DDF-6626-C1EE5DB621A1}"/>
          </ac:spMkLst>
        </pc:spChg>
      </pc:sldChg>
      <pc:sldChg chg="modSp mod">
        <pc:chgData name="Susanna Kuhno" userId="89b9fb82-3e89-460b-839a-1a35c776b289" providerId="ADAL" clId="{DE7B2FAA-139D-4BCF-A131-5D3CA9AC5140}" dt="2025-10-07T13:38:32.789" v="4109" actId="20577"/>
        <pc:sldMkLst>
          <pc:docMk/>
          <pc:sldMk cId="3512265834" sldId="263"/>
        </pc:sldMkLst>
        <pc:spChg chg="mod">
          <ac:chgData name="Susanna Kuhno" userId="89b9fb82-3e89-460b-839a-1a35c776b289" providerId="ADAL" clId="{DE7B2FAA-139D-4BCF-A131-5D3CA9AC5140}" dt="2025-10-07T13:34:13.478" v="3658" actId="6549"/>
          <ac:spMkLst>
            <pc:docMk/>
            <pc:sldMk cId="3512265834" sldId="263"/>
            <ac:spMk id="2" creationId="{AD0D3ED2-6D36-711F-1A13-7BECCF12D96E}"/>
          </ac:spMkLst>
        </pc:spChg>
        <pc:spChg chg="mod">
          <ac:chgData name="Susanna Kuhno" userId="89b9fb82-3e89-460b-839a-1a35c776b289" providerId="ADAL" clId="{DE7B2FAA-139D-4BCF-A131-5D3CA9AC5140}" dt="2025-10-07T13:38:32.789" v="4109" actId="20577"/>
          <ac:spMkLst>
            <pc:docMk/>
            <pc:sldMk cId="3512265834" sldId="263"/>
            <ac:spMk id="3" creationId="{98EAFAC2-54B0-1819-0702-696554B8BB1D}"/>
          </ac:spMkLst>
        </pc:spChg>
      </pc:sldChg>
      <pc:sldChg chg="modSp mod">
        <pc:chgData name="Susanna Kuhno" userId="89b9fb82-3e89-460b-839a-1a35c776b289" providerId="ADAL" clId="{DE7B2FAA-139D-4BCF-A131-5D3CA9AC5140}" dt="2025-10-07T13:10:04.914" v="1262" actId="27636"/>
        <pc:sldMkLst>
          <pc:docMk/>
          <pc:sldMk cId="329539935" sldId="264"/>
        </pc:sldMkLst>
        <pc:spChg chg="mod">
          <ac:chgData name="Susanna Kuhno" userId="89b9fb82-3e89-460b-839a-1a35c776b289" providerId="ADAL" clId="{DE7B2FAA-139D-4BCF-A131-5D3CA9AC5140}" dt="2025-10-07T12:58:40.662" v="478" actId="20577"/>
          <ac:spMkLst>
            <pc:docMk/>
            <pc:sldMk cId="329539935" sldId="264"/>
            <ac:spMk id="2" creationId="{967401C4-8361-9215-B619-5ED20C27360A}"/>
          </ac:spMkLst>
        </pc:spChg>
        <pc:spChg chg="mod">
          <ac:chgData name="Susanna Kuhno" userId="89b9fb82-3e89-460b-839a-1a35c776b289" providerId="ADAL" clId="{DE7B2FAA-139D-4BCF-A131-5D3CA9AC5140}" dt="2025-10-07T13:10:04.912" v="1261" actId="27636"/>
          <ac:spMkLst>
            <pc:docMk/>
            <pc:sldMk cId="329539935" sldId="264"/>
            <ac:spMk id="3" creationId="{D88C2256-80BD-EC89-8808-929DB5A98437}"/>
          </ac:spMkLst>
        </pc:spChg>
        <pc:spChg chg="mod">
          <ac:chgData name="Susanna Kuhno" userId="89b9fb82-3e89-460b-839a-1a35c776b289" providerId="ADAL" clId="{DE7B2FAA-139D-4BCF-A131-5D3CA9AC5140}" dt="2025-10-07T13:10:04.914" v="1262" actId="27636"/>
          <ac:spMkLst>
            <pc:docMk/>
            <pc:sldMk cId="329539935" sldId="264"/>
            <ac:spMk id="4" creationId="{AEEBEB6F-C0BC-7009-52FA-07C5B4D072CE}"/>
          </ac:spMkLst>
        </pc:spChg>
      </pc:sldChg>
      <pc:sldChg chg="modSp mod">
        <pc:chgData name="Susanna Kuhno" userId="89b9fb82-3e89-460b-839a-1a35c776b289" providerId="ADAL" clId="{DE7B2FAA-139D-4BCF-A131-5D3CA9AC5140}" dt="2025-10-07T13:40:18.252" v="4318" actId="20577"/>
        <pc:sldMkLst>
          <pc:docMk/>
          <pc:sldMk cId="2209414490" sldId="265"/>
        </pc:sldMkLst>
        <pc:spChg chg="mod">
          <ac:chgData name="Susanna Kuhno" userId="89b9fb82-3e89-460b-839a-1a35c776b289" providerId="ADAL" clId="{DE7B2FAA-139D-4BCF-A131-5D3CA9AC5140}" dt="2025-10-07T13:38:54.425" v="4129" actId="20577"/>
          <ac:spMkLst>
            <pc:docMk/>
            <pc:sldMk cId="2209414490" sldId="265"/>
            <ac:spMk id="2" creationId="{5A00324E-8B8C-0EC7-8636-9864E3B762F0}"/>
          </ac:spMkLst>
        </pc:spChg>
        <pc:spChg chg="mod">
          <ac:chgData name="Susanna Kuhno" userId="89b9fb82-3e89-460b-839a-1a35c776b289" providerId="ADAL" clId="{DE7B2FAA-139D-4BCF-A131-5D3CA9AC5140}" dt="2025-10-07T13:40:18.252" v="4318" actId="20577"/>
          <ac:spMkLst>
            <pc:docMk/>
            <pc:sldMk cId="2209414490" sldId="265"/>
            <ac:spMk id="3" creationId="{60554FE1-113A-E87C-0909-1F3094CA27FF}"/>
          </ac:spMkLst>
        </pc:spChg>
      </pc:sldChg>
      <pc:sldChg chg="del">
        <pc:chgData name="Susanna Kuhno" userId="89b9fb82-3e89-460b-839a-1a35c776b289" providerId="ADAL" clId="{DE7B2FAA-139D-4BCF-A131-5D3CA9AC5140}" dt="2025-10-07T13:40:29.512" v="4323" actId="47"/>
        <pc:sldMkLst>
          <pc:docMk/>
          <pc:sldMk cId="2312483878" sldId="266"/>
        </pc:sldMkLst>
      </pc:sldChg>
      <pc:sldChg chg="del">
        <pc:chgData name="Susanna Kuhno" userId="89b9fb82-3e89-460b-839a-1a35c776b289" providerId="ADAL" clId="{DE7B2FAA-139D-4BCF-A131-5D3CA9AC5140}" dt="2025-10-07T13:40:28.710" v="4322" actId="47"/>
        <pc:sldMkLst>
          <pc:docMk/>
          <pc:sldMk cId="2297533299" sldId="267"/>
        </pc:sldMkLst>
      </pc:sldChg>
      <pc:sldChg chg="del">
        <pc:chgData name="Susanna Kuhno" userId="89b9fb82-3e89-460b-839a-1a35c776b289" providerId="ADAL" clId="{DE7B2FAA-139D-4BCF-A131-5D3CA9AC5140}" dt="2025-10-07T13:40:27.771" v="4321" actId="47"/>
        <pc:sldMkLst>
          <pc:docMk/>
          <pc:sldMk cId="1566759442" sldId="268"/>
        </pc:sldMkLst>
      </pc:sldChg>
      <pc:sldChg chg="del">
        <pc:chgData name="Susanna Kuhno" userId="89b9fb82-3e89-460b-839a-1a35c776b289" providerId="ADAL" clId="{DE7B2FAA-139D-4BCF-A131-5D3CA9AC5140}" dt="2025-10-07T13:40:26.738" v="4320" actId="47"/>
        <pc:sldMkLst>
          <pc:docMk/>
          <pc:sldMk cId="1563295387" sldId="269"/>
        </pc:sldMkLst>
      </pc:sldChg>
      <pc:sldChg chg="del">
        <pc:chgData name="Susanna Kuhno" userId="89b9fb82-3e89-460b-839a-1a35c776b289" providerId="ADAL" clId="{DE7B2FAA-139D-4BCF-A131-5D3CA9AC5140}" dt="2025-10-07T13:40:24.905" v="4319" actId="47"/>
        <pc:sldMkLst>
          <pc:docMk/>
          <pc:sldMk cId="3310569611" sldId="27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8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667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B9C-477D-492A-96AD-1FC2CC997A73}" type="datetime1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675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8927" y="997973"/>
            <a:ext cx="8473395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AED5-E26D-4E29-B1B3-7847B6779594}" type="datetime1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946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794-849E-4626-908B-D15793550EFB}" type="datetime1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893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64E7-5594-42A3-ADBF-E95A7ACEAD64}" type="datetime1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238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088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1344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62B0B-D248-4FFB-8695-AD7FA4B1284A}" type="datetime1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582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929147"/>
            <a:ext cx="10689336" cy="7984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088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1344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1344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8EFB-9159-4510-B73F-4F0409ADE937}" type="datetime1">
              <a:rPr lang="en-US" smtClean="0"/>
              <a:t>10/7/2025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382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9412-2452-4BED-A324-9D8C115361AD}" type="datetime1">
              <a:rPr lang="en-US" smtClean="0"/>
              <a:t>10/7/2025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264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18F62-D251-40E8-A23C-F4CFE9FEAB41}" type="datetime1">
              <a:rPr lang="en-US" smtClean="0"/>
              <a:t>10/7/2025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84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9848"/>
            <a:ext cx="4093599" cy="13167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9848"/>
            <a:ext cx="6172200" cy="47912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1176"/>
            <a:ext cx="4093599" cy="33192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6144-149E-4874-93A5-554A0357CF82}" type="datetime1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268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65D8-0540-4835-AE5C-25D29DBA01BE}" type="datetime1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316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21992"/>
            <a:ext cx="10691265" cy="3739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49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E31BA835-12AC-4E8F-955A-EA3F4DE2791F}" type="datetime1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4088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6194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89" r:id="rId6"/>
    <p:sldLayoutId id="2147483685" r:id="rId7"/>
    <p:sldLayoutId id="2147483686" r:id="rId8"/>
    <p:sldLayoutId id="2147483687" r:id="rId9"/>
    <p:sldLayoutId id="2147483688" r:id="rId10"/>
    <p:sldLayoutId id="2147483690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5CB65D0-496F-4797-A015-C85839E35D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Valkoisen pinnan värien käynnistys">
            <a:extLst>
              <a:ext uri="{FF2B5EF4-FFF2-40B4-BE49-F238E27FC236}">
                <a16:creationId xmlns:a16="http://schemas.microsoft.com/office/drawing/2014/main" id="{3BF561FD-5456-0526-24FC-2F4F94DD7FC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899" r="-2" b="22100"/>
          <a:stretch>
            <a:fillRect/>
          </a:stretch>
        </p:blipFill>
        <p:spPr>
          <a:xfrm>
            <a:off x="-93305" y="47382"/>
            <a:ext cx="12192000" cy="6857989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95D2C779-8883-4E5F-A170-0F464918C1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307" y="990598"/>
            <a:ext cx="12188952" cy="4745182"/>
          </a:xfrm>
          <a:prstGeom prst="rect">
            <a:avLst/>
          </a:prstGeom>
          <a:gradFill>
            <a:gsLst>
              <a:gs pos="35000">
                <a:srgbClr val="000000">
                  <a:alpha val="41000"/>
                </a:srgbClr>
              </a:gs>
              <a:gs pos="0">
                <a:srgbClr val="000000">
                  <a:alpha val="0"/>
                </a:srgbClr>
              </a:gs>
              <a:gs pos="47744">
                <a:srgbClr val="000000">
                  <a:alpha val="51000"/>
                </a:srgbClr>
              </a:gs>
              <a:gs pos="70000">
                <a:srgbClr val="000000">
                  <a:alpha val="37000"/>
                </a:srgbClr>
              </a:gs>
              <a:gs pos="100000">
                <a:srgbClr val="000000">
                  <a:alpha val="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267788" y="990599"/>
            <a:ext cx="7184807" cy="4849091"/>
          </a:xfrm>
        </p:spPr>
        <p:txBody>
          <a:bodyPr anchor="ctr">
            <a:normAutofit/>
          </a:bodyPr>
          <a:lstStyle/>
          <a:p>
            <a:r>
              <a:rPr lang="fi-FI" sz="4800" dirty="0">
                <a:solidFill>
                  <a:srgbClr val="FFFFFF"/>
                </a:solidFill>
              </a:rPr>
              <a:t>Aikuisen, ikääntyneen ja vammaisen asiakkaan asiakassuunnittelu</a:t>
            </a:r>
            <a:endParaRPr lang="fi-FI" sz="48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8712865" y="1447799"/>
            <a:ext cx="2368905" cy="4076699"/>
          </a:xfrm>
        </p:spPr>
        <p:txBody>
          <a:bodyPr anchor="ctr">
            <a:normAutofit/>
          </a:bodyPr>
          <a:lstStyle/>
          <a:p>
            <a:r>
              <a:rPr lang="fi-FI" sz="4800" dirty="0">
                <a:solidFill>
                  <a:srgbClr val="FFFFFF"/>
                </a:solidFill>
              </a:rPr>
              <a:t>2025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D96A694-258D-4418-A83C-B9BA72FD44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115300" y="1780927"/>
            <a:ext cx="0" cy="3390901"/>
          </a:xfrm>
          <a:prstGeom prst="line">
            <a:avLst/>
          </a:prstGeom>
          <a:ln w="44450">
            <a:solidFill>
              <a:srgbClr val="FFFFFF"/>
            </a:solidFill>
          </a:ln>
          <a:effectLst>
            <a:outerShdw blurRad="50800" dist="38100" dir="2700000" sx="88000" sy="88000" algn="tl" rotWithShape="0">
              <a:prstClr val="black">
                <a:alpha val="26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23856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A00324E-8B8C-0EC7-8636-9864E3B76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MMSE - muistitesti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0554FE1-113A-E87C-0909-1F3094CA2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Soveltuu parhaiten Alzheimerin taudin etenemisen seurantaan</a:t>
            </a:r>
          </a:p>
          <a:p>
            <a:r>
              <a:rPr lang="fi-FI" sz="2800" dirty="0"/>
              <a:t>19- kysymystä, joilla kartoitetaan toimintakykyä perusasioissa </a:t>
            </a:r>
          </a:p>
          <a:p>
            <a:pPr marL="0" indent="0">
              <a:buNone/>
            </a:pPr>
            <a:r>
              <a:rPr lang="fi-FI" sz="2800" dirty="0"/>
              <a:t>   kuten lukeminen, ajan hallinta, puhe, keskittyminen</a:t>
            </a:r>
          </a:p>
        </p:txBody>
      </p:sp>
    </p:spTree>
    <p:extLst>
      <p:ext uri="{BB962C8B-B14F-4D97-AF65-F5344CB8AC3E}">
        <p14:creationId xmlns:p14="http://schemas.microsoft.com/office/powerpoint/2010/main" val="2209414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9DC93AE-149F-B07D-A0F8-559B4E5D6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Hoitaja ohjaajana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DA5BA71-10DA-3B2E-792F-0A8A00179C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sz="2800" dirty="0"/>
              <a:t>Osallistuu muiden toimijoiden kanssa </a:t>
            </a:r>
            <a:r>
              <a:rPr lang="fi-FI" sz="2800" b="1" dirty="0"/>
              <a:t>asiakkaan ohjaamiseen palveluiden pariin ja asiakkaan asiakassuunnitelman </a:t>
            </a:r>
            <a:r>
              <a:rPr lang="fi-FI" sz="2800" dirty="0"/>
              <a:t>laatimiseen</a:t>
            </a:r>
          </a:p>
          <a:p>
            <a:r>
              <a:rPr lang="fi-FI" sz="2800" b="1" dirty="0"/>
              <a:t>Omahoitaja</a:t>
            </a:r>
            <a:r>
              <a:rPr lang="fi-FI" sz="2800" dirty="0"/>
              <a:t> voi koota asiantuntijoita yhteen suunnittelemaan palvelukokonaisuutta</a:t>
            </a:r>
          </a:p>
          <a:p>
            <a:r>
              <a:rPr lang="fi-FI" sz="2800" dirty="0"/>
              <a:t>Suunnittelun lähtökohtana </a:t>
            </a:r>
            <a:r>
              <a:rPr lang="fi-FI" sz="2800" b="1" dirty="0"/>
              <a:t>asiakkaan omat tarpeet ja toiveet</a:t>
            </a:r>
          </a:p>
        </p:txBody>
      </p:sp>
    </p:spTree>
    <p:extLst>
      <p:ext uri="{BB962C8B-B14F-4D97-AF65-F5344CB8AC3E}">
        <p14:creationId xmlns:p14="http://schemas.microsoft.com/office/powerpoint/2010/main" val="270422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7401C4-8361-9215-B619-5ED20C273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Palveluohjauksen prosessi: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88C2256-80BD-EC89-8808-929DB5A984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088" y="2488676"/>
            <a:ext cx="5212080" cy="3473212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457200" indent="-457200">
              <a:buAutoNum type="arabicPeriod"/>
            </a:pPr>
            <a:endParaRPr lang="fi-FI" dirty="0"/>
          </a:p>
          <a:p>
            <a:pPr marL="457200" indent="-457200">
              <a:buAutoNum type="arabicPeriod"/>
            </a:pPr>
            <a:r>
              <a:rPr lang="fi-FI" sz="2400" b="1" dirty="0"/>
              <a:t>Palveluntarve</a:t>
            </a:r>
            <a:r>
              <a:rPr lang="fi-FI" sz="2400" dirty="0"/>
              <a:t> tulee vireille joko hakemuksen tai yhteydenoton kautta</a:t>
            </a:r>
          </a:p>
          <a:p>
            <a:pPr marL="457200" indent="-457200">
              <a:buAutoNum type="arabicPeriod"/>
            </a:pPr>
            <a:r>
              <a:rPr lang="fi-FI" sz="2400" b="1" dirty="0"/>
              <a:t>Palveluntarve arvioidaan </a:t>
            </a:r>
          </a:p>
          <a:p>
            <a:pPr marL="914400" lvl="1" indent="-457200">
              <a:buAutoNum type="arabicPeriod"/>
            </a:pPr>
            <a:r>
              <a:rPr lang="fi-FI" sz="2400" dirty="0"/>
              <a:t>Sosiaalihuollossa: sos.tt tai palveluohjaaja</a:t>
            </a:r>
          </a:p>
          <a:p>
            <a:pPr marL="914400" lvl="1" indent="-457200">
              <a:buAutoNum type="arabicPeriod"/>
            </a:pPr>
            <a:r>
              <a:rPr lang="fi-FI" sz="2400" dirty="0"/>
              <a:t>Terveydenhuollossa: lääkäri tai sh</a:t>
            </a:r>
          </a:p>
          <a:p>
            <a:pPr marL="914400" lvl="1" indent="-457200">
              <a:buAutoNum type="arabicPeriod"/>
            </a:pPr>
            <a:r>
              <a:rPr lang="fi-FI" sz="2400" dirty="0"/>
              <a:t>+ muut asiantuntijat</a:t>
            </a:r>
          </a:p>
          <a:p>
            <a:pPr marL="457200" lvl="1" indent="0">
              <a:buNone/>
            </a:pPr>
            <a:r>
              <a:rPr lang="fi-FI" sz="2400" dirty="0"/>
              <a:t> 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EEBEB6F-C0BC-7009-52FA-07C5B4D072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1344" y="2403834"/>
            <a:ext cx="5212080" cy="3558053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endParaRPr lang="fi-FI" dirty="0"/>
          </a:p>
          <a:p>
            <a:pPr marL="0" indent="0">
              <a:buNone/>
            </a:pPr>
            <a:r>
              <a:rPr lang="fi-FI" sz="2100" dirty="0"/>
              <a:t>3. </a:t>
            </a:r>
            <a:r>
              <a:rPr lang="fi-FI" sz="2100" b="1" dirty="0"/>
              <a:t>Asiakassuunnitelma laaditaan</a:t>
            </a:r>
          </a:p>
          <a:p>
            <a:pPr marL="0" indent="0">
              <a:buNone/>
            </a:pPr>
            <a:r>
              <a:rPr lang="fi-FI" sz="2100" dirty="0"/>
              <a:t>Siihen kirjataan asiakkaan vahvuudet ja  voimavarat, arvio tuen tarpeesta, toiveet ja tavoitteet (lyhyen ja pitkän aikavälin) suunnitelma palveluista ja toimenpiteistä, yhteistyötahot sekä suunnitelma seurannasta</a:t>
            </a:r>
          </a:p>
          <a:p>
            <a:pPr marL="0" indent="0">
              <a:buNone/>
            </a:pPr>
            <a:r>
              <a:rPr lang="fi-FI" sz="2100" dirty="0"/>
              <a:t>4. </a:t>
            </a:r>
            <a:r>
              <a:rPr lang="fi-FI" sz="2100" b="1" dirty="0"/>
              <a:t>Tehdään päätökset </a:t>
            </a:r>
            <a:r>
              <a:rPr lang="fi-FI" sz="2100" dirty="0"/>
              <a:t>palveluista ja tukitoimista</a:t>
            </a:r>
          </a:p>
          <a:p>
            <a:pPr marL="0" indent="0">
              <a:buNone/>
            </a:pPr>
            <a:r>
              <a:rPr lang="fi-FI" sz="2100" dirty="0"/>
              <a:t>5. </a:t>
            </a:r>
            <a:r>
              <a:rPr lang="fi-FI" sz="2100" b="1" dirty="0"/>
              <a:t>Palveluita ja tukitoimia toteutetaan</a:t>
            </a:r>
          </a:p>
          <a:p>
            <a:pPr marL="0" indent="0">
              <a:buNone/>
            </a:pPr>
            <a:r>
              <a:rPr lang="fi-FI" sz="2100" dirty="0"/>
              <a:t>6. </a:t>
            </a:r>
            <a:r>
              <a:rPr lang="fi-FI" sz="2100" b="1" dirty="0"/>
              <a:t>Seurataan</a:t>
            </a:r>
            <a:r>
              <a:rPr lang="fi-FI" sz="2100" dirty="0"/>
              <a:t> palveluiden ja tukitoimien </a:t>
            </a:r>
            <a:r>
              <a:rPr lang="fi-FI" sz="2100" b="1" dirty="0"/>
              <a:t>toteutumista ja vaikutusta </a:t>
            </a:r>
            <a:r>
              <a:rPr lang="fi-FI" sz="2100" dirty="0"/>
              <a:t>(säännöllistä, tärkeää asiakkaan osallistuminen, omahoitajan rooli)</a:t>
            </a:r>
          </a:p>
        </p:txBody>
      </p:sp>
    </p:spTree>
    <p:extLst>
      <p:ext uri="{BB962C8B-B14F-4D97-AF65-F5344CB8AC3E}">
        <p14:creationId xmlns:p14="http://schemas.microsoft.com/office/powerpoint/2010/main" val="329539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5819A5-19B8-F5FD-A8DA-AF37A064D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Hoitajan työtehtävät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D1F42F5-9192-2E24-009A-7835669E0F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>
              <a:buFont typeface="Calibri" panose="020B0604020202020204" pitchFamily="34" charset="0"/>
              <a:buChar char="-"/>
            </a:pPr>
            <a:r>
              <a:rPr lang="fi-FI" sz="2400" dirty="0"/>
              <a:t>Työskentelee </a:t>
            </a:r>
            <a:r>
              <a:rPr lang="fi-FI" sz="2400" b="1" dirty="0"/>
              <a:t>asiakassuunnitelman mukaisesti</a:t>
            </a:r>
            <a:r>
              <a:rPr lang="fi-FI" sz="2400" dirty="0"/>
              <a:t>, toimipaikan perustehtävä ja ympäristö vaikuttaa</a:t>
            </a:r>
          </a:p>
          <a:p>
            <a:pPr>
              <a:buFont typeface="Calibri" panose="020B0604020202020204" pitchFamily="34" charset="0"/>
              <a:buChar char="-"/>
            </a:pPr>
            <a:r>
              <a:rPr lang="fi-FI" sz="2400" dirty="0"/>
              <a:t>Työnantaja vastaa, että työtilat ja välineet asianmukaisia</a:t>
            </a:r>
          </a:p>
          <a:p>
            <a:pPr>
              <a:buFont typeface="Calibri" panose="020B0604020202020204" pitchFamily="34" charset="0"/>
              <a:buChar char="-"/>
            </a:pPr>
            <a:r>
              <a:rPr lang="fi-FI" sz="2400" dirty="0"/>
              <a:t>Hoitaja </a:t>
            </a:r>
            <a:r>
              <a:rPr lang="fi-FI" sz="2400" b="1" dirty="0"/>
              <a:t>arvioi</a:t>
            </a:r>
            <a:r>
              <a:rPr lang="fi-FI" sz="2400" dirty="0"/>
              <a:t> työtehtävien kiireellisyyttä, </a:t>
            </a:r>
            <a:r>
              <a:rPr lang="fi-FI" sz="2400" b="1" dirty="0"/>
              <a:t>suunnittelee aikatauluja</a:t>
            </a:r>
            <a:r>
              <a:rPr lang="fi-FI" sz="2400" dirty="0"/>
              <a:t>, </a:t>
            </a:r>
            <a:r>
              <a:rPr lang="fi-FI" sz="2400" b="1" dirty="0"/>
              <a:t>valmistautuu tarvittavilla välineillä </a:t>
            </a:r>
            <a:r>
              <a:rPr lang="fi-FI" sz="2400" dirty="0"/>
              <a:t>ennen ohjausta tai hoitotoimenpiteitä</a:t>
            </a:r>
          </a:p>
          <a:p>
            <a:pPr>
              <a:buFont typeface="Calibri" panose="020B0604020202020204" pitchFamily="34" charset="0"/>
              <a:buChar char="-"/>
            </a:pPr>
            <a:r>
              <a:rPr lang="fi-FI" sz="2400" dirty="0"/>
              <a:t>Hoitaja </a:t>
            </a:r>
            <a:r>
              <a:rPr lang="fi-FI" sz="2400" b="1" dirty="0"/>
              <a:t>ennakoi työtehtävien turvallisuutta</a:t>
            </a:r>
            <a:r>
              <a:rPr lang="fi-FI" sz="2400" dirty="0"/>
              <a:t>, ergonomiaa ja aseptiikkaa käytännön tilanteissa</a:t>
            </a:r>
          </a:p>
          <a:p>
            <a:pPr>
              <a:buFont typeface="Calibri" panose="020B0604020202020204" pitchFamily="34" charset="0"/>
              <a:buChar char="-"/>
            </a:pPr>
            <a:r>
              <a:rPr lang="fi-FI" sz="2400" dirty="0"/>
              <a:t>Hoitaja </a:t>
            </a:r>
            <a:r>
              <a:rPr lang="fi-FI" sz="2400" b="1" dirty="0"/>
              <a:t>havainnoi asiakkaita jatkuvasti ja tiedottaa </a:t>
            </a:r>
            <a:r>
              <a:rPr lang="fi-FI" sz="2400" dirty="0"/>
              <a:t>havainnoistaan</a:t>
            </a:r>
          </a:p>
          <a:p>
            <a:pPr>
              <a:buFont typeface="Calibri" panose="020B0604020202020204" pitchFamily="34" charset="0"/>
              <a:buChar char="-"/>
            </a:pPr>
            <a:endParaRPr lang="fi-FI" dirty="0"/>
          </a:p>
          <a:p>
            <a:pPr>
              <a:buFont typeface="Calibri" panose="020B0604020202020204" pitchFamily="34" charset="0"/>
              <a:buChar char="-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67560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9F9B72-57DB-6D7B-FE63-A462C8E89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Havaintojen kirjaaminen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AA55EB4-706A-2827-5911-C673194EC8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i-FI" sz="2400" b="1" dirty="0"/>
              <a:t>Kirjaaminen järjestelmiin yhteistyössä </a:t>
            </a:r>
            <a:r>
              <a:rPr lang="fi-FI" sz="2400" dirty="0"/>
              <a:t>muun henkilöstön kanssa</a:t>
            </a:r>
          </a:p>
          <a:p>
            <a:r>
              <a:rPr lang="fi-FI" sz="2400" dirty="0" err="1"/>
              <a:t>Effica</a:t>
            </a:r>
            <a:r>
              <a:rPr lang="fi-FI" sz="2400" dirty="0"/>
              <a:t>, Pegasos, Apotti (taisi jäädä tulematta)</a:t>
            </a:r>
          </a:p>
          <a:p>
            <a:r>
              <a:rPr lang="fi-FI" sz="2400" dirty="0"/>
              <a:t>Asiakirjojen kirjausten on oltava </a:t>
            </a:r>
            <a:r>
              <a:rPr lang="fi-FI" sz="2400" b="1" dirty="0"/>
              <a:t>ajan tasalla, sisältäen tarkoituksenmukaiset tiedot, jotta turvallinen ja laadukas hoito, ohjaus ja kuntoutus </a:t>
            </a:r>
            <a:r>
              <a:rPr lang="fi-FI" sz="2400" dirty="0"/>
              <a:t>toteutuu</a:t>
            </a:r>
          </a:p>
          <a:p>
            <a:r>
              <a:rPr lang="fi-FI" sz="2400" dirty="0"/>
              <a:t>Käytetään </a:t>
            </a:r>
            <a:r>
              <a:rPr lang="fi-FI" sz="2400" b="1" dirty="0"/>
              <a:t>rakenteista kirjausta</a:t>
            </a:r>
            <a:r>
              <a:rPr lang="fi-FI" sz="2400" dirty="0"/>
              <a:t> eli tieto kirjataan etukäteen sovitun rakenteen mukaan annettujen otsikoiden alle</a:t>
            </a:r>
          </a:p>
        </p:txBody>
      </p:sp>
    </p:spTree>
    <p:extLst>
      <p:ext uri="{BB962C8B-B14F-4D97-AF65-F5344CB8AC3E}">
        <p14:creationId xmlns:p14="http://schemas.microsoft.com/office/powerpoint/2010/main" val="1532137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A0FA648-CAB9-9AC9-7AF9-6566ED520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Toimintakyvyn arviointi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68F8A2E-5BFE-DAEC-EA1B-F0813B05A2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800" b="1" dirty="0"/>
              <a:t>Toimintakyky</a:t>
            </a:r>
            <a:r>
              <a:rPr lang="fi-FI" sz="2800" dirty="0"/>
              <a:t> = henkilön fyysisiä, psyykkisiä ja sosiaalisia edellytyksiä selviytyä jokapäiväisen elämän toiminnoista omassa ympäristössään</a:t>
            </a:r>
          </a:p>
          <a:p>
            <a:pPr marL="0" indent="0">
              <a:buNone/>
            </a:pPr>
            <a:endParaRPr lang="fi-FI" sz="2800" dirty="0"/>
          </a:p>
          <a:p>
            <a:r>
              <a:rPr lang="fi-FI" sz="2800" dirty="0"/>
              <a:t>Arvioidaan suhteessa </a:t>
            </a:r>
            <a:r>
              <a:rPr lang="fi-FI" sz="2800" b="1" dirty="0"/>
              <a:t>ikävaiheisiin ja niihin kehitystehtäviin</a:t>
            </a:r>
            <a:r>
              <a:rPr lang="fi-FI" sz="2800" dirty="0"/>
              <a:t>, joita siihen normaalisti kuuluu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31412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8354A5-8007-7F7A-B09C-01E04ECA2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Toimintakyvyn osa-alueet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E4318C5-56F2-F141-F298-6C2A4B8D3F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/>
              <a:t>fyysinen toimintakyky</a:t>
            </a:r>
          </a:p>
          <a:p>
            <a:r>
              <a:rPr lang="fi-FI" sz="2400" dirty="0"/>
              <a:t>psyykkinen toimintakyky</a:t>
            </a:r>
          </a:p>
          <a:p>
            <a:r>
              <a:rPr lang="fi-FI" sz="2400" dirty="0"/>
              <a:t>kognitiivinen toimintakyky</a:t>
            </a:r>
          </a:p>
          <a:p>
            <a:r>
              <a:rPr lang="fi-FI" sz="2400" dirty="0"/>
              <a:t>sosiaalinen toimintakyky</a:t>
            </a:r>
          </a:p>
          <a:p>
            <a:r>
              <a:rPr lang="fi-FI" sz="2400" dirty="0"/>
              <a:t>henkinen ja hengellinen toimintakyky</a:t>
            </a:r>
          </a:p>
          <a:p>
            <a:r>
              <a:rPr lang="fi-FI" sz="2400" dirty="0"/>
              <a:t>oikeudellinen toimintakyky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71073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4DC9EF-48DF-045E-29F6-49382FC91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Toimintakyvyn arvioinnin menetelmiä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E424223-4F32-8DDF-6626-C1EE5DB621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i-FI" sz="2400" b="1" dirty="0"/>
              <a:t>Havainnointi</a:t>
            </a:r>
            <a:r>
              <a:rPr lang="fi-FI" sz="2400" dirty="0"/>
              <a:t>: pukeutuminen, huomiot muistista ja mielialasta, toimintojen järjestelmällisyys</a:t>
            </a:r>
          </a:p>
          <a:p>
            <a:r>
              <a:rPr lang="fi-FI" sz="2400" dirty="0"/>
              <a:t>Asiakkaan kanssa </a:t>
            </a:r>
            <a:r>
              <a:rPr lang="fi-FI" sz="2400" b="1" dirty="0"/>
              <a:t>keskustelu ja haastattelu</a:t>
            </a:r>
            <a:r>
              <a:rPr lang="fi-FI" sz="2400" dirty="0"/>
              <a:t>: vapaamuotoinen, strukturoitu</a:t>
            </a:r>
          </a:p>
          <a:p>
            <a:r>
              <a:rPr lang="fi-FI" sz="2400" dirty="0"/>
              <a:t>Asiakkaan </a:t>
            </a:r>
            <a:r>
              <a:rPr lang="fi-FI" sz="2400" b="1" dirty="0"/>
              <a:t>itsearviointi</a:t>
            </a:r>
            <a:r>
              <a:rPr lang="fi-FI" sz="2400" dirty="0"/>
              <a:t>: miten kokee suoriutuvansa asioista? Vahvuudet/ haasteet arjessa?</a:t>
            </a:r>
          </a:p>
          <a:p>
            <a:r>
              <a:rPr lang="fi-FI" sz="2400" b="1" dirty="0"/>
              <a:t>Omaisten ja läheisten haastattelu</a:t>
            </a:r>
            <a:r>
              <a:rPr lang="fi-FI" sz="2400" dirty="0"/>
              <a:t>: näkemys vahvuuksista/haasteista?</a:t>
            </a:r>
          </a:p>
          <a:p>
            <a:r>
              <a:rPr lang="fi-FI" sz="2400" dirty="0"/>
              <a:t>Asiakkaalle ja läheisille annettavat </a:t>
            </a:r>
            <a:r>
              <a:rPr lang="fi-FI" sz="2400" b="1" dirty="0"/>
              <a:t>lomakkeet</a:t>
            </a:r>
          </a:p>
          <a:p>
            <a:r>
              <a:rPr lang="fi-FI" sz="2400" b="1" dirty="0"/>
              <a:t>Mittaaminen ja testaaminen</a:t>
            </a:r>
          </a:p>
        </p:txBody>
      </p:sp>
    </p:spTree>
    <p:extLst>
      <p:ext uri="{BB962C8B-B14F-4D97-AF65-F5344CB8AC3E}">
        <p14:creationId xmlns:p14="http://schemas.microsoft.com/office/powerpoint/2010/main" val="1437079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D0D3ED2-6D36-711F-1A13-7BECCF12D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Mittareita ikääntyneiden ja vammaisten henkilöiden palveluiden tarpeen arviointiin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8EAFAC2-54B0-1819-0702-696554B8BB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2400" b="1" dirty="0"/>
              <a:t>RAI</a:t>
            </a:r>
          </a:p>
          <a:p>
            <a:r>
              <a:rPr lang="fi-FI" sz="2400" dirty="0"/>
              <a:t>Arvioidaan arjesta suoriutumista, psyykkistä ja kognitiivista vointia, sosiaalista toimintakykyä ja hyvinvointia, terveydentilaa, ravitsemusta ja kipua</a:t>
            </a:r>
          </a:p>
          <a:p>
            <a:r>
              <a:rPr lang="fi-FI" sz="2400" dirty="0"/>
              <a:t>Ydinkysymykset ja täydentävät kysymykset</a:t>
            </a:r>
          </a:p>
          <a:p>
            <a:pPr marL="0" indent="0">
              <a:buNone/>
            </a:pPr>
            <a:r>
              <a:rPr lang="fi-FI" sz="2400" b="1" dirty="0"/>
              <a:t>ADL- ja IADL- </a:t>
            </a:r>
            <a:r>
              <a:rPr lang="fi-FI" sz="2400" dirty="0"/>
              <a:t>toimintojen arviointimittarit</a:t>
            </a:r>
          </a:p>
          <a:p>
            <a:r>
              <a:rPr lang="fi-FI" sz="2400" dirty="0"/>
              <a:t>Mm. peseytyminen, pukeutuminen, wc, liikkuminen, ruokailu,  asteikko 0-3</a:t>
            </a:r>
          </a:p>
          <a:p>
            <a:r>
              <a:rPr lang="fi-FI" sz="2400" dirty="0"/>
              <a:t>Puhelimen käyttö, kaupassa käynti, ruoan valmistus, taloustyöt, pyykinpesu, raha-asioiden hoito, 0-1 pistettä</a:t>
            </a:r>
          </a:p>
          <a:p>
            <a:pPr marL="0" indent="0">
              <a:buNone/>
            </a:pP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512265834"/>
      </p:ext>
    </p:extLst>
  </p:cSld>
  <p:clrMapOvr>
    <a:masterClrMapping/>
  </p:clrMapOvr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 cap="flat" cmpd="sng" algn="ctr">
          <a:noFill/>
          <a:prstDash val="solid"/>
          <a:miter lim="800000"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426</Words>
  <Application>Microsoft Office PowerPoint</Application>
  <PresentationFormat>Laajakuva</PresentationFormat>
  <Paragraphs>60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Calisto MT</vt:lpstr>
      <vt:lpstr>Univers Condensed</vt:lpstr>
      <vt:lpstr>ChronicleVTI</vt:lpstr>
      <vt:lpstr>Aikuisen, ikääntyneen ja vammaisen asiakkaan asiakassuunnittelu</vt:lpstr>
      <vt:lpstr>Hoitaja ohjaajana</vt:lpstr>
      <vt:lpstr>Palveluohjauksen prosessi:</vt:lpstr>
      <vt:lpstr>Hoitajan työtehtävät</vt:lpstr>
      <vt:lpstr>Havaintojen kirjaaminen</vt:lpstr>
      <vt:lpstr>Toimintakyvyn arviointi</vt:lpstr>
      <vt:lpstr>Toimintakyvyn osa-alueet</vt:lpstr>
      <vt:lpstr>Toimintakyvyn arvioinnin menetelmiä</vt:lpstr>
      <vt:lpstr>Mittareita ikääntyneiden ja vammaisten henkilöiden palveluiden tarpeen arviointiin</vt:lpstr>
      <vt:lpstr>MMSE - muistitesti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Susanna Kuhno</dc:creator>
  <cp:lastModifiedBy>Susanna Kuhno</cp:lastModifiedBy>
  <cp:revision>131</cp:revision>
  <dcterms:created xsi:type="dcterms:W3CDTF">2025-09-03T14:10:23Z</dcterms:created>
  <dcterms:modified xsi:type="dcterms:W3CDTF">2025-10-07T13:40:32Z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da9c32a-bfae-405a-8b24-7b98e9ab8c95_Enabled">
    <vt:lpwstr>true</vt:lpwstr>
  </property>
  <property fmtid="{D5CDD505-2E9C-101B-9397-08002B2CF9AE}" pid="3" name="MSIP_Label_1da9c32a-bfae-405a-8b24-7b98e9ab8c95_SetDate">
    <vt:lpwstr>2025-09-03T14:10:32Z</vt:lpwstr>
  </property>
  <property fmtid="{D5CDD505-2E9C-101B-9397-08002B2CF9AE}" pid="4" name="MSIP_Label_1da9c32a-bfae-405a-8b24-7b98e9ab8c95_Method">
    <vt:lpwstr>Standard</vt:lpwstr>
  </property>
  <property fmtid="{D5CDD505-2E9C-101B-9397-08002B2CF9AE}" pid="5" name="MSIP_Label_1da9c32a-bfae-405a-8b24-7b98e9ab8c95_Name">
    <vt:lpwstr>Poke oletus</vt:lpwstr>
  </property>
  <property fmtid="{D5CDD505-2E9C-101B-9397-08002B2CF9AE}" pid="6" name="MSIP_Label_1da9c32a-bfae-405a-8b24-7b98e9ab8c95_SiteId">
    <vt:lpwstr>d9b5edb3-7859-4978-89c3-cadf9e5176b7</vt:lpwstr>
  </property>
  <property fmtid="{D5CDD505-2E9C-101B-9397-08002B2CF9AE}" pid="7" name="MSIP_Label_1da9c32a-bfae-405a-8b24-7b98e9ab8c95_ActionId">
    <vt:lpwstr>cfa3af59-a5e5-47bc-8164-d0d8d23a9640</vt:lpwstr>
  </property>
  <property fmtid="{D5CDD505-2E9C-101B-9397-08002B2CF9AE}" pid="8" name="MSIP_Label_1da9c32a-bfae-405a-8b24-7b98e9ab8c95_ContentBits">
    <vt:lpwstr>0</vt:lpwstr>
  </property>
  <property fmtid="{D5CDD505-2E9C-101B-9397-08002B2CF9AE}" pid="9" name="MSIP_Label_1da9c32a-bfae-405a-8b24-7b98e9ab8c95_Tag">
    <vt:lpwstr>10, 3, 0, 2</vt:lpwstr>
  </property>
</Properties>
</file>