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7D644-EFB3-48DF-B555-525D7D6DEEFE}" type="datetimeFigureOut">
              <a:rPr lang="fi-FI" smtClean="0"/>
              <a:t>18.10.2017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537C-96FC-43FA-A3BF-7CEB0EDBB4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2032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7D644-EFB3-48DF-B555-525D7D6DEEFE}" type="datetimeFigureOut">
              <a:rPr lang="fi-FI" smtClean="0"/>
              <a:t>18.10.2017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537C-96FC-43FA-A3BF-7CEB0EDBB4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4059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7D644-EFB3-48DF-B555-525D7D6DEEFE}" type="datetimeFigureOut">
              <a:rPr lang="fi-FI" smtClean="0"/>
              <a:t>18.10.2017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537C-96FC-43FA-A3BF-7CEB0EDBB4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3202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7D644-EFB3-48DF-B555-525D7D6DEEFE}" type="datetimeFigureOut">
              <a:rPr lang="fi-FI" smtClean="0"/>
              <a:t>18.10.2017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537C-96FC-43FA-A3BF-7CEB0EDBB4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51372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7D644-EFB3-48DF-B555-525D7D6DEEFE}" type="datetimeFigureOut">
              <a:rPr lang="fi-FI" smtClean="0"/>
              <a:t>18.10.2017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537C-96FC-43FA-A3BF-7CEB0EDBB4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78772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7D644-EFB3-48DF-B555-525D7D6DEEFE}" type="datetimeFigureOut">
              <a:rPr lang="fi-FI" smtClean="0"/>
              <a:t>18.10.2017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537C-96FC-43FA-A3BF-7CEB0EDBB4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405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7D644-EFB3-48DF-B555-525D7D6DEEFE}" type="datetimeFigureOut">
              <a:rPr lang="fi-FI" smtClean="0"/>
              <a:t>18.10.2017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537C-96FC-43FA-A3BF-7CEB0EDBB4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6146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7D644-EFB3-48DF-B555-525D7D6DEEFE}" type="datetimeFigureOut">
              <a:rPr lang="fi-FI" smtClean="0"/>
              <a:t>18.10.2017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537C-96FC-43FA-A3BF-7CEB0EDBB4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7038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7D644-EFB3-48DF-B555-525D7D6DEEFE}" type="datetimeFigureOut">
              <a:rPr lang="fi-FI" smtClean="0"/>
              <a:t>18.10.2017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537C-96FC-43FA-A3BF-7CEB0EDBB4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7111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7D644-EFB3-48DF-B555-525D7D6DEEFE}" type="datetimeFigureOut">
              <a:rPr lang="fi-FI" smtClean="0"/>
              <a:t>18.10.2017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537C-96FC-43FA-A3BF-7CEB0EDBB4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032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7D644-EFB3-48DF-B555-525D7D6DEEFE}" type="datetimeFigureOut">
              <a:rPr lang="fi-FI" smtClean="0"/>
              <a:t>18.10.2017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537C-96FC-43FA-A3BF-7CEB0EDBB4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4113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7D644-EFB3-48DF-B555-525D7D6DEEFE}" type="datetimeFigureOut">
              <a:rPr lang="fi-FI" smtClean="0"/>
              <a:t>18.10.2017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0537C-96FC-43FA-A3BF-7CEB0EDBB4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8977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Käsitekartta PowerPointilla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Esimerkki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71758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i 1"/>
          <p:cNvSpPr/>
          <p:nvPr/>
        </p:nvSpPr>
        <p:spPr>
          <a:xfrm>
            <a:off x="539931" y="1367246"/>
            <a:ext cx="2865120" cy="2002971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Pyöristetty suorakulmio 4"/>
          <p:cNvSpPr/>
          <p:nvPr/>
        </p:nvSpPr>
        <p:spPr>
          <a:xfrm>
            <a:off x="4598126" y="1667691"/>
            <a:ext cx="1410789" cy="14020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ekstiruutu 7"/>
          <p:cNvSpPr txBox="1"/>
          <p:nvPr/>
        </p:nvSpPr>
        <p:spPr>
          <a:xfrm>
            <a:off x="539931" y="322217"/>
            <a:ext cx="3309258" cy="383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Esimerkki</a:t>
            </a:r>
            <a:endParaRPr lang="fi-FI" dirty="0"/>
          </a:p>
        </p:txBody>
      </p:sp>
      <p:sp>
        <p:nvSpPr>
          <p:cNvPr id="13" name="Suorakulmio 12"/>
          <p:cNvSpPr/>
          <p:nvPr/>
        </p:nvSpPr>
        <p:spPr>
          <a:xfrm>
            <a:off x="7672252" y="1733005"/>
            <a:ext cx="2037806" cy="127145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5" name="Suora nuoliyhdysviiva 14"/>
          <p:cNvCxnSpPr>
            <a:stCxn id="5" idx="3"/>
            <a:endCxn id="13" idx="1"/>
          </p:cNvCxnSpPr>
          <p:nvPr/>
        </p:nvCxnSpPr>
        <p:spPr>
          <a:xfrm>
            <a:off x="6008915" y="2368731"/>
            <a:ext cx="16633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asakylkinen kolmio 19"/>
          <p:cNvSpPr/>
          <p:nvPr/>
        </p:nvSpPr>
        <p:spPr>
          <a:xfrm>
            <a:off x="7698377" y="4563292"/>
            <a:ext cx="1985556" cy="1550126"/>
          </a:xfrm>
          <a:prstGeom prst="triangl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23" name="Suora nuoliyhdysviiva 22"/>
          <p:cNvCxnSpPr>
            <a:stCxn id="13" idx="2"/>
            <a:endCxn id="20" idx="0"/>
          </p:cNvCxnSpPr>
          <p:nvPr/>
        </p:nvCxnSpPr>
        <p:spPr>
          <a:xfrm>
            <a:off x="8691155" y="3004456"/>
            <a:ext cx="0" cy="15588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uora nuoliyhdysviiva 26"/>
          <p:cNvCxnSpPr>
            <a:stCxn id="2" idx="6"/>
            <a:endCxn id="5" idx="1"/>
          </p:cNvCxnSpPr>
          <p:nvPr/>
        </p:nvCxnSpPr>
        <p:spPr>
          <a:xfrm flipV="1">
            <a:off x="3405051" y="2368731"/>
            <a:ext cx="119307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8129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Laajakuva</PresentationFormat>
  <Paragraphs>3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Office-teema</vt:lpstr>
      <vt:lpstr>Käsitekartta PowerPointilla</vt:lpstr>
      <vt:lpstr>PowerPoint-esitys</vt:lpstr>
    </vt:vector>
  </TitlesOfParts>
  <Company>Äänekosken ammatillisen koulutuksen kuntayhtymä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Käsitekartta PowerPointilla</dc:title>
  <dc:creator>Minna Takalo-Eskola</dc:creator>
  <cp:lastModifiedBy>Minna Takalo-Eskola</cp:lastModifiedBy>
  <cp:revision>3</cp:revision>
  <dcterms:created xsi:type="dcterms:W3CDTF">2017-10-18T10:47:21Z</dcterms:created>
  <dcterms:modified xsi:type="dcterms:W3CDTF">2017-10-18T10:48:56Z</dcterms:modified>
</cp:coreProperties>
</file>