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A5EB18-DF8A-4DCB-9397-93F43363D2DB}" type="datetimeFigureOut">
              <a:rPr lang="fi-FI" smtClean="0"/>
              <a:pPr/>
              <a:t>28.1.2020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3804B3-5857-40FF-88FF-E9A673CE1C9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6600" dirty="0"/>
              <a:t>Kemian perusteita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25258"/>
            <a:ext cx="7082408" cy="5056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76872"/>
            <a:ext cx="7344815" cy="2304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FB2B455-1C01-4F11-884F-6059EEB106E9}" type="datetime1">
              <a:rPr lang="fi-FI"/>
              <a:pPr>
                <a:defRPr/>
              </a:pPr>
              <a:t>28.1.2020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Riitta 2018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C286C4-63C4-4BAF-829C-6FDCEE7AC441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  <p:pic>
        <p:nvPicPr>
          <p:cNvPr id="75781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68275"/>
            <a:ext cx="7993063" cy="663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00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r>
              <a:rPr lang="fi-FI" sz="5400" dirty="0"/>
              <a:t>KEMIA ..</a:t>
            </a:r>
          </a:p>
          <a:p>
            <a:r>
              <a:rPr lang="fi-FI" sz="5400" dirty="0"/>
              <a:t>on aineen koostumusta, ominaisuuksia ja aineiden välisiä reaktioita tutkiva tieteenala</a:t>
            </a:r>
          </a:p>
          <a:p>
            <a:pPr>
              <a:buNone/>
            </a:pPr>
            <a:endParaRPr lang="fi-FI" sz="5400" dirty="0"/>
          </a:p>
          <a:p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Kemian tutkimuksen tuloksia ovat mm.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2411760" y="1556792"/>
            <a:ext cx="6275040" cy="5040559"/>
          </a:xfrm>
        </p:spPr>
        <p:txBody>
          <a:bodyPr>
            <a:normAutofit/>
          </a:bodyPr>
          <a:lstStyle/>
          <a:p>
            <a:r>
              <a:rPr lang="fi-FI" sz="4000" dirty="0"/>
              <a:t>Muovit</a:t>
            </a:r>
          </a:p>
          <a:p>
            <a:r>
              <a:rPr lang="fi-FI" sz="4000" dirty="0"/>
              <a:t>Maalit</a:t>
            </a:r>
          </a:p>
          <a:p>
            <a:r>
              <a:rPr lang="fi-FI" sz="4000" dirty="0"/>
              <a:t>Lääkkeet</a:t>
            </a:r>
          </a:p>
          <a:p>
            <a:r>
              <a:rPr lang="fi-FI" sz="4000" dirty="0"/>
              <a:t>Lannoitteet</a:t>
            </a:r>
          </a:p>
          <a:p>
            <a:r>
              <a:rPr lang="fi-FI" sz="4000" dirty="0"/>
              <a:t>Polttoaineet</a:t>
            </a:r>
          </a:p>
          <a:p>
            <a:r>
              <a:rPr lang="fi-FI" sz="4000" dirty="0"/>
              <a:t>Metalliseokset</a:t>
            </a:r>
          </a:p>
          <a:p>
            <a:r>
              <a:rPr lang="fi-FI" sz="4000" dirty="0"/>
              <a:t>Ympäristömyrkyt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499176" cy="4569371"/>
          </a:xfrm>
        </p:spPr>
        <p:txBody>
          <a:bodyPr/>
          <a:lstStyle/>
          <a:p>
            <a:endParaRPr lang="fi-FI" dirty="0"/>
          </a:p>
          <a:p>
            <a:r>
              <a:rPr lang="fi-FI" dirty="0"/>
              <a:t> </a:t>
            </a:r>
            <a:r>
              <a:rPr lang="fi-FI" sz="4800" dirty="0"/>
              <a:t> Aineet voidaan luokitella olomuotonsa perusteella </a:t>
            </a:r>
            <a:r>
              <a:rPr lang="fi-FI" sz="4800" b="1" dirty="0"/>
              <a:t>kiinteisiin, nesteisiin ja kaasuihin</a:t>
            </a:r>
          </a:p>
          <a:p>
            <a:endParaRPr lang="fi-FI" sz="4800" b="1" dirty="0"/>
          </a:p>
          <a:p>
            <a:pPr>
              <a:buNone/>
            </a:pPr>
            <a:endParaRPr lang="fi-FI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800" dirty="0"/>
              <a:t>Atomi  </a:t>
            </a:r>
            <a:r>
              <a:rPr lang="fi-FI" sz="2000" dirty="0"/>
              <a:t>( </a:t>
            </a:r>
            <a:r>
              <a:rPr lang="fi-FI" sz="2000" dirty="0" err="1"/>
              <a:t>atomos</a:t>
            </a:r>
            <a:r>
              <a:rPr lang="fi-FI" sz="2000" dirty="0"/>
              <a:t>, jakamaton- muinaiskreikkaa)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899592" y="1700808"/>
            <a:ext cx="7787208" cy="4456152"/>
          </a:xfrm>
        </p:spPr>
        <p:txBody>
          <a:bodyPr>
            <a:normAutofit/>
          </a:bodyPr>
          <a:lstStyle/>
          <a:p>
            <a:endParaRPr lang="fi-FI" sz="4000" dirty="0"/>
          </a:p>
          <a:p>
            <a:r>
              <a:rPr lang="fi-FI" sz="4000" dirty="0"/>
              <a:t>on </a:t>
            </a:r>
            <a:r>
              <a:rPr lang="fi-FI" sz="4000" b="1" dirty="0"/>
              <a:t>alkuaineen</a:t>
            </a:r>
            <a:r>
              <a:rPr lang="fi-FI" sz="4000" dirty="0"/>
              <a:t> pienin osa</a:t>
            </a:r>
          </a:p>
          <a:p>
            <a:r>
              <a:rPr lang="fi-FI" sz="4000" dirty="0"/>
              <a:t>Atomin </a:t>
            </a:r>
            <a:r>
              <a:rPr lang="fi-FI" sz="4000" b="1" dirty="0"/>
              <a:t>ydin </a:t>
            </a:r>
            <a:r>
              <a:rPr lang="fi-FI" sz="4000" dirty="0"/>
              <a:t>koostuu </a:t>
            </a:r>
            <a:r>
              <a:rPr lang="fi-FI" sz="4000" b="1" dirty="0"/>
              <a:t>protoneista</a:t>
            </a:r>
            <a:r>
              <a:rPr lang="fi-FI" sz="4000" dirty="0"/>
              <a:t> (+) ja </a:t>
            </a:r>
            <a:r>
              <a:rPr lang="fi-FI" sz="4000" b="1" dirty="0"/>
              <a:t>neutroneista</a:t>
            </a:r>
            <a:r>
              <a:rPr lang="fi-FI" sz="4000" dirty="0"/>
              <a:t> (0)</a:t>
            </a:r>
          </a:p>
          <a:p>
            <a:r>
              <a:rPr lang="fi-FI" sz="4000" dirty="0"/>
              <a:t>Ydintä kiertää </a:t>
            </a:r>
            <a:r>
              <a:rPr lang="fi-FI" sz="4000" b="1" dirty="0"/>
              <a:t>elektronit</a:t>
            </a:r>
            <a:r>
              <a:rPr lang="fi-FI" sz="4000" dirty="0"/>
              <a:t> (-)</a:t>
            </a:r>
          </a:p>
          <a:p>
            <a:endParaRPr lang="fi-FI" sz="4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Alkuaineiden merkitseminen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fi-FI" sz="3600" dirty="0"/>
          </a:p>
          <a:p>
            <a:r>
              <a:rPr lang="fi-FI" sz="3600" dirty="0"/>
              <a:t>Alkuaineen tunnuksena käytetään kirjainlyhennettä , joka tulee alkuaineen kreikan tai latinankielisistä nimistä (iso alkukirjain)</a:t>
            </a:r>
          </a:p>
          <a:p>
            <a:pPr>
              <a:buNone/>
            </a:pPr>
            <a:r>
              <a:rPr lang="fi-FI" sz="3600" dirty="0"/>
              <a:t> - Esim. hopea </a:t>
            </a:r>
            <a:r>
              <a:rPr lang="fi-FI" sz="3600" dirty="0" err="1"/>
              <a:t>Ag</a:t>
            </a:r>
            <a:r>
              <a:rPr lang="fi-FI" sz="3600" dirty="0"/>
              <a:t> ; latinaksi </a:t>
            </a:r>
            <a:r>
              <a:rPr lang="fi-FI" sz="3600" dirty="0" err="1"/>
              <a:t>argentum</a:t>
            </a:r>
            <a:endParaRPr lang="fi-FI" sz="3600" dirty="0"/>
          </a:p>
          <a:p>
            <a:pPr>
              <a:buNone/>
            </a:pPr>
            <a:r>
              <a:rPr lang="fi-FI" sz="3600" dirty="0"/>
              <a:t> </a:t>
            </a:r>
          </a:p>
          <a:p>
            <a:pPr>
              <a:buNone/>
            </a:pPr>
            <a:r>
              <a:rPr lang="fi-FI" sz="3600" dirty="0"/>
              <a:t>  Alkuaineita tunnetaan 118,                       joista 98 esiintyy luonnossa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Jaksollinen järjestelmä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fi-FI" sz="4000" dirty="0"/>
          </a:p>
          <a:p>
            <a:r>
              <a:rPr lang="fi-FI" sz="4000" dirty="0"/>
              <a:t>Jaksollisessa järjestelmässä alkuaineet on järjestetty kasvavan järjestysluvun mukaan</a:t>
            </a:r>
          </a:p>
          <a:p>
            <a:r>
              <a:rPr lang="fi-FI" sz="4000" dirty="0"/>
              <a:t>Järjestysluku on atomin ytimessä olevien protonien lukumäärä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Jaksollinen järjestelmä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8003232" cy="4456152"/>
          </a:xfrm>
        </p:spPr>
        <p:txBody>
          <a:bodyPr>
            <a:normAutofit/>
          </a:bodyPr>
          <a:lstStyle/>
          <a:p>
            <a:r>
              <a:rPr lang="fi-FI" sz="3200" b="1" dirty="0"/>
              <a:t>Ryhmä </a:t>
            </a:r>
            <a:r>
              <a:rPr lang="fi-FI" sz="3200" dirty="0"/>
              <a:t>tarkoittaa jaksollisen järjestelmän pystysaraketta (= samanlainen uloimman elektronikuoren rakenne, samanlaiset ominaisuudet)</a:t>
            </a:r>
          </a:p>
          <a:p>
            <a:r>
              <a:rPr lang="fi-FI" sz="3200" dirty="0"/>
              <a:t>Jaksollisessa järjestelmässä on 8 (1,2,ja 13-18) pääryhmää ja 10 (3-12) sivuryhmää</a:t>
            </a:r>
          </a:p>
          <a:p>
            <a:r>
              <a:rPr lang="fi-FI" sz="3200" dirty="0"/>
              <a:t>Pääryhmät merkitään taulukon yläosaan roomalaisilla numeroilla (I-VIII)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Jaksollinen järjestelmä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83568" y="1412776"/>
            <a:ext cx="8003232" cy="4744184"/>
          </a:xfrm>
        </p:spPr>
        <p:txBody>
          <a:bodyPr/>
          <a:lstStyle/>
          <a:p>
            <a:endParaRPr lang="fi-FI" sz="4000" dirty="0"/>
          </a:p>
          <a:p>
            <a:r>
              <a:rPr lang="fi-FI" sz="4000" dirty="0"/>
              <a:t>Jaksollisen järjestelmän vaakarivit ovat </a:t>
            </a:r>
            <a:r>
              <a:rPr lang="fi-FI" sz="4000" b="1" dirty="0"/>
              <a:t>jaksoja</a:t>
            </a:r>
          </a:p>
          <a:p>
            <a:r>
              <a:rPr lang="fi-FI" sz="4000" dirty="0"/>
              <a:t>Jaksossa vasemmalta oikealle siirryttäessä alkuaineen järjestysluku  (protonien lukumäärä) kasvaa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198</TotalTime>
  <Words>182</Words>
  <Application>Microsoft Office PowerPoint</Application>
  <PresentationFormat>Näytössä katseltava diaesitys (4:3)</PresentationFormat>
  <Paragraphs>39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Bookman Old Style</vt:lpstr>
      <vt:lpstr>Gill Sans MT</vt:lpstr>
      <vt:lpstr>Wingdings</vt:lpstr>
      <vt:lpstr>Wingdings 3</vt:lpstr>
      <vt:lpstr>Alkuperäinen</vt:lpstr>
      <vt:lpstr>Kemian perusteita</vt:lpstr>
      <vt:lpstr>PowerPoint-esitys</vt:lpstr>
      <vt:lpstr>Kemian tutkimuksen tuloksia ovat mm.</vt:lpstr>
      <vt:lpstr>PowerPoint-esitys</vt:lpstr>
      <vt:lpstr>Atomi  ( atomos, jakamaton- muinaiskreikkaa)</vt:lpstr>
      <vt:lpstr>Alkuaineiden merkitseminen</vt:lpstr>
      <vt:lpstr>Jaksollinen järjestelmä</vt:lpstr>
      <vt:lpstr>Jaksollinen järjestelmä</vt:lpstr>
      <vt:lpstr>Jaksollinen järjestelmä</vt:lpstr>
      <vt:lpstr>PowerPoint-esitys</vt:lpstr>
      <vt:lpstr>PowerPoint-esitys</vt:lpstr>
      <vt:lpstr>PowerPoint-esitys</vt:lpstr>
    </vt:vector>
  </TitlesOfParts>
  <Company>Pohjoisen Keski-Suomen oppimiskeskus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Kemiaa</dc:title>
  <dc:creator>riitta.muittari@poke.fi</dc:creator>
  <cp:lastModifiedBy>Riitta Muittari</cp:lastModifiedBy>
  <cp:revision>68</cp:revision>
  <dcterms:created xsi:type="dcterms:W3CDTF">2011-01-03T08:37:14Z</dcterms:created>
  <dcterms:modified xsi:type="dcterms:W3CDTF">2020-01-28T08:07:51Z</dcterms:modified>
</cp:coreProperties>
</file>